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4" r:id="rId2"/>
  </p:sldMasterIdLst>
  <p:sldIdLst>
    <p:sldId id="1387" r:id="rId3"/>
    <p:sldId id="2408" r:id="rId4"/>
    <p:sldId id="2409" r:id="rId5"/>
    <p:sldId id="2406" r:id="rId6"/>
    <p:sldId id="2410" r:id="rId7"/>
    <p:sldId id="2901" r:id="rId8"/>
    <p:sldId id="2892" r:id="rId9"/>
    <p:sldId id="2895" r:id="rId10"/>
    <p:sldId id="2899" r:id="rId11"/>
    <p:sldId id="2896" r:id="rId12"/>
    <p:sldId id="2897" r:id="rId13"/>
    <p:sldId id="2898" r:id="rId14"/>
    <p:sldId id="2900" r:id="rId15"/>
    <p:sldId id="2098" r:id="rId16"/>
    <p:sldId id="2078" r:id="rId17"/>
    <p:sldId id="481" r:id="rId18"/>
    <p:sldId id="2902" r:id="rId19"/>
    <p:sldId id="523" r:id="rId20"/>
    <p:sldId id="2885" r:id="rId21"/>
    <p:sldId id="1892" r:id="rId22"/>
    <p:sldId id="2303" r:id="rId23"/>
    <p:sldId id="2268" r:id="rId24"/>
    <p:sldId id="2269" r:id="rId25"/>
    <p:sldId id="2343" r:id="rId26"/>
    <p:sldId id="2884" r:id="rId27"/>
    <p:sldId id="2891" r:id="rId28"/>
    <p:sldId id="2903" r:id="rId29"/>
    <p:sldId id="2906" r:id="rId30"/>
    <p:sldId id="2904" r:id="rId31"/>
    <p:sldId id="2905" r:id="rId32"/>
    <p:sldId id="2407" r:id="rId33"/>
    <p:sldId id="2411"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13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967A8CEC-2490-4847-8DB1-C693E408B82A}" type="datetimeFigureOut">
              <a:rPr lang="zh-CN" altLang="en-US" smtClean="0"/>
              <a:t>2021/4/4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E934AE0-ACCA-4B23-8A63-A06973D35170}" type="slidenum">
              <a:rPr lang="zh-CN" altLang="en-US" smtClean="0"/>
              <a:t>‹#›</a:t>
            </a:fld>
            <a:endParaRPr lang="zh-CN" altLang="en-US"/>
          </a:p>
        </p:txBody>
      </p:sp>
    </p:spTree>
    <p:extLst>
      <p:ext uri="{BB962C8B-B14F-4D97-AF65-F5344CB8AC3E}">
        <p14:creationId xmlns:p14="http://schemas.microsoft.com/office/powerpoint/2010/main" val="1654667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67A8CEC-2490-4847-8DB1-C693E408B82A}" type="datetimeFigureOut">
              <a:rPr lang="zh-CN" altLang="en-US" smtClean="0"/>
              <a:t>2021/4/4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E934AE0-ACCA-4B23-8A63-A06973D35170}" type="slidenum">
              <a:rPr lang="zh-CN" altLang="en-US" smtClean="0"/>
              <a:t>‹#›</a:t>
            </a:fld>
            <a:endParaRPr lang="zh-CN" altLang="en-US"/>
          </a:p>
        </p:txBody>
      </p:sp>
    </p:spTree>
    <p:extLst>
      <p:ext uri="{BB962C8B-B14F-4D97-AF65-F5344CB8AC3E}">
        <p14:creationId xmlns:p14="http://schemas.microsoft.com/office/powerpoint/2010/main" val="138979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67A8CEC-2490-4847-8DB1-C693E408B82A}" type="datetimeFigureOut">
              <a:rPr lang="zh-CN" altLang="en-US" smtClean="0"/>
              <a:t>2021/4/4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E934AE0-ACCA-4B23-8A63-A06973D35170}" type="slidenum">
              <a:rPr lang="zh-CN" altLang="en-US" smtClean="0"/>
              <a:t>‹#›</a:t>
            </a:fld>
            <a:endParaRPr lang="zh-CN" altLang="en-US"/>
          </a:p>
        </p:txBody>
      </p:sp>
    </p:spTree>
    <p:extLst>
      <p:ext uri="{BB962C8B-B14F-4D97-AF65-F5344CB8AC3E}">
        <p14:creationId xmlns:p14="http://schemas.microsoft.com/office/powerpoint/2010/main" val="858900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pic>
        <p:nvPicPr>
          <p:cNvPr id="2" name="Picture 8" descr="http://pic9.nipic.com/20100921/4273899_040839856804_2.jpg">
            <a:extLst>
              <a:ext uri="{FF2B5EF4-FFF2-40B4-BE49-F238E27FC236}">
                <a16:creationId xmlns:a16="http://schemas.microsoft.com/office/drawing/2014/main" id="{8E928C07-799D-4CD5-8FC2-C7FAB54F380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132" r="7217" b="14687"/>
          <a:stretch>
            <a:fillRect/>
          </a:stretch>
        </p:blipFill>
        <p:spPr bwMode="auto">
          <a:xfrm>
            <a:off x="301626" y="998538"/>
            <a:ext cx="8842375" cy="585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0590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lvl1pPr>
              <a:defRPr>
                <a:ea typeface="微软雅黑" panose="020B0503020204020204" pitchFamily="34" charset="-122"/>
              </a:defRPr>
            </a:lvl1pPr>
          </a:lstStyle>
          <a:p>
            <a:r>
              <a:rPr lang="zh-CN" altLang="en-US" dirty="0"/>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ea typeface="微软雅黑" panose="020B0503020204020204" pitchFamily="34" charset="-122"/>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a:t>单击此处编辑母版副标题样式</a:t>
            </a:r>
          </a:p>
        </p:txBody>
      </p:sp>
      <p:sp>
        <p:nvSpPr>
          <p:cNvPr id="4" name="Slide Number Placeholder 5">
            <a:extLst>
              <a:ext uri="{FF2B5EF4-FFF2-40B4-BE49-F238E27FC236}">
                <a16:creationId xmlns:a16="http://schemas.microsoft.com/office/drawing/2014/main" id="{C7F9E7C0-E036-4823-9EF0-A166775B24A5}"/>
              </a:ext>
            </a:extLst>
          </p:cNvPr>
          <p:cNvSpPr>
            <a:spLocks noGrp="1" noChangeArrowheads="1"/>
          </p:cNvSpPr>
          <p:nvPr>
            <p:ph type="sldNum" sz="quarter" idx="10"/>
          </p:nvPr>
        </p:nvSpPr>
        <p:spPr>
          <a:ln/>
        </p:spPr>
        <p:txBody>
          <a:bodyPr/>
          <a:lstStyle>
            <a:lvl1pPr>
              <a:defRPr/>
            </a:lvl1pPr>
          </a:lstStyle>
          <a:p>
            <a:pPr>
              <a:defRPr/>
            </a:pPr>
            <a:fld id="{78E9E2B5-D2B5-4C1B-8A9D-0D8378E45245}" type="slidenum">
              <a:rPr lang="zh-CN" altLang="en-US"/>
              <a:pPr>
                <a:defRPr/>
              </a:pPr>
              <a:t>‹#›</a:t>
            </a:fld>
            <a:endParaRPr lang="zh-CN" altLang="en-US">
              <a:solidFill>
                <a:schemeClr val="tx1"/>
              </a:solidFill>
            </a:endParaRPr>
          </a:p>
        </p:txBody>
      </p:sp>
    </p:spTree>
    <p:extLst>
      <p:ext uri="{BB962C8B-B14F-4D97-AF65-F5344CB8AC3E}">
        <p14:creationId xmlns:p14="http://schemas.microsoft.com/office/powerpoint/2010/main" val="2205298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ea typeface="微软雅黑" panose="020B0503020204020204" pitchFamily="34" charset="-122"/>
              </a:defRPr>
            </a:lvl1pPr>
          </a:lstStyle>
          <a:p>
            <a:r>
              <a:rPr lang="zh-CN" altLang="en-US" dirty="0"/>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lvl1pPr>
              <a:defRPr>
                <a:ea typeface="微软雅黑" panose="020B0503020204020204" pitchFamily="34" charset="-122"/>
              </a:defRPr>
            </a:lvl1pPr>
            <a:lvl2pPr>
              <a:defRPr>
                <a:ea typeface="微软雅黑" panose="020B0503020204020204" pitchFamily="34" charset="-122"/>
              </a:defRPr>
            </a:lvl2pPr>
            <a:lvl3pPr>
              <a:defRPr>
                <a:ea typeface="微软雅黑" panose="020B0503020204020204" pitchFamily="34" charset="-122"/>
              </a:defRPr>
            </a:lvl3pPr>
            <a:lvl4pPr>
              <a:defRPr>
                <a:ea typeface="微软雅黑" panose="020B0503020204020204" pitchFamily="34" charset="-122"/>
              </a:defRPr>
            </a:lvl4pPr>
            <a:lvl5pPr>
              <a:defRPr>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Slide Number Placeholder 5">
            <a:extLst>
              <a:ext uri="{FF2B5EF4-FFF2-40B4-BE49-F238E27FC236}">
                <a16:creationId xmlns:a16="http://schemas.microsoft.com/office/drawing/2014/main" id="{2936B10B-2E94-42DB-B2B9-BD14E8000687}"/>
              </a:ext>
            </a:extLst>
          </p:cNvPr>
          <p:cNvSpPr>
            <a:spLocks noGrp="1" noChangeArrowheads="1"/>
          </p:cNvSpPr>
          <p:nvPr>
            <p:ph type="sldNum" sz="quarter" idx="10"/>
          </p:nvPr>
        </p:nvSpPr>
        <p:spPr>
          <a:ln/>
        </p:spPr>
        <p:txBody>
          <a:bodyPr/>
          <a:lstStyle>
            <a:lvl1pPr>
              <a:defRPr/>
            </a:lvl1pPr>
          </a:lstStyle>
          <a:p>
            <a:pPr>
              <a:defRPr/>
            </a:pPr>
            <a:fld id="{9E50F011-6237-4C96-A75A-9A2BA1169BCE}" type="slidenum">
              <a:rPr lang="zh-CN" altLang="en-US"/>
              <a:pPr>
                <a:defRPr/>
              </a:pPr>
              <a:t>‹#›</a:t>
            </a:fld>
            <a:endParaRPr lang="zh-CN" altLang="en-US">
              <a:solidFill>
                <a:schemeClr val="tx1"/>
              </a:solidFill>
            </a:endParaRPr>
          </a:p>
        </p:txBody>
      </p:sp>
    </p:spTree>
    <p:extLst>
      <p:ext uri="{BB962C8B-B14F-4D97-AF65-F5344CB8AC3E}">
        <p14:creationId xmlns:p14="http://schemas.microsoft.com/office/powerpoint/2010/main" val="838799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ea typeface="微软雅黑" panose="020B0503020204020204" pitchFamily="34" charset="-122"/>
              </a:defRPr>
            </a:lvl1pPr>
          </a:lstStyle>
          <a:p>
            <a:r>
              <a:rPr lang="zh-CN" altLang="en-US" dirty="0"/>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ea typeface="微软雅黑" panose="020B0503020204020204" pitchFamily="34" charset="-122"/>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dirty="0"/>
              <a:t>单击此处编辑母版文本样式</a:t>
            </a:r>
          </a:p>
        </p:txBody>
      </p:sp>
      <p:sp>
        <p:nvSpPr>
          <p:cNvPr id="4" name="Slide Number Placeholder 5">
            <a:extLst>
              <a:ext uri="{FF2B5EF4-FFF2-40B4-BE49-F238E27FC236}">
                <a16:creationId xmlns:a16="http://schemas.microsoft.com/office/drawing/2014/main" id="{58DB0223-9559-48E8-9D3F-55108104C260}"/>
              </a:ext>
            </a:extLst>
          </p:cNvPr>
          <p:cNvSpPr>
            <a:spLocks noGrp="1" noChangeArrowheads="1"/>
          </p:cNvSpPr>
          <p:nvPr>
            <p:ph type="sldNum" sz="quarter" idx="10"/>
          </p:nvPr>
        </p:nvSpPr>
        <p:spPr>
          <a:ln/>
        </p:spPr>
        <p:txBody>
          <a:bodyPr/>
          <a:lstStyle>
            <a:lvl1pPr>
              <a:defRPr/>
            </a:lvl1pPr>
          </a:lstStyle>
          <a:p>
            <a:pPr>
              <a:defRPr/>
            </a:pPr>
            <a:fld id="{E1D189EB-8F9B-4A31-B4B9-0F65CE99C294}" type="slidenum">
              <a:rPr lang="zh-CN" altLang="en-US"/>
              <a:pPr>
                <a:defRPr/>
              </a:pPr>
              <a:t>‹#›</a:t>
            </a:fld>
            <a:endParaRPr lang="zh-CN" altLang="en-US">
              <a:solidFill>
                <a:schemeClr val="tx1"/>
              </a:solidFill>
            </a:endParaRPr>
          </a:p>
        </p:txBody>
      </p:sp>
    </p:spTree>
    <p:extLst>
      <p:ext uri="{BB962C8B-B14F-4D97-AF65-F5344CB8AC3E}">
        <p14:creationId xmlns:p14="http://schemas.microsoft.com/office/powerpoint/2010/main" val="1797583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ea typeface="微软雅黑" panose="020B0503020204020204" pitchFamily="34" charset="-122"/>
              </a:defRPr>
            </a:lvl1pPr>
          </a:lstStyle>
          <a:p>
            <a:r>
              <a:rPr lang="zh-CN" altLang="en-US" dirty="0"/>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ea typeface="微软雅黑" panose="020B0503020204020204" pitchFamily="34" charset="-122"/>
              </a:defRPr>
            </a:lvl1pPr>
            <a:lvl2pPr>
              <a:defRPr sz="2400">
                <a:ea typeface="微软雅黑" panose="020B0503020204020204" pitchFamily="34" charset="-122"/>
              </a:defRPr>
            </a:lvl2pPr>
            <a:lvl3pPr>
              <a:defRPr sz="2000">
                <a:ea typeface="微软雅黑" panose="020B0503020204020204" pitchFamily="34" charset="-122"/>
              </a:defRPr>
            </a:lvl3pPr>
            <a:lvl4pPr>
              <a:defRPr sz="1800">
                <a:ea typeface="微软雅黑" panose="020B0503020204020204" pitchFamily="34" charset="-122"/>
              </a:defRPr>
            </a:lvl4pPr>
            <a:lvl5pPr>
              <a:defRPr sz="1800">
                <a:ea typeface="微软雅黑" panose="020B0503020204020204" pitchFamily="34" charset="-122"/>
              </a:defRPr>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ea typeface="微软雅黑" panose="020B0503020204020204" pitchFamily="34" charset="-122"/>
              </a:defRPr>
            </a:lvl1pPr>
            <a:lvl2pPr>
              <a:defRPr sz="2400">
                <a:ea typeface="微软雅黑" panose="020B0503020204020204" pitchFamily="34" charset="-122"/>
              </a:defRPr>
            </a:lvl2pPr>
            <a:lvl3pPr>
              <a:defRPr sz="2000">
                <a:ea typeface="微软雅黑" panose="020B0503020204020204" pitchFamily="34" charset="-122"/>
              </a:defRPr>
            </a:lvl3pPr>
            <a:lvl4pPr>
              <a:defRPr sz="1800">
                <a:ea typeface="微软雅黑" panose="020B0503020204020204" pitchFamily="34" charset="-122"/>
              </a:defRPr>
            </a:lvl4pPr>
            <a:lvl5pPr>
              <a:defRPr sz="1800">
                <a:ea typeface="微软雅黑" panose="020B0503020204020204" pitchFamily="34" charset="-122"/>
              </a:defRPr>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Slide Number Placeholder 5">
            <a:extLst>
              <a:ext uri="{FF2B5EF4-FFF2-40B4-BE49-F238E27FC236}">
                <a16:creationId xmlns:a16="http://schemas.microsoft.com/office/drawing/2014/main" id="{03BBB2A7-34E6-4E37-A17E-7DBA0F515B62}"/>
              </a:ext>
            </a:extLst>
          </p:cNvPr>
          <p:cNvSpPr>
            <a:spLocks noGrp="1" noChangeArrowheads="1"/>
          </p:cNvSpPr>
          <p:nvPr>
            <p:ph type="sldNum" sz="quarter" idx="10"/>
          </p:nvPr>
        </p:nvSpPr>
        <p:spPr>
          <a:ln/>
        </p:spPr>
        <p:txBody>
          <a:bodyPr/>
          <a:lstStyle>
            <a:lvl1pPr>
              <a:defRPr/>
            </a:lvl1pPr>
          </a:lstStyle>
          <a:p>
            <a:pPr>
              <a:defRPr/>
            </a:pPr>
            <a:fld id="{6D7A4336-A535-4068-BEFE-DACB5D1303C6}" type="slidenum">
              <a:rPr lang="zh-CN" altLang="en-US"/>
              <a:pPr>
                <a:defRPr/>
              </a:pPr>
              <a:t>‹#›</a:t>
            </a:fld>
            <a:endParaRPr lang="zh-CN" altLang="en-US">
              <a:solidFill>
                <a:schemeClr val="tx1"/>
              </a:solidFill>
            </a:endParaRPr>
          </a:p>
        </p:txBody>
      </p:sp>
    </p:spTree>
    <p:extLst>
      <p:ext uri="{BB962C8B-B14F-4D97-AF65-F5344CB8AC3E}">
        <p14:creationId xmlns:p14="http://schemas.microsoft.com/office/powerpoint/2010/main" val="122770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ea typeface="微软雅黑" panose="020B0503020204020204" pitchFamily="34" charset="-122"/>
              </a:defRPr>
            </a:lvl1pPr>
          </a:lstStyle>
          <a:p>
            <a:r>
              <a:rPr lang="zh-CN" altLang="en-US" dirty="0"/>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ea typeface="微软雅黑" panose="020B0503020204020204" pitchFamily="34" charset="-122"/>
              </a:defRPr>
            </a:lvl1pPr>
            <a:lvl2pPr>
              <a:defRPr sz="2000">
                <a:ea typeface="微软雅黑" panose="020B0503020204020204" pitchFamily="34" charset="-122"/>
              </a:defRPr>
            </a:lvl2pPr>
            <a:lvl3pPr>
              <a:defRPr sz="1800">
                <a:ea typeface="微软雅黑" panose="020B0503020204020204" pitchFamily="34" charset="-122"/>
              </a:defRPr>
            </a:lvl3pPr>
            <a:lvl4pPr>
              <a:defRPr sz="1600">
                <a:ea typeface="微软雅黑" panose="020B0503020204020204" pitchFamily="34" charset="-122"/>
              </a:defRPr>
            </a:lvl4pPr>
            <a:lvl5pPr>
              <a:defRPr sz="1600">
                <a:ea typeface="微软雅黑" panose="020B0503020204020204" pitchFamily="34" charset="-122"/>
              </a:defRPr>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ea typeface="微软雅黑" panose="020B0503020204020204" pitchFamily="34" charset="-122"/>
              </a:defRPr>
            </a:lvl1pPr>
            <a:lvl2pPr>
              <a:defRPr sz="2000">
                <a:ea typeface="微软雅黑" panose="020B0503020204020204" pitchFamily="34" charset="-122"/>
              </a:defRPr>
            </a:lvl2pPr>
            <a:lvl3pPr>
              <a:defRPr sz="1800">
                <a:ea typeface="微软雅黑" panose="020B0503020204020204" pitchFamily="34" charset="-122"/>
              </a:defRPr>
            </a:lvl3pPr>
            <a:lvl4pPr>
              <a:defRPr sz="1600">
                <a:ea typeface="微软雅黑" panose="020B0503020204020204" pitchFamily="34" charset="-122"/>
              </a:defRPr>
            </a:lvl4pPr>
            <a:lvl5pPr>
              <a:defRPr sz="1600">
                <a:ea typeface="微软雅黑" panose="020B0503020204020204" pitchFamily="34" charset="-122"/>
              </a:defRPr>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7" name="Slide Number Placeholder 5">
            <a:extLst>
              <a:ext uri="{FF2B5EF4-FFF2-40B4-BE49-F238E27FC236}">
                <a16:creationId xmlns:a16="http://schemas.microsoft.com/office/drawing/2014/main" id="{F5BB4A9D-FCB5-4DC5-8DE4-2241130E77DD}"/>
              </a:ext>
            </a:extLst>
          </p:cNvPr>
          <p:cNvSpPr>
            <a:spLocks noGrp="1" noChangeArrowheads="1"/>
          </p:cNvSpPr>
          <p:nvPr>
            <p:ph type="sldNum" sz="quarter" idx="10"/>
          </p:nvPr>
        </p:nvSpPr>
        <p:spPr>
          <a:ln/>
        </p:spPr>
        <p:txBody>
          <a:bodyPr/>
          <a:lstStyle>
            <a:lvl1pPr>
              <a:defRPr/>
            </a:lvl1pPr>
          </a:lstStyle>
          <a:p>
            <a:pPr>
              <a:defRPr/>
            </a:pPr>
            <a:fld id="{47F097D7-59FD-48B2-B9D3-E991BEE85E2C}" type="slidenum">
              <a:rPr lang="zh-CN" altLang="en-US"/>
              <a:pPr>
                <a:defRPr/>
              </a:pPr>
              <a:t>‹#›</a:t>
            </a:fld>
            <a:endParaRPr lang="zh-CN" altLang="en-US">
              <a:solidFill>
                <a:schemeClr val="tx1"/>
              </a:solidFill>
            </a:endParaRPr>
          </a:p>
        </p:txBody>
      </p:sp>
    </p:spTree>
    <p:extLst>
      <p:ext uri="{BB962C8B-B14F-4D97-AF65-F5344CB8AC3E}">
        <p14:creationId xmlns:p14="http://schemas.microsoft.com/office/powerpoint/2010/main" val="21944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ea typeface="微软雅黑" panose="020B0503020204020204" pitchFamily="34" charset="-122"/>
              </a:defRPr>
            </a:lvl1pPr>
          </a:lstStyle>
          <a:p>
            <a:r>
              <a:rPr lang="zh-CN" altLang="en-US" dirty="0"/>
              <a:t>单击此处编辑母版标题样式</a:t>
            </a:r>
          </a:p>
        </p:txBody>
      </p:sp>
      <p:sp>
        <p:nvSpPr>
          <p:cNvPr id="3" name="Slide Number Placeholder 5">
            <a:extLst>
              <a:ext uri="{FF2B5EF4-FFF2-40B4-BE49-F238E27FC236}">
                <a16:creationId xmlns:a16="http://schemas.microsoft.com/office/drawing/2014/main" id="{C6F97E1C-A6B6-446A-A480-749326F95E40}"/>
              </a:ext>
            </a:extLst>
          </p:cNvPr>
          <p:cNvSpPr>
            <a:spLocks noGrp="1" noChangeArrowheads="1"/>
          </p:cNvSpPr>
          <p:nvPr>
            <p:ph type="sldNum" sz="quarter" idx="10"/>
          </p:nvPr>
        </p:nvSpPr>
        <p:spPr>
          <a:ln/>
        </p:spPr>
        <p:txBody>
          <a:bodyPr/>
          <a:lstStyle>
            <a:lvl1pPr>
              <a:defRPr/>
            </a:lvl1pPr>
          </a:lstStyle>
          <a:p>
            <a:pPr>
              <a:defRPr/>
            </a:pPr>
            <a:fld id="{A51A5896-29A4-4F3F-B826-01F15E1F66BB}" type="slidenum">
              <a:rPr lang="zh-CN" altLang="en-US"/>
              <a:pPr>
                <a:defRPr/>
              </a:pPr>
              <a:t>‹#›</a:t>
            </a:fld>
            <a:endParaRPr lang="zh-CN" altLang="en-US">
              <a:solidFill>
                <a:schemeClr val="tx1"/>
              </a:solidFill>
            </a:endParaRPr>
          </a:p>
        </p:txBody>
      </p:sp>
    </p:spTree>
    <p:extLst>
      <p:ext uri="{BB962C8B-B14F-4D97-AF65-F5344CB8AC3E}">
        <p14:creationId xmlns:p14="http://schemas.microsoft.com/office/powerpoint/2010/main" val="3032808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560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67A8CEC-2490-4847-8DB1-C693E408B82A}" type="datetimeFigureOut">
              <a:rPr lang="zh-CN" altLang="en-US" smtClean="0"/>
              <a:t>2021/4/4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E934AE0-ACCA-4B23-8A63-A06973D35170}" type="slidenum">
              <a:rPr lang="zh-CN" altLang="en-US" smtClean="0"/>
              <a:t>‹#›</a:t>
            </a:fld>
            <a:endParaRPr lang="zh-CN" altLang="en-US"/>
          </a:p>
        </p:txBody>
      </p:sp>
    </p:spTree>
    <p:extLst>
      <p:ext uri="{BB962C8B-B14F-4D97-AF65-F5344CB8AC3E}">
        <p14:creationId xmlns:p14="http://schemas.microsoft.com/office/powerpoint/2010/main" val="7179002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ea typeface="微软雅黑" panose="020B0503020204020204" pitchFamily="34" charset="-122"/>
              </a:defRPr>
            </a:lvl1pPr>
          </a:lstStyle>
          <a:p>
            <a:r>
              <a:rPr lang="zh-CN" altLang="en-US" dirty="0"/>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ea typeface="微软雅黑" panose="020B0503020204020204" pitchFamily="34" charset="-122"/>
              </a:defRPr>
            </a:lvl1pPr>
            <a:lvl2pPr>
              <a:defRPr sz="2800">
                <a:ea typeface="微软雅黑" panose="020B0503020204020204" pitchFamily="34" charset="-122"/>
              </a:defRPr>
            </a:lvl2pPr>
            <a:lvl3pPr>
              <a:defRPr sz="2400">
                <a:ea typeface="微软雅黑" panose="020B0503020204020204" pitchFamily="34" charset="-122"/>
              </a:defRPr>
            </a:lvl3pPr>
            <a:lvl4pPr>
              <a:defRPr sz="2000">
                <a:ea typeface="微软雅黑" panose="020B0503020204020204" pitchFamily="34" charset="-122"/>
              </a:defRPr>
            </a:lvl4pPr>
            <a:lvl5pPr>
              <a:defRPr sz="2000">
                <a:ea typeface="微软雅黑" panose="020B0503020204020204" pitchFamily="34" charset="-122"/>
              </a:defRPr>
            </a:lvl5pPr>
            <a:lvl6pPr>
              <a:defRPr sz="2000"/>
            </a:lvl6pPr>
            <a:lvl7pPr>
              <a:defRPr sz="2000"/>
            </a:lvl7pPr>
            <a:lvl8pPr>
              <a:defRPr sz="2000"/>
            </a:lvl8pPr>
            <a:lvl9pPr>
              <a:defRPr sz="20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ea typeface="微软雅黑"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dirty="0"/>
              <a:t>单击此处编辑母版文本样式</a:t>
            </a:r>
          </a:p>
        </p:txBody>
      </p:sp>
      <p:sp>
        <p:nvSpPr>
          <p:cNvPr id="5" name="Slide Number Placeholder 5">
            <a:extLst>
              <a:ext uri="{FF2B5EF4-FFF2-40B4-BE49-F238E27FC236}">
                <a16:creationId xmlns:a16="http://schemas.microsoft.com/office/drawing/2014/main" id="{05EF87DC-6FCE-42EF-B5C4-AD41C0995073}"/>
              </a:ext>
            </a:extLst>
          </p:cNvPr>
          <p:cNvSpPr>
            <a:spLocks noGrp="1" noChangeArrowheads="1"/>
          </p:cNvSpPr>
          <p:nvPr>
            <p:ph type="sldNum" sz="quarter" idx="10"/>
          </p:nvPr>
        </p:nvSpPr>
        <p:spPr>
          <a:ln/>
        </p:spPr>
        <p:txBody>
          <a:bodyPr/>
          <a:lstStyle>
            <a:lvl1pPr>
              <a:defRPr/>
            </a:lvl1pPr>
          </a:lstStyle>
          <a:p>
            <a:pPr>
              <a:defRPr/>
            </a:pPr>
            <a:fld id="{3FD605C0-EDD6-49BB-A3DA-3EB1E6BF3DE3}" type="slidenum">
              <a:rPr lang="zh-CN" altLang="en-US"/>
              <a:pPr>
                <a:defRPr/>
              </a:pPr>
              <a:t>‹#›</a:t>
            </a:fld>
            <a:endParaRPr lang="zh-CN" altLang="en-US">
              <a:solidFill>
                <a:schemeClr val="tx1"/>
              </a:solidFill>
            </a:endParaRPr>
          </a:p>
        </p:txBody>
      </p:sp>
    </p:spTree>
    <p:extLst>
      <p:ext uri="{BB962C8B-B14F-4D97-AF65-F5344CB8AC3E}">
        <p14:creationId xmlns:p14="http://schemas.microsoft.com/office/powerpoint/2010/main" val="12546898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ea typeface="微软雅黑" panose="020B0503020204020204" pitchFamily="34" charset="-122"/>
              </a:defRPr>
            </a:lvl1pPr>
          </a:lstStyle>
          <a:p>
            <a:r>
              <a:rPr lang="zh-CN" altLang="en-US" dirty="0"/>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ea typeface="微软雅黑" panose="020B0503020204020204" pitchFamily="34"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dirty="0">
              <a:sym typeface="Calibri" pitchFamily="34" charset="0"/>
            </a:endParaRPr>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ea typeface="微软雅黑"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dirty="0"/>
              <a:t>单击此处编辑母版文本样式</a:t>
            </a:r>
          </a:p>
        </p:txBody>
      </p:sp>
      <p:sp>
        <p:nvSpPr>
          <p:cNvPr id="5" name="Slide Number Placeholder 5">
            <a:extLst>
              <a:ext uri="{FF2B5EF4-FFF2-40B4-BE49-F238E27FC236}">
                <a16:creationId xmlns:a16="http://schemas.microsoft.com/office/drawing/2014/main" id="{BCC27B20-13F9-420C-B20F-5E24E6EEF9B5}"/>
              </a:ext>
            </a:extLst>
          </p:cNvPr>
          <p:cNvSpPr>
            <a:spLocks noGrp="1" noChangeArrowheads="1"/>
          </p:cNvSpPr>
          <p:nvPr>
            <p:ph type="sldNum" sz="quarter" idx="10"/>
          </p:nvPr>
        </p:nvSpPr>
        <p:spPr>
          <a:ln/>
        </p:spPr>
        <p:txBody>
          <a:bodyPr/>
          <a:lstStyle>
            <a:lvl1pPr>
              <a:defRPr/>
            </a:lvl1pPr>
          </a:lstStyle>
          <a:p>
            <a:pPr>
              <a:defRPr/>
            </a:pPr>
            <a:fld id="{8DB3B2A6-0070-448D-A0B4-1822CF60183D}" type="slidenum">
              <a:rPr lang="zh-CN" altLang="en-US"/>
              <a:pPr>
                <a:defRPr/>
              </a:pPr>
              <a:t>‹#›</a:t>
            </a:fld>
            <a:endParaRPr lang="zh-CN" altLang="en-US">
              <a:solidFill>
                <a:schemeClr val="tx1"/>
              </a:solidFill>
            </a:endParaRPr>
          </a:p>
        </p:txBody>
      </p:sp>
    </p:spTree>
    <p:extLst>
      <p:ext uri="{BB962C8B-B14F-4D97-AF65-F5344CB8AC3E}">
        <p14:creationId xmlns:p14="http://schemas.microsoft.com/office/powerpoint/2010/main" val="14949706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ea typeface="微软雅黑" panose="020B0503020204020204" pitchFamily="34" charset="-122"/>
              </a:defRPr>
            </a:lvl1pPr>
          </a:lstStyle>
          <a:p>
            <a:r>
              <a:rPr lang="zh-CN" altLang="en-US" dirty="0"/>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lvl1pPr>
              <a:defRPr>
                <a:ea typeface="微软雅黑" panose="020B0503020204020204" pitchFamily="34" charset="-122"/>
              </a:defRPr>
            </a:lvl1pPr>
            <a:lvl2pPr>
              <a:defRPr>
                <a:ea typeface="微软雅黑" panose="020B0503020204020204" pitchFamily="34" charset="-122"/>
              </a:defRPr>
            </a:lvl2pPr>
            <a:lvl3pPr>
              <a:defRPr>
                <a:ea typeface="微软雅黑" panose="020B0503020204020204" pitchFamily="34" charset="-122"/>
              </a:defRPr>
            </a:lvl3pPr>
            <a:lvl4pPr>
              <a:defRPr>
                <a:ea typeface="微软雅黑" panose="020B0503020204020204" pitchFamily="34" charset="-122"/>
              </a:defRPr>
            </a:lvl4pPr>
            <a:lvl5pPr>
              <a:defRPr>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Slide Number Placeholder 5">
            <a:extLst>
              <a:ext uri="{FF2B5EF4-FFF2-40B4-BE49-F238E27FC236}">
                <a16:creationId xmlns:a16="http://schemas.microsoft.com/office/drawing/2014/main" id="{415ED6A5-258B-4924-952D-60C76345E76A}"/>
              </a:ext>
            </a:extLst>
          </p:cNvPr>
          <p:cNvSpPr>
            <a:spLocks noGrp="1" noChangeArrowheads="1"/>
          </p:cNvSpPr>
          <p:nvPr>
            <p:ph type="sldNum" sz="quarter" idx="10"/>
          </p:nvPr>
        </p:nvSpPr>
        <p:spPr>
          <a:ln/>
        </p:spPr>
        <p:txBody>
          <a:bodyPr/>
          <a:lstStyle>
            <a:lvl1pPr>
              <a:defRPr/>
            </a:lvl1pPr>
          </a:lstStyle>
          <a:p>
            <a:pPr>
              <a:defRPr/>
            </a:pPr>
            <a:fld id="{10F4A34A-25FD-4ECF-8335-8736507FFFC1}" type="slidenum">
              <a:rPr lang="zh-CN" altLang="en-US"/>
              <a:pPr>
                <a:defRPr/>
              </a:pPr>
              <a:t>‹#›</a:t>
            </a:fld>
            <a:endParaRPr lang="zh-CN" altLang="en-US">
              <a:solidFill>
                <a:schemeClr val="tx1"/>
              </a:solidFill>
            </a:endParaRPr>
          </a:p>
        </p:txBody>
      </p:sp>
    </p:spTree>
    <p:extLst>
      <p:ext uri="{BB962C8B-B14F-4D97-AF65-F5344CB8AC3E}">
        <p14:creationId xmlns:p14="http://schemas.microsoft.com/office/powerpoint/2010/main" val="12536971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lvl1pPr>
              <a:defRPr>
                <a:ea typeface="微软雅黑" panose="020B0503020204020204" pitchFamily="34" charset="-122"/>
              </a:defRPr>
            </a:lvl1pPr>
          </a:lstStyle>
          <a:p>
            <a:r>
              <a:rPr lang="zh-CN" altLang="en-US" dirty="0"/>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lvl1pPr>
              <a:defRPr>
                <a:ea typeface="微软雅黑" panose="020B0503020204020204" pitchFamily="34" charset="-122"/>
              </a:defRPr>
            </a:lvl1pPr>
            <a:lvl2pPr>
              <a:defRPr>
                <a:ea typeface="微软雅黑" panose="020B0503020204020204" pitchFamily="34" charset="-122"/>
              </a:defRPr>
            </a:lvl2pPr>
            <a:lvl3pPr>
              <a:defRPr>
                <a:ea typeface="微软雅黑" panose="020B0503020204020204" pitchFamily="34" charset="-122"/>
              </a:defRPr>
            </a:lvl3pPr>
            <a:lvl4pPr>
              <a:defRPr>
                <a:ea typeface="微软雅黑" panose="020B0503020204020204" pitchFamily="34" charset="-122"/>
              </a:defRPr>
            </a:lvl4pPr>
            <a:lvl5pPr>
              <a:defRPr>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Slide Number Placeholder 5">
            <a:extLst>
              <a:ext uri="{FF2B5EF4-FFF2-40B4-BE49-F238E27FC236}">
                <a16:creationId xmlns:a16="http://schemas.microsoft.com/office/drawing/2014/main" id="{39929312-C4C3-4948-8215-DCA608026585}"/>
              </a:ext>
            </a:extLst>
          </p:cNvPr>
          <p:cNvSpPr>
            <a:spLocks noGrp="1" noChangeArrowheads="1"/>
          </p:cNvSpPr>
          <p:nvPr>
            <p:ph type="sldNum" sz="quarter" idx="10"/>
          </p:nvPr>
        </p:nvSpPr>
        <p:spPr>
          <a:ln/>
        </p:spPr>
        <p:txBody>
          <a:bodyPr/>
          <a:lstStyle>
            <a:lvl1pPr>
              <a:defRPr/>
            </a:lvl1pPr>
          </a:lstStyle>
          <a:p>
            <a:pPr>
              <a:defRPr/>
            </a:pPr>
            <a:fld id="{D767DE45-074C-436D-8DA4-0F23DE851880}" type="slidenum">
              <a:rPr lang="zh-CN" altLang="en-US"/>
              <a:pPr>
                <a:defRPr/>
              </a:pPr>
              <a:t>‹#›</a:t>
            </a:fld>
            <a:endParaRPr lang="zh-CN" altLang="en-US">
              <a:solidFill>
                <a:schemeClr val="tx1"/>
              </a:solidFill>
            </a:endParaRPr>
          </a:p>
        </p:txBody>
      </p:sp>
    </p:spTree>
    <p:extLst>
      <p:ext uri="{BB962C8B-B14F-4D97-AF65-F5344CB8AC3E}">
        <p14:creationId xmlns:p14="http://schemas.microsoft.com/office/powerpoint/2010/main" val="37910529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2" name="图片 2">
            <a:extLst>
              <a:ext uri="{FF2B5EF4-FFF2-40B4-BE49-F238E27FC236}">
                <a16:creationId xmlns:a16="http://schemas.microsoft.com/office/drawing/2014/main" id="{BC945FF2-35DF-4B5D-BB79-3E50E3E3526E}"/>
              </a:ext>
            </a:extLst>
          </p:cNvPr>
          <p:cNvPicPr>
            <a:picLocks noChangeAspect="1"/>
          </p:cNvPicPr>
          <p:nvPr userDrawn="1"/>
        </p:nvPicPr>
        <p:blipFill>
          <a:blip r:embed="rId2">
            <a:extLst>
              <a:ext uri="{28A0092B-C50C-407E-A947-70E740481C1C}">
                <a14:useLocalDpi xmlns:a14="http://schemas.microsoft.com/office/drawing/2010/main" val="0"/>
              </a:ext>
            </a:extLst>
          </a:blip>
          <a:srcRect t="-452" b="7007"/>
          <a:stretch>
            <a:fillRect/>
          </a:stretch>
        </p:blipFill>
        <p:spPr bwMode="auto">
          <a:xfrm>
            <a:off x="0" y="-44450"/>
            <a:ext cx="9144000" cy="690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reeform 5">
            <a:extLst>
              <a:ext uri="{FF2B5EF4-FFF2-40B4-BE49-F238E27FC236}">
                <a16:creationId xmlns:a16="http://schemas.microsoft.com/office/drawing/2014/main" id="{4560F386-94B7-438B-A7E5-B4513786C1B2}"/>
              </a:ext>
            </a:extLst>
          </p:cNvPr>
          <p:cNvSpPr>
            <a:spLocks noEditPoints="1"/>
          </p:cNvSpPr>
          <p:nvPr/>
        </p:nvSpPr>
        <p:spPr bwMode="auto">
          <a:xfrm rot="19688311">
            <a:off x="4081463" y="-109538"/>
            <a:ext cx="428625" cy="428626"/>
          </a:xfrm>
          <a:custGeom>
            <a:avLst/>
            <a:gdLst>
              <a:gd name="T0" fmla="*/ 2147483646 w 100"/>
              <a:gd name="T1" fmla="*/ 0 h 100"/>
              <a:gd name="T2" fmla="*/ 2147483646 w 100"/>
              <a:gd name="T3" fmla="*/ 2147483646 h 100"/>
              <a:gd name="T4" fmla="*/ 2147483646 w 100"/>
              <a:gd name="T5" fmla="*/ 2147483646 h 100"/>
              <a:gd name="T6" fmla="*/ 2147483646 w 100"/>
              <a:gd name="T7" fmla="*/ 2147483646 h 100"/>
              <a:gd name="T8" fmla="*/ 2147483646 w 100"/>
              <a:gd name="T9" fmla="*/ 2147483646 h 100"/>
              <a:gd name="T10" fmla="*/ 2147483646 w 100"/>
              <a:gd name="T11" fmla="*/ 2147483646 h 100"/>
              <a:gd name="T12" fmla="*/ 2147483646 w 100"/>
              <a:gd name="T13" fmla="*/ 2147483646 h 100"/>
              <a:gd name="T14" fmla="*/ 2147483646 w 100"/>
              <a:gd name="T15" fmla="*/ 2147483646 h 100"/>
              <a:gd name="T16" fmla="*/ 0 w 100"/>
              <a:gd name="T17" fmla="*/ 2147483646 h 100"/>
              <a:gd name="T18" fmla="*/ 2147483646 w 100"/>
              <a:gd name="T19" fmla="*/ 2147483646 h 100"/>
              <a:gd name="T20" fmla="*/ 2147483646 w 100"/>
              <a:gd name="T21" fmla="*/ 2147483646 h 100"/>
              <a:gd name="T22" fmla="*/ 2147483646 w 100"/>
              <a:gd name="T23" fmla="*/ 2147483646 h 100"/>
              <a:gd name="T24" fmla="*/ 2147483646 w 100"/>
              <a:gd name="T25" fmla="*/ 0 h 100"/>
              <a:gd name="T26" fmla="*/ 2147483646 w 100"/>
              <a:gd name="T27" fmla="*/ 2147483646 h 100"/>
              <a:gd name="T28" fmla="*/ 2147483646 w 100"/>
              <a:gd name="T29" fmla="*/ 2147483646 h 100"/>
              <a:gd name="T30" fmla="*/ 2147483646 w 100"/>
              <a:gd name="T31" fmla="*/ 2147483646 h 100"/>
              <a:gd name="T32" fmla="*/ 2147483646 w 100"/>
              <a:gd name="T33" fmla="*/ 2147483646 h 100"/>
              <a:gd name="T34" fmla="*/ 2147483646 w 100"/>
              <a:gd name="T35" fmla="*/ 2147483646 h 100"/>
              <a:gd name="T36" fmla="*/ 2147483646 w 100"/>
              <a:gd name="T37" fmla="*/ 2147483646 h 100"/>
              <a:gd name="T38" fmla="*/ 2147483646 w 100"/>
              <a:gd name="T39" fmla="*/ 2147483646 h 100"/>
              <a:gd name="T40" fmla="*/ 2147483646 w 100"/>
              <a:gd name="T41" fmla="*/ 2147483646 h 100"/>
              <a:gd name="T42" fmla="*/ 2147483646 w 100"/>
              <a:gd name="T43" fmla="*/ 2147483646 h 100"/>
              <a:gd name="T44" fmla="*/ 2147483646 w 100"/>
              <a:gd name="T45" fmla="*/ 2147483646 h 100"/>
              <a:gd name="T46" fmla="*/ 2147483646 w 100"/>
              <a:gd name="T47" fmla="*/ 2147483646 h 100"/>
              <a:gd name="T48" fmla="*/ 2147483646 w 100"/>
              <a:gd name="T49" fmla="*/ 2147483646 h 100"/>
              <a:gd name="T50" fmla="*/ 2147483646 w 100"/>
              <a:gd name="T51" fmla="*/ 2147483646 h 100"/>
              <a:gd name="T52" fmla="*/ 2147483646 w 100"/>
              <a:gd name="T53" fmla="*/ 2147483646 h 100"/>
              <a:gd name="T54" fmla="*/ 2147483646 w 100"/>
              <a:gd name="T55" fmla="*/ 2147483646 h 100"/>
              <a:gd name="T56" fmla="*/ 2147483646 w 100"/>
              <a:gd name="T57" fmla="*/ 2147483646 h 100"/>
              <a:gd name="T58" fmla="*/ 2147483646 w 100"/>
              <a:gd name="T59" fmla="*/ 2147483646 h 100"/>
              <a:gd name="T60" fmla="*/ 2147483646 w 100"/>
              <a:gd name="T61" fmla="*/ 2147483646 h 100"/>
              <a:gd name="T62" fmla="*/ 2147483646 w 100"/>
              <a:gd name="T63" fmla="*/ 2147483646 h 100"/>
              <a:gd name="T64" fmla="*/ 2147483646 w 100"/>
              <a:gd name="T65" fmla="*/ 2147483646 h 100"/>
              <a:gd name="T66" fmla="*/ 2147483646 w 100"/>
              <a:gd name="T67" fmla="*/ 2147483646 h 100"/>
              <a:gd name="T68" fmla="*/ 2147483646 w 100"/>
              <a:gd name="T69" fmla="*/ 2147483646 h 100"/>
              <a:gd name="T70" fmla="*/ 2147483646 w 100"/>
              <a:gd name="T71" fmla="*/ 2147483646 h 100"/>
              <a:gd name="T72" fmla="*/ 2147483646 w 100"/>
              <a:gd name="T73" fmla="*/ 2147483646 h 100"/>
              <a:gd name="T74" fmla="*/ 2147483646 w 100"/>
              <a:gd name="T75" fmla="*/ 2147483646 h 1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100">
                <a:moveTo>
                  <a:pt x="50" y="0"/>
                </a:moveTo>
                <a:cubicBezTo>
                  <a:pt x="64" y="0"/>
                  <a:pt x="76" y="5"/>
                  <a:pt x="86" y="14"/>
                </a:cubicBezTo>
                <a:cubicBezTo>
                  <a:pt x="86" y="15"/>
                  <a:pt x="86" y="15"/>
                  <a:pt x="86" y="15"/>
                </a:cubicBezTo>
                <a:cubicBezTo>
                  <a:pt x="95" y="24"/>
                  <a:pt x="100" y="36"/>
                  <a:pt x="100" y="50"/>
                </a:cubicBezTo>
                <a:cubicBezTo>
                  <a:pt x="100" y="64"/>
                  <a:pt x="95" y="76"/>
                  <a:pt x="86" y="85"/>
                </a:cubicBezTo>
                <a:cubicBezTo>
                  <a:pt x="85" y="86"/>
                  <a:pt x="85" y="86"/>
                  <a:pt x="85" y="86"/>
                </a:cubicBezTo>
                <a:cubicBezTo>
                  <a:pt x="76" y="95"/>
                  <a:pt x="64" y="100"/>
                  <a:pt x="50" y="100"/>
                </a:cubicBezTo>
                <a:cubicBezTo>
                  <a:pt x="36" y="100"/>
                  <a:pt x="24" y="95"/>
                  <a:pt x="14" y="85"/>
                </a:cubicBezTo>
                <a:cubicBezTo>
                  <a:pt x="5" y="76"/>
                  <a:pt x="0" y="64"/>
                  <a:pt x="0" y="50"/>
                </a:cubicBezTo>
                <a:cubicBezTo>
                  <a:pt x="0" y="36"/>
                  <a:pt x="5" y="23"/>
                  <a:pt x="14" y="14"/>
                </a:cubicBezTo>
                <a:cubicBezTo>
                  <a:pt x="14" y="14"/>
                  <a:pt x="14" y="14"/>
                  <a:pt x="14" y="14"/>
                </a:cubicBezTo>
                <a:cubicBezTo>
                  <a:pt x="14" y="14"/>
                  <a:pt x="14" y="14"/>
                  <a:pt x="14" y="14"/>
                </a:cubicBezTo>
                <a:cubicBezTo>
                  <a:pt x="24" y="5"/>
                  <a:pt x="36" y="0"/>
                  <a:pt x="50" y="0"/>
                </a:cubicBezTo>
                <a:close/>
                <a:moveTo>
                  <a:pt x="72" y="46"/>
                </a:moveTo>
                <a:cubicBezTo>
                  <a:pt x="72" y="46"/>
                  <a:pt x="72" y="46"/>
                  <a:pt x="72" y="46"/>
                </a:cubicBezTo>
                <a:cubicBezTo>
                  <a:pt x="54" y="46"/>
                  <a:pt x="54" y="46"/>
                  <a:pt x="54" y="46"/>
                </a:cubicBezTo>
                <a:cubicBezTo>
                  <a:pt x="54" y="15"/>
                  <a:pt x="54" y="15"/>
                  <a:pt x="54" y="15"/>
                </a:cubicBezTo>
                <a:cubicBezTo>
                  <a:pt x="54" y="13"/>
                  <a:pt x="52" y="11"/>
                  <a:pt x="50" y="11"/>
                </a:cubicBezTo>
                <a:cubicBezTo>
                  <a:pt x="48" y="11"/>
                  <a:pt x="46" y="13"/>
                  <a:pt x="46" y="15"/>
                </a:cubicBezTo>
                <a:cubicBezTo>
                  <a:pt x="46" y="50"/>
                  <a:pt x="46" y="50"/>
                  <a:pt x="46" y="50"/>
                </a:cubicBezTo>
                <a:cubicBezTo>
                  <a:pt x="46" y="50"/>
                  <a:pt x="46" y="50"/>
                  <a:pt x="46" y="50"/>
                </a:cubicBezTo>
                <a:cubicBezTo>
                  <a:pt x="46" y="52"/>
                  <a:pt x="48" y="54"/>
                  <a:pt x="50" y="54"/>
                </a:cubicBezTo>
                <a:cubicBezTo>
                  <a:pt x="72" y="54"/>
                  <a:pt x="72" y="54"/>
                  <a:pt x="72" y="54"/>
                </a:cubicBezTo>
                <a:cubicBezTo>
                  <a:pt x="74" y="54"/>
                  <a:pt x="76" y="52"/>
                  <a:pt x="76" y="50"/>
                </a:cubicBezTo>
                <a:cubicBezTo>
                  <a:pt x="76" y="48"/>
                  <a:pt x="74" y="46"/>
                  <a:pt x="72" y="46"/>
                </a:cubicBezTo>
                <a:close/>
                <a:moveTo>
                  <a:pt x="80" y="20"/>
                </a:moveTo>
                <a:cubicBezTo>
                  <a:pt x="80" y="20"/>
                  <a:pt x="80" y="20"/>
                  <a:pt x="80" y="20"/>
                </a:cubicBezTo>
                <a:cubicBezTo>
                  <a:pt x="72" y="12"/>
                  <a:pt x="62" y="7"/>
                  <a:pt x="50" y="7"/>
                </a:cubicBezTo>
                <a:cubicBezTo>
                  <a:pt x="38" y="7"/>
                  <a:pt x="28" y="12"/>
                  <a:pt x="20" y="20"/>
                </a:cubicBezTo>
                <a:cubicBezTo>
                  <a:pt x="20" y="20"/>
                  <a:pt x="20" y="20"/>
                  <a:pt x="20" y="20"/>
                </a:cubicBezTo>
                <a:cubicBezTo>
                  <a:pt x="12" y="28"/>
                  <a:pt x="7" y="38"/>
                  <a:pt x="7" y="50"/>
                </a:cubicBezTo>
                <a:cubicBezTo>
                  <a:pt x="7" y="62"/>
                  <a:pt x="12" y="72"/>
                  <a:pt x="20" y="80"/>
                </a:cubicBezTo>
                <a:cubicBezTo>
                  <a:pt x="28" y="88"/>
                  <a:pt x="38" y="92"/>
                  <a:pt x="50" y="92"/>
                </a:cubicBezTo>
                <a:cubicBezTo>
                  <a:pt x="62" y="92"/>
                  <a:pt x="72" y="88"/>
                  <a:pt x="80" y="80"/>
                </a:cubicBezTo>
                <a:cubicBezTo>
                  <a:pt x="80" y="80"/>
                  <a:pt x="80" y="80"/>
                  <a:pt x="80" y="80"/>
                </a:cubicBezTo>
                <a:cubicBezTo>
                  <a:pt x="88" y="72"/>
                  <a:pt x="92" y="62"/>
                  <a:pt x="92" y="50"/>
                </a:cubicBezTo>
                <a:cubicBezTo>
                  <a:pt x="92" y="38"/>
                  <a:pt x="88" y="28"/>
                  <a:pt x="80" y="20"/>
                </a:cubicBezTo>
                <a:cubicBezTo>
                  <a:pt x="80" y="20"/>
                  <a:pt x="80" y="20"/>
                  <a:pt x="80" y="20"/>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4" name="Freeform 9">
            <a:extLst>
              <a:ext uri="{FF2B5EF4-FFF2-40B4-BE49-F238E27FC236}">
                <a16:creationId xmlns:a16="http://schemas.microsoft.com/office/drawing/2014/main" id="{F01107E0-D0FB-41EC-9C96-D953E022D517}"/>
              </a:ext>
            </a:extLst>
          </p:cNvPr>
          <p:cNvSpPr>
            <a:spLocks noEditPoints="1"/>
          </p:cNvSpPr>
          <p:nvPr/>
        </p:nvSpPr>
        <p:spPr bwMode="auto">
          <a:xfrm rot="19688311">
            <a:off x="7805738" y="1785938"/>
            <a:ext cx="528637" cy="344487"/>
          </a:xfrm>
          <a:custGeom>
            <a:avLst/>
            <a:gdLst>
              <a:gd name="T0" fmla="*/ 2147483646 w 123"/>
              <a:gd name="T1" fmla="*/ 2147483646 h 80"/>
              <a:gd name="T2" fmla="*/ 2147483646 w 123"/>
              <a:gd name="T3" fmla="*/ 2147483646 h 80"/>
              <a:gd name="T4" fmla="*/ 2147483646 w 123"/>
              <a:gd name="T5" fmla="*/ 2147483646 h 80"/>
              <a:gd name="T6" fmla="*/ 2147483646 w 123"/>
              <a:gd name="T7" fmla="*/ 2147483646 h 80"/>
              <a:gd name="T8" fmla="*/ 2147483646 w 123"/>
              <a:gd name="T9" fmla="*/ 2147483646 h 80"/>
              <a:gd name="T10" fmla="*/ 2147483646 w 123"/>
              <a:gd name="T11" fmla="*/ 2147483646 h 80"/>
              <a:gd name="T12" fmla="*/ 2147483646 w 123"/>
              <a:gd name="T13" fmla="*/ 2147483646 h 80"/>
              <a:gd name="T14" fmla="*/ 2147483646 w 123"/>
              <a:gd name="T15" fmla="*/ 2147483646 h 80"/>
              <a:gd name="T16" fmla="*/ 2147483646 w 123"/>
              <a:gd name="T17" fmla="*/ 2147483646 h 80"/>
              <a:gd name="T18" fmla="*/ 2147483646 w 123"/>
              <a:gd name="T19" fmla="*/ 2147483646 h 80"/>
              <a:gd name="T20" fmla="*/ 2147483646 w 123"/>
              <a:gd name="T21" fmla="*/ 2147483646 h 80"/>
              <a:gd name="T22" fmla="*/ 2147483646 w 123"/>
              <a:gd name="T23" fmla="*/ 2147483646 h 80"/>
              <a:gd name="T24" fmla="*/ 2147483646 w 123"/>
              <a:gd name="T25" fmla="*/ 2147483646 h 80"/>
              <a:gd name="T26" fmla="*/ 2147483646 w 123"/>
              <a:gd name="T27" fmla="*/ 2147483646 h 80"/>
              <a:gd name="T28" fmla="*/ 2147483646 w 123"/>
              <a:gd name="T29" fmla="*/ 0 h 80"/>
              <a:gd name="T30" fmla="*/ 2147483646 w 123"/>
              <a:gd name="T31" fmla="*/ 2147483646 h 80"/>
              <a:gd name="T32" fmla="*/ 2147483646 w 123"/>
              <a:gd name="T33" fmla="*/ 2147483646 h 80"/>
              <a:gd name="T34" fmla="*/ 2147483646 w 123"/>
              <a:gd name="T35" fmla="*/ 2147483646 h 80"/>
              <a:gd name="T36" fmla="*/ 2147483646 w 123"/>
              <a:gd name="T37" fmla="*/ 2147483646 h 80"/>
              <a:gd name="T38" fmla="*/ 2147483646 w 123"/>
              <a:gd name="T39" fmla="*/ 2147483646 h 80"/>
              <a:gd name="T40" fmla="*/ 2147483646 w 123"/>
              <a:gd name="T41" fmla="*/ 2147483646 h 80"/>
              <a:gd name="T42" fmla="*/ 2147483646 w 123"/>
              <a:gd name="T43" fmla="*/ 2147483646 h 80"/>
              <a:gd name="T44" fmla="*/ 2147483646 w 123"/>
              <a:gd name="T45" fmla="*/ 2147483646 h 80"/>
              <a:gd name="T46" fmla="*/ 2147483646 w 123"/>
              <a:gd name="T47" fmla="*/ 2147483646 h 80"/>
              <a:gd name="T48" fmla="*/ 2147483646 w 123"/>
              <a:gd name="T49" fmla="*/ 2147483646 h 80"/>
              <a:gd name="T50" fmla="*/ 2147483646 w 123"/>
              <a:gd name="T51" fmla="*/ 2147483646 h 80"/>
              <a:gd name="T52" fmla="*/ 2147483646 w 123"/>
              <a:gd name="T53" fmla="*/ 2147483646 h 80"/>
              <a:gd name="T54" fmla="*/ 2147483646 w 123"/>
              <a:gd name="T55" fmla="*/ 2147483646 h 80"/>
              <a:gd name="T56" fmla="*/ 2147483646 w 123"/>
              <a:gd name="T57" fmla="*/ 2147483646 h 80"/>
              <a:gd name="T58" fmla="*/ 2147483646 w 123"/>
              <a:gd name="T59" fmla="*/ 2147483646 h 80"/>
              <a:gd name="T60" fmla="*/ 2147483646 w 123"/>
              <a:gd name="T61" fmla="*/ 2147483646 h 80"/>
              <a:gd name="T62" fmla="*/ 2147483646 w 123"/>
              <a:gd name="T63" fmla="*/ 2147483646 h 80"/>
              <a:gd name="T64" fmla="*/ 2147483646 w 123"/>
              <a:gd name="T65" fmla="*/ 2147483646 h 80"/>
              <a:gd name="T66" fmla="*/ 2147483646 w 123"/>
              <a:gd name="T67" fmla="*/ 2147483646 h 80"/>
              <a:gd name="T68" fmla="*/ 2147483646 w 123"/>
              <a:gd name="T69" fmla="*/ 2147483646 h 8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23" h="80">
                <a:moveTo>
                  <a:pt x="89" y="47"/>
                </a:moveTo>
                <a:cubicBezTo>
                  <a:pt x="33" y="47"/>
                  <a:pt x="33" y="47"/>
                  <a:pt x="33" y="47"/>
                </a:cubicBezTo>
                <a:cubicBezTo>
                  <a:pt x="32" y="47"/>
                  <a:pt x="31" y="48"/>
                  <a:pt x="31" y="49"/>
                </a:cubicBezTo>
                <a:cubicBezTo>
                  <a:pt x="31" y="51"/>
                  <a:pt x="32" y="52"/>
                  <a:pt x="33" y="52"/>
                </a:cubicBezTo>
                <a:cubicBezTo>
                  <a:pt x="89" y="52"/>
                  <a:pt x="89" y="52"/>
                  <a:pt x="89" y="52"/>
                </a:cubicBezTo>
                <a:cubicBezTo>
                  <a:pt x="91" y="52"/>
                  <a:pt x="92" y="51"/>
                  <a:pt x="92" y="49"/>
                </a:cubicBezTo>
                <a:cubicBezTo>
                  <a:pt x="92" y="48"/>
                  <a:pt x="91" y="47"/>
                  <a:pt x="89" y="47"/>
                </a:cubicBezTo>
                <a:close/>
                <a:moveTo>
                  <a:pt x="33" y="42"/>
                </a:moveTo>
                <a:cubicBezTo>
                  <a:pt x="33" y="42"/>
                  <a:pt x="33" y="42"/>
                  <a:pt x="33" y="42"/>
                </a:cubicBezTo>
                <a:cubicBezTo>
                  <a:pt x="55" y="42"/>
                  <a:pt x="55" y="42"/>
                  <a:pt x="55" y="42"/>
                </a:cubicBezTo>
                <a:cubicBezTo>
                  <a:pt x="57" y="42"/>
                  <a:pt x="58" y="41"/>
                  <a:pt x="58" y="39"/>
                </a:cubicBezTo>
                <a:cubicBezTo>
                  <a:pt x="58" y="19"/>
                  <a:pt x="58" y="19"/>
                  <a:pt x="58" y="19"/>
                </a:cubicBezTo>
                <a:cubicBezTo>
                  <a:pt x="58" y="18"/>
                  <a:pt x="57" y="17"/>
                  <a:pt x="55" y="17"/>
                </a:cubicBezTo>
                <a:cubicBezTo>
                  <a:pt x="33" y="17"/>
                  <a:pt x="33" y="17"/>
                  <a:pt x="33" y="17"/>
                </a:cubicBezTo>
                <a:cubicBezTo>
                  <a:pt x="32" y="17"/>
                  <a:pt x="31" y="18"/>
                  <a:pt x="31" y="19"/>
                </a:cubicBezTo>
                <a:cubicBezTo>
                  <a:pt x="31" y="39"/>
                  <a:pt x="31" y="39"/>
                  <a:pt x="31" y="39"/>
                </a:cubicBezTo>
                <a:cubicBezTo>
                  <a:pt x="31" y="41"/>
                  <a:pt x="32" y="42"/>
                  <a:pt x="33" y="42"/>
                </a:cubicBezTo>
                <a:close/>
                <a:moveTo>
                  <a:pt x="35" y="22"/>
                </a:moveTo>
                <a:cubicBezTo>
                  <a:pt x="35" y="22"/>
                  <a:pt x="35" y="22"/>
                  <a:pt x="35" y="22"/>
                </a:cubicBezTo>
                <a:cubicBezTo>
                  <a:pt x="53" y="22"/>
                  <a:pt x="53" y="22"/>
                  <a:pt x="53" y="22"/>
                </a:cubicBezTo>
                <a:cubicBezTo>
                  <a:pt x="53" y="37"/>
                  <a:pt x="53" y="37"/>
                  <a:pt x="53" y="37"/>
                </a:cubicBezTo>
                <a:cubicBezTo>
                  <a:pt x="35" y="37"/>
                  <a:pt x="35" y="37"/>
                  <a:pt x="35" y="37"/>
                </a:cubicBezTo>
                <a:cubicBezTo>
                  <a:pt x="35" y="22"/>
                  <a:pt x="35" y="22"/>
                  <a:pt x="35" y="22"/>
                </a:cubicBezTo>
                <a:close/>
                <a:moveTo>
                  <a:pt x="15" y="69"/>
                </a:moveTo>
                <a:cubicBezTo>
                  <a:pt x="15" y="69"/>
                  <a:pt x="15" y="69"/>
                  <a:pt x="15" y="69"/>
                </a:cubicBezTo>
                <a:cubicBezTo>
                  <a:pt x="107" y="69"/>
                  <a:pt x="107" y="69"/>
                  <a:pt x="107" y="69"/>
                </a:cubicBezTo>
                <a:cubicBezTo>
                  <a:pt x="110" y="69"/>
                  <a:pt x="111" y="67"/>
                  <a:pt x="111" y="65"/>
                </a:cubicBezTo>
                <a:cubicBezTo>
                  <a:pt x="111" y="4"/>
                  <a:pt x="111" y="4"/>
                  <a:pt x="111" y="4"/>
                </a:cubicBezTo>
                <a:cubicBezTo>
                  <a:pt x="111" y="2"/>
                  <a:pt x="110" y="0"/>
                  <a:pt x="107" y="0"/>
                </a:cubicBezTo>
                <a:cubicBezTo>
                  <a:pt x="15" y="0"/>
                  <a:pt x="15" y="0"/>
                  <a:pt x="15" y="0"/>
                </a:cubicBezTo>
                <a:cubicBezTo>
                  <a:pt x="13" y="0"/>
                  <a:pt x="11" y="2"/>
                  <a:pt x="11" y="4"/>
                </a:cubicBezTo>
                <a:cubicBezTo>
                  <a:pt x="11" y="65"/>
                  <a:pt x="11" y="65"/>
                  <a:pt x="11" y="65"/>
                </a:cubicBezTo>
                <a:cubicBezTo>
                  <a:pt x="11" y="67"/>
                  <a:pt x="13" y="69"/>
                  <a:pt x="15" y="69"/>
                </a:cubicBezTo>
                <a:close/>
                <a:moveTo>
                  <a:pt x="19" y="8"/>
                </a:moveTo>
                <a:cubicBezTo>
                  <a:pt x="19" y="8"/>
                  <a:pt x="19" y="8"/>
                  <a:pt x="19" y="8"/>
                </a:cubicBezTo>
                <a:cubicBezTo>
                  <a:pt x="104" y="8"/>
                  <a:pt x="104" y="8"/>
                  <a:pt x="104" y="8"/>
                </a:cubicBezTo>
                <a:cubicBezTo>
                  <a:pt x="104" y="61"/>
                  <a:pt x="104" y="61"/>
                  <a:pt x="104" y="61"/>
                </a:cubicBezTo>
                <a:cubicBezTo>
                  <a:pt x="19" y="61"/>
                  <a:pt x="19" y="61"/>
                  <a:pt x="19" y="61"/>
                </a:cubicBezTo>
                <a:cubicBezTo>
                  <a:pt x="19" y="8"/>
                  <a:pt x="19" y="8"/>
                  <a:pt x="19" y="8"/>
                </a:cubicBezTo>
                <a:close/>
                <a:moveTo>
                  <a:pt x="89" y="27"/>
                </a:moveTo>
                <a:cubicBezTo>
                  <a:pt x="89" y="27"/>
                  <a:pt x="89" y="27"/>
                  <a:pt x="89" y="27"/>
                </a:cubicBezTo>
                <a:cubicBezTo>
                  <a:pt x="63" y="27"/>
                  <a:pt x="63" y="27"/>
                  <a:pt x="63" y="27"/>
                </a:cubicBezTo>
                <a:cubicBezTo>
                  <a:pt x="61" y="27"/>
                  <a:pt x="60" y="28"/>
                  <a:pt x="60" y="29"/>
                </a:cubicBezTo>
                <a:cubicBezTo>
                  <a:pt x="60" y="31"/>
                  <a:pt x="61" y="32"/>
                  <a:pt x="63" y="32"/>
                </a:cubicBezTo>
                <a:cubicBezTo>
                  <a:pt x="89" y="32"/>
                  <a:pt x="89" y="32"/>
                  <a:pt x="89" y="32"/>
                </a:cubicBezTo>
                <a:cubicBezTo>
                  <a:pt x="91" y="32"/>
                  <a:pt x="92" y="31"/>
                  <a:pt x="92" y="29"/>
                </a:cubicBezTo>
                <a:cubicBezTo>
                  <a:pt x="92" y="28"/>
                  <a:pt x="91" y="27"/>
                  <a:pt x="89" y="27"/>
                </a:cubicBezTo>
                <a:close/>
                <a:moveTo>
                  <a:pt x="89" y="37"/>
                </a:moveTo>
                <a:cubicBezTo>
                  <a:pt x="89" y="37"/>
                  <a:pt x="89" y="37"/>
                  <a:pt x="89" y="37"/>
                </a:cubicBezTo>
                <a:cubicBezTo>
                  <a:pt x="63" y="37"/>
                  <a:pt x="63" y="37"/>
                  <a:pt x="63" y="37"/>
                </a:cubicBezTo>
                <a:cubicBezTo>
                  <a:pt x="61" y="37"/>
                  <a:pt x="60" y="38"/>
                  <a:pt x="60" y="39"/>
                </a:cubicBezTo>
                <a:cubicBezTo>
                  <a:pt x="60" y="41"/>
                  <a:pt x="61" y="42"/>
                  <a:pt x="63" y="42"/>
                </a:cubicBezTo>
                <a:cubicBezTo>
                  <a:pt x="89" y="42"/>
                  <a:pt x="89" y="42"/>
                  <a:pt x="89" y="42"/>
                </a:cubicBezTo>
                <a:cubicBezTo>
                  <a:pt x="91" y="42"/>
                  <a:pt x="92" y="41"/>
                  <a:pt x="92" y="39"/>
                </a:cubicBezTo>
                <a:cubicBezTo>
                  <a:pt x="92" y="38"/>
                  <a:pt x="91" y="37"/>
                  <a:pt x="89" y="37"/>
                </a:cubicBezTo>
                <a:close/>
                <a:moveTo>
                  <a:pt x="89" y="17"/>
                </a:moveTo>
                <a:cubicBezTo>
                  <a:pt x="89" y="17"/>
                  <a:pt x="89" y="17"/>
                  <a:pt x="89" y="17"/>
                </a:cubicBezTo>
                <a:cubicBezTo>
                  <a:pt x="63" y="17"/>
                  <a:pt x="63" y="17"/>
                  <a:pt x="63" y="17"/>
                </a:cubicBezTo>
                <a:cubicBezTo>
                  <a:pt x="61" y="17"/>
                  <a:pt x="60" y="18"/>
                  <a:pt x="60" y="19"/>
                </a:cubicBezTo>
                <a:cubicBezTo>
                  <a:pt x="60" y="21"/>
                  <a:pt x="61" y="22"/>
                  <a:pt x="63" y="22"/>
                </a:cubicBezTo>
                <a:cubicBezTo>
                  <a:pt x="89" y="22"/>
                  <a:pt x="89" y="22"/>
                  <a:pt x="89" y="22"/>
                </a:cubicBezTo>
                <a:cubicBezTo>
                  <a:pt x="91" y="22"/>
                  <a:pt x="92" y="21"/>
                  <a:pt x="92" y="19"/>
                </a:cubicBezTo>
                <a:cubicBezTo>
                  <a:pt x="92" y="18"/>
                  <a:pt x="91" y="17"/>
                  <a:pt x="89" y="17"/>
                </a:cubicBezTo>
                <a:close/>
                <a:moveTo>
                  <a:pt x="119" y="72"/>
                </a:moveTo>
                <a:cubicBezTo>
                  <a:pt x="119" y="72"/>
                  <a:pt x="119" y="72"/>
                  <a:pt x="119" y="72"/>
                </a:cubicBezTo>
                <a:cubicBezTo>
                  <a:pt x="3" y="72"/>
                  <a:pt x="3" y="72"/>
                  <a:pt x="3" y="72"/>
                </a:cubicBezTo>
                <a:cubicBezTo>
                  <a:pt x="1" y="72"/>
                  <a:pt x="0" y="74"/>
                  <a:pt x="0" y="76"/>
                </a:cubicBezTo>
                <a:cubicBezTo>
                  <a:pt x="0" y="78"/>
                  <a:pt x="1" y="80"/>
                  <a:pt x="3" y="80"/>
                </a:cubicBezTo>
                <a:cubicBezTo>
                  <a:pt x="119" y="80"/>
                  <a:pt x="119" y="80"/>
                  <a:pt x="119" y="80"/>
                </a:cubicBezTo>
                <a:cubicBezTo>
                  <a:pt x="121" y="80"/>
                  <a:pt x="123" y="78"/>
                  <a:pt x="123" y="76"/>
                </a:cubicBezTo>
                <a:cubicBezTo>
                  <a:pt x="123" y="74"/>
                  <a:pt x="121" y="72"/>
                  <a:pt x="119" y="72"/>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 name="Freeform 11">
            <a:extLst>
              <a:ext uri="{FF2B5EF4-FFF2-40B4-BE49-F238E27FC236}">
                <a16:creationId xmlns:a16="http://schemas.microsoft.com/office/drawing/2014/main" id="{2FB66962-9E18-4738-959F-E8713F2CA308}"/>
              </a:ext>
            </a:extLst>
          </p:cNvPr>
          <p:cNvSpPr>
            <a:spLocks noEditPoints="1"/>
          </p:cNvSpPr>
          <p:nvPr/>
        </p:nvSpPr>
        <p:spPr bwMode="auto">
          <a:xfrm rot="19688311">
            <a:off x="2565400" y="1735138"/>
            <a:ext cx="436563" cy="395287"/>
          </a:xfrm>
          <a:custGeom>
            <a:avLst/>
            <a:gdLst>
              <a:gd name="T0" fmla="*/ 2147483646 w 102"/>
              <a:gd name="T1" fmla="*/ 2147483646 h 92"/>
              <a:gd name="T2" fmla="*/ 2147483646 w 102"/>
              <a:gd name="T3" fmla="*/ 2147483646 h 92"/>
              <a:gd name="T4" fmla="*/ 2147483646 w 102"/>
              <a:gd name="T5" fmla="*/ 2147483646 h 92"/>
              <a:gd name="T6" fmla="*/ 2147483646 w 102"/>
              <a:gd name="T7" fmla="*/ 2147483646 h 92"/>
              <a:gd name="T8" fmla="*/ 2147483646 w 102"/>
              <a:gd name="T9" fmla="*/ 2147483646 h 92"/>
              <a:gd name="T10" fmla="*/ 2147483646 w 102"/>
              <a:gd name="T11" fmla="*/ 2147483646 h 92"/>
              <a:gd name="T12" fmla="*/ 2147483646 w 102"/>
              <a:gd name="T13" fmla="*/ 2147483646 h 92"/>
              <a:gd name="T14" fmla="*/ 2147483646 w 102"/>
              <a:gd name="T15" fmla="*/ 2147483646 h 92"/>
              <a:gd name="T16" fmla="*/ 2147483646 w 102"/>
              <a:gd name="T17" fmla="*/ 2147483646 h 92"/>
              <a:gd name="T18" fmla="*/ 2147483646 w 102"/>
              <a:gd name="T19" fmla="*/ 2147483646 h 92"/>
              <a:gd name="T20" fmla="*/ 2147483646 w 102"/>
              <a:gd name="T21" fmla="*/ 2147483646 h 92"/>
              <a:gd name="T22" fmla="*/ 2147483646 w 102"/>
              <a:gd name="T23" fmla="*/ 2147483646 h 92"/>
              <a:gd name="T24" fmla="*/ 2147483646 w 102"/>
              <a:gd name="T25" fmla="*/ 2147483646 h 92"/>
              <a:gd name="T26" fmla="*/ 2147483646 w 102"/>
              <a:gd name="T27" fmla="*/ 2147483646 h 92"/>
              <a:gd name="T28" fmla="*/ 2147483646 w 102"/>
              <a:gd name="T29" fmla="*/ 2147483646 h 92"/>
              <a:gd name="T30" fmla="*/ 2147483646 w 102"/>
              <a:gd name="T31" fmla="*/ 2147483646 h 92"/>
              <a:gd name="T32" fmla="*/ 2147483646 w 102"/>
              <a:gd name="T33" fmla="*/ 2147483646 h 92"/>
              <a:gd name="T34" fmla="*/ 2147483646 w 102"/>
              <a:gd name="T35" fmla="*/ 2147483646 h 92"/>
              <a:gd name="T36" fmla="*/ 2147483646 w 102"/>
              <a:gd name="T37" fmla="*/ 2147483646 h 92"/>
              <a:gd name="T38" fmla="*/ 2147483646 w 102"/>
              <a:gd name="T39" fmla="*/ 2147483646 h 92"/>
              <a:gd name="T40" fmla="*/ 2147483646 w 102"/>
              <a:gd name="T41" fmla="*/ 2147483646 h 92"/>
              <a:gd name="T42" fmla="*/ 2147483646 w 102"/>
              <a:gd name="T43" fmla="*/ 2147483646 h 92"/>
              <a:gd name="T44" fmla="*/ 2147483646 w 102"/>
              <a:gd name="T45" fmla="*/ 2147483646 h 92"/>
              <a:gd name="T46" fmla="*/ 2147483646 w 102"/>
              <a:gd name="T47" fmla="*/ 2147483646 h 92"/>
              <a:gd name="T48" fmla="*/ 2147483646 w 102"/>
              <a:gd name="T49" fmla="*/ 2147483646 h 92"/>
              <a:gd name="T50" fmla="*/ 2147483646 w 102"/>
              <a:gd name="T51" fmla="*/ 2147483646 h 92"/>
              <a:gd name="T52" fmla="*/ 2147483646 w 102"/>
              <a:gd name="T53" fmla="*/ 2147483646 h 92"/>
              <a:gd name="T54" fmla="*/ 2147483646 w 102"/>
              <a:gd name="T55" fmla="*/ 2147483646 h 92"/>
              <a:gd name="T56" fmla="*/ 2147483646 w 102"/>
              <a:gd name="T57" fmla="*/ 2147483646 h 92"/>
              <a:gd name="T58" fmla="*/ 2147483646 w 102"/>
              <a:gd name="T59" fmla="*/ 2147483646 h 92"/>
              <a:gd name="T60" fmla="*/ 2147483646 w 102"/>
              <a:gd name="T61" fmla="*/ 2147483646 h 92"/>
              <a:gd name="T62" fmla="*/ 2147483646 w 102"/>
              <a:gd name="T63" fmla="*/ 2147483646 h 92"/>
              <a:gd name="T64" fmla="*/ 2147483646 w 102"/>
              <a:gd name="T65" fmla="*/ 2147483646 h 92"/>
              <a:gd name="T66" fmla="*/ 2147483646 w 102"/>
              <a:gd name="T67" fmla="*/ 2147483646 h 92"/>
              <a:gd name="T68" fmla="*/ 2147483646 w 102"/>
              <a:gd name="T69" fmla="*/ 2147483646 h 92"/>
              <a:gd name="T70" fmla="*/ 2147483646 w 102"/>
              <a:gd name="T71" fmla="*/ 2147483646 h 92"/>
              <a:gd name="T72" fmla="*/ 2147483646 w 102"/>
              <a:gd name="T73" fmla="*/ 2147483646 h 92"/>
              <a:gd name="T74" fmla="*/ 2147483646 w 102"/>
              <a:gd name="T75" fmla="*/ 2147483646 h 92"/>
              <a:gd name="T76" fmla="*/ 2147483646 w 102"/>
              <a:gd name="T77" fmla="*/ 2147483646 h 92"/>
              <a:gd name="T78" fmla="*/ 2147483646 w 102"/>
              <a:gd name="T79" fmla="*/ 2147483646 h 92"/>
              <a:gd name="T80" fmla="*/ 2147483646 w 102"/>
              <a:gd name="T81" fmla="*/ 2147483646 h 92"/>
              <a:gd name="T82" fmla="*/ 2147483646 w 102"/>
              <a:gd name="T83" fmla="*/ 2147483646 h 92"/>
              <a:gd name="T84" fmla="*/ 2147483646 w 102"/>
              <a:gd name="T85" fmla="*/ 2147483646 h 92"/>
              <a:gd name="T86" fmla="*/ 2147483646 w 102"/>
              <a:gd name="T87" fmla="*/ 2147483646 h 92"/>
              <a:gd name="T88" fmla="*/ 2147483646 w 102"/>
              <a:gd name="T89" fmla="*/ 2147483646 h 92"/>
              <a:gd name="T90" fmla="*/ 2147483646 w 102"/>
              <a:gd name="T91" fmla="*/ 2147483646 h 92"/>
              <a:gd name="T92" fmla="*/ 2147483646 w 102"/>
              <a:gd name="T93" fmla="*/ 2147483646 h 92"/>
              <a:gd name="T94" fmla="*/ 2147483646 w 102"/>
              <a:gd name="T95" fmla="*/ 2147483646 h 92"/>
              <a:gd name="T96" fmla="*/ 2147483646 w 102"/>
              <a:gd name="T97" fmla="*/ 2147483646 h 92"/>
              <a:gd name="T98" fmla="*/ 2147483646 w 102"/>
              <a:gd name="T99" fmla="*/ 2147483646 h 92"/>
              <a:gd name="T100" fmla="*/ 2147483646 w 102"/>
              <a:gd name="T101" fmla="*/ 2147483646 h 92"/>
              <a:gd name="T102" fmla="*/ 2147483646 w 102"/>
              <a:gd name="T103" fmla="*/ 2147483646 h 92"/>
              <a:gd name="T104" fmla="*/ 2147483646 w 102"/>
              <a:gd name="T105" fmla="*/ 2147483646 h 92"/>
              <a:gd name="T106" fmla="*/ 2147483646 w 102"/>
              <a:gd name="T107" fmla="*/ 2147483646 h 92"/>
              <a:gd name="T108" fmla="*/ 2147483646 w 102"/>
              <a:gd name="T109" fmla="*/ 2147483646 h 92"/>
              <a:gd name="T110" fmla="*/ 2147483646 w 102"/>
              <a:gd name="T111" fmla="*/ 2147483646 h 92"/>
              <a:gd name="T112" fmla="*/ 2147483646 w 102"/>
              <a:gd name="T113" fmla="*/ 2147483646 h 9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02" h="92">
                <a:moveTo>
                  <a:pt x="44" y="54"/>
                </a:moveTo>
                <a:cubicBezTo>
                  <a:pt x="47" y="49"/>
                  <a:pt x="47" y="49"/>
                  <a:pt x="47" y="49"/>
                </a:cubicBezTo>
                <a:cubicBezTo>
                  <a:pt x="47" y="49"/>
                  <a:pt x="47" y="49"/>
                  <a:pt x="47" y="49"/>
                </a:cubicBezTo>
                <a:cubicBezTo>
                  <a:pt x="50" y="43"/>
                  <a:pt x="50" y="43"/>
                  <a:pt x="50" y="43"/>
                </a:cubicBezTo>
                <a:cubicBezTo>
                  <a:pt x="44" y="43"/>
                  <a:pt x="44" y="43"/>
                  <a:pt x="44" y="43"/>
                </a:cubicBezTo>
                <a:cubicBezTo>
                  <a:pt x="21" y="43"/>
                  <a:pt x="21" y="43"/>
                  <a:pt x="21" y="43"/>
                </a:cubicBezTo>
                <a:cubicBezTo>
                  <a:pt x="18" y="45"/>
                  <a:pt x="14" y="46"/>
                  <a:pt x="11" y="45"/>
                </a:cubicBezTo>
                <a:cubicBezTo>
                  <a:pt x="4" y="43"/>
                  <a:pt x="0" y="37"/>
                  <a:pt x="2" y="30"/>
                </a:cubicBezTo>
                <a:cubicBezTo>
                  <a:pt x="4" y="23"/>
                  <a:pt x="11" y="19"/>
                  <a:pt x="17" y="21"/>
                </a:cubicBezTo>
                <a:cubicBezTo>
                  <a:pt x="23" y="23"/>
                  <a:pt x="27" y="29"/>
                  <a:pt x="26" y="35"/>
                </a:cubicBezTo>
                <a:cubicBezTo>
                  <a:pt x="44" y="35"/>
                  <a:pt x="44" y="35"/>
                  <a:pt x="44" y="35"/>
                </a:cubicBezTo>
                <a:cubicBezTo>
                  <a:pt x="55" y="35"/>
                  <a:pt x="55" y="35"/>
                  <a:pt x="55" y="35"/>
                </a:cubicBezTo>
                <a:cubicBezTo>
                  <a:pt x="60" y="26"/>
                  <a:pt x="60" y="26"/>
                  <a:pt x="60" y="26"/>
                </a:cubicBezTo>
                <a:cubicBezTo>
                  <a:pt x="60" y="26"/>
                  <a:pt x="60" y="26"/>
                  <a:pt x="60" y="26"/>
                </a:cubicBezTo>
                <a:cubicBezTo>
                  <a:pt x="67" y="14"/>
                  <a:pt x="67" y="14"/>
                  <a:pt x="67" y="14"/>
                </a:cubicBezTo>
                <a:cubicBezTo>
                  <a:pt x="67" y="14"/>
                  <a:pt x="67" y="14"/>
                  <a:pt x="67" y="14"/>
                </a:cubicBezTo>
                <a:cubicBezTo>
                  <a:pt x="67" y="14"/>
                  <a:pt x="67" y="14"/>
                  <a:pt x="67" y="14"/>
                </a:cubicBezTo>
                <a:cubicBezTo>
                  <a:pt x="73" y="3"/>
                  <a:pt x="73" y="3"/>
                  <a:pt x="73" y="3"/>
                </a:cubicBezTo>
                <a:cubicBezTo>
                  <a:pt x="75" y="1"/>
                  <a:pt x="77" y="0"/>
                  <a:pt x="79" y="2"/>
                </a:cubicBezTo>
                <a:cubicBezTo>
                  <a:pt x="81" y="3"/>
                  <a:pt x="81" y="5"/>
                  <a:pt x="80" y="7"/>
                </a:cubicBezTo>
                <a:cubicBezTo>
                  <a:pt x="74" y="18"/>
                  <a:pt x="74" y="18"/>
                  <a:pt x="74" y="18"/>
                </a:cubicBezTo>
                <a:cubicBezTo>
                  <a:pt x="67" y="30"/>
                  <a:pt x="67" y="30"/>
                  <a:pt x="67" y="30"/>
                </a:cubicBezTo>
                <a:cubicBezTo>
                  <a:pt x="67" y="30"/>
                  <a:pt x="67" y="30"/>
                  <a:pt x="67" y="30"/>
                </a:cubicBezTo>
                <a:cubicBezTo>
                  <a:pt x="64" y="35"/>
                  <a:pt x="64" y="35"/>
                  <a:pt x="64" y="35"/>
                </a:cubicBezTo>
                <a:cubicBezTo>
                  <a:pt x="70" y="35"/>
                  <a:pt x="70" y="35"/>
                  <a:pt x="70" y="35"/>
                </a:cubicBezTo>
                <a:cubicBezTo>
                  <a:pt x="83" y="35"/>
                  <a:pt x="83" y="35"/>
                  <a:pt x="83" y="35"/>
                </a:cubicBezTo>
                <a:cubicBezTo>
                  <a:pt x="97" y="35"/>
                  <a:pt x="97" y="35"/>
                  <a:pt x="97" y="35"/>
                </a:cubicBezTo>
                <a:cubicBezTo>
                  <a:pt x="99" y="35"/>
                  <a:pt x="101" y="37"/>
                  <a:pt x="101" y="39"/>
                </a:cubicBezTo>
                <a:cubicBezTo>
                  <a:pt x="101" y="41"/>
                  <a:pt x="99" y="43"/>
                  <a:pt x="97" y="43"/>
                </a:cubicBezTo>
                <a:cubicBezTo>
                  <a:pt x="83" y="43"/>
                  <a:pt x="83" y="43"/>
                  <a:pt x="83" y="43"/>
                </a:cubicBezTo>
                <a:cubicBezTo>
                  <a:pt x="70" y="43"/>
                  <a:pt x="70" y="43"/>
                  <a:pt x="70" y="43"/>
                </a:cubicBezTo>
                <a:cubicBezTo>
                  <a:pt x="59" y="43"/>
                  <a:pt x="59" y="43"/>
                  <a:pt x="59" y="43"/>
                </a:cubicBezTo>
                <a:cubicBezTo>
                  <a:pt x="55" y="50"/>
                  <a:pt x="55" y="50"/>
                  <a:pt x="55" y="50"/>
                </a:cubicBezTo>
                <a:cubicBezTo>
                  <a:pt x="56" y="51"/>
                  <a:pt x="57" y="51"/>
                  <a:pt x="58" y="52"/>
                </a:cubicBezTo>
                <a:cubicBezTo>
                  <a:pt x="60" y="53"/>
                  <a:pt x="62" y="56"/>
                  <a:pt x="63" y="58"/>
                </a:cubicBezTo>
                <a:cubicBezTo>
                  <a:pt x="64" y="61"/>
                  <a:pt x="63" y="64"/>
                  <a:pt x="62" y="67"/>
                </a:cubicBezTo>
                <a:cubicBezTo>
                  <a:pt x="62" y="67"/>
                  <a:pt x="62" y="67"/>
                  <a:pt x="62" y="67"/>
                </a:cubicBezTo>
                <a:cubicBezTo>
                  <a:pt x="50" y="87"/>
                  <a:pt x="50" y="87"/>
                  <a:pt x="50" y="87"/>
                </a:cubicBezTo>
                <a:cubicBezTo>
                  <a:pt x="49" y="89"/>
                  <a:pt x="46" y="91"/>
                  <a:pt x="44" y="92"/>
                </a:cubicBezTo>
                <a:cubicBezTo>
                  <a:pt x="41" y="92"/>
                  <a:pt x="38" y="92"/>
                  <a:pt x="35" y="91"/>
                </a:cubicBezTo>
                <a:cubicBezTo>
                  <a:pt x="35" y="91"/>
                  <a:pt x="35" y="91"/>
                  <a:pt x="35" y="90"/>
                </a:cubicBezTo>
                <a:cubicBezTo>
                  <a:pt x="33" y="89"/>
                  <a:pt x="31" y="87"/>
                  <a:pt x="30" y="84"/>
                </a:cubicBezTo>
                <a:cubicBezTo>
                  <a:pt x="29" y="81"/>
                  <a:pt x="30" y="78"/>
                  <a:pt x="31" y="76"/>
                </a:cubicBezTo>
                <a:cubicBezTo>
                  <a:pt x="31" y="76"/>
                  <a:pt x="31" y="76"/>
                  <a:pt x="31" y="76"/>
                </a:cubicBezTo>
                <a:cubicBezTo>
                  <a:pt x="31" y="76"/>
                  <a:pt x="31" y="76"/>
                  <a:pt x="31" y="76"/>
                </a:cubicBezTo>
                <a:cubicBezTo>
                  <a:pt x="43" y="56"/>
                  <a:pt x="43" y="56"/>
                  <a:pt x="43" y="56"/>
                </a:cubicBezTo>
                <a:cubicBezTo>
                  <a:pt x="43" y="55"/>
                  <a:pt x="43" y="55"/>
                  <a:pt x="43" y="55"/>
                </a:cubicBezTo>
                <a:cubicBezTo>
                  <a:pt x="43" y="55"/>
                  <a:pt x="44" y="54"/>
                  <a:pt x="44" y="54"/>
                </a:cubicBezTo>
                <a:close/>
                <a:moveTo>
                  <a:pt x="3" y="8"/>
                </a:moveTo>
                <a:cubicBezTo>
                  <a:pt x="3" y="8"/>
                  <a:pt x="3" y="8"/>
                  <a:pt x="3" y="8"/>
                </a:cubicBezTo>
                <a:cubicBezTo>
                  <a:pt x="10" y="8"/>
                  <a:pt x="10" y="8"/>
                  <a:pt x="10" y="8"/>
                </a:cubicBezTo>
                <a:cubicBezTo>
                  <a:pt x="12" y="8"/>
                  <a:pt x="13" y="7"/>
                  <a:pt x="13" y="6"/>
                </a:cubicBezTo>
                <a:cubicBezTo>
                  <a:pt x="13" y="5"/>
                  <a:pt x="12" y="4"/>
                  <a:pt x="10" y="4"/>
                </a:cubicBezTo>
                <a:cubicBezTo>
                  <a:pt x="3" y="4"/>
                  <a:pt x="3" y="4"/>
                  <a:pt x="3" y="4"/>
                </a:cubicBezTo>
                <a:cubicBezTo>
                  <a:pt x="2" y="4"/>
                  <a:pt x="1" y="5"/>
                  <a:pt x="1" y="6"/>
                </a:cubicBezTo>
                <a:cubicBezTo>
                  <a:pt x="1" y="7"/>
                  <a:pt x="2" y="8"/>
                  <a:pt x="3" y="8"/>
                </a:cubicBezTo>
                <a:close/>
                <a:moveTo>
                  <a:pt x="18" y="8"/>
                </a:moveTo>
                <a:cubicBezTo>
                  <a:pt x="18" y="8"/>
                  <a:pt x="18" y="8"/>
                  <a:pt x="18" y="8"/>
                </a:cubicBezTo>
                <a:cubicBezTo>
                  <a:pt x="25" y="8"/>
                  <a:pt x="25" y="8"/>
                  <a:pt x="25" y="8"/>
                </a:cubicBezTo>
                <a:cubicBezTo>
                  <a:pt x="27" y="8"/>
                  <a:pt x="28" y="7"/>
                  <a:pt x="28" y="6"/>
                </a:cubicBezTo>
                <a:cubicBezTo>
                  <a:pt x="28" y="5"/>
                  <a:pt x="27" y="4"/>
                  <a:pt x="25" y="4"/>
                </a:cubicBezTo>
                <a:cubicBezTo>
                  <a:pt x="18" y="4"/>
                  <a:pt x="18" y="4"/>
                  <a:pt x="18" y="4"/>
                </a:cubicBezTo>
                <a:cubicBezTo>
                  <a:pt x="17" y="4"/>
                  <a:pt x="16" y="5"/>
                  <a:pt x="16" y="6"/>
                </a:cubicBezTo>
                <a:cubicBezTo>
                  <a:pt x="16" y="7"/>
                  <a:pt x="17" y="8"/>
                  <a:pt x="18" y="8"/>
                </a:cubicBezTo>
                <a:close/>
                <a:moveTo>
                  <a:pt x="33" y="8"/>
                </a:moveTo>
                <a:cubicBezTo>
                  <a:pt x="33" y="8"/>
                  <a:pt x="33" y="8"/>
                  <a:pt x="33" y="8"/>
                </a:cubicBezTo>
                <a:cubicBezTo>
                  <a:pt x="40" y="8"/>
                  <a:pt x="40" y="8"/>
                  <a:pt x="40" y="8"/>
                </a:cubicBezTo>
                <a:cubicBezTo>
                  <a:pt x="42" y="8"/>
                  <a:pt x="43" y="7"/>
                  <a:pt x="43" y="6"/>
                </a:cubicBezTo>
                <a:cubicBezTo>
                  <a:pt x="43" y="5"/>
                  <a:pt x="42" y="4"/>
                  <a:pt x="40" y="4"/>
                </a:cubicBezTo>
                <a:cubicBezTo>
                  <a:pt x="33" y="4"/>
                  <a:pt x="33" y="4"/>
                  <a:pt x="33" y="4"/>
                </a:cubicBezTo>
                <a:cubicBezTo>
                  <a:pt x="32" y="4"/>
                  <a:pt x="31" y="5"/>
                  <a:pt x="31" y="6"/>
                </a:cubicBezTo>
                <a:cubicBezTo>
                  <a:pt x="31" y="7"/>
                  <a:pt x="32" y="8"/>
                  <a:pt x="33" y="8"/>
                </a:cubicBezTo>
                <a:close/>
                <a:moveTo>
                  <a:pt x="48" y="8"/>
                </a:moveTo>
                <a:cubicBezTo>
                  <a:pt x="48" y="8"/>
                  <a:pt x="48" y="8"/>
                  <a:pt x="48" y="8"/>
                </a:cubicBezTo>
                <a:cubicBezTo>
                  <a:pt x="55" y="8"/>
                  <a:pt x="55" y="8"/>
                  <a:pt x="55" y="8"/>
                </a:cubicBezTo>
                <a:cubicBezTo>
                  <a:pt x="56" y="8"/>
                  <a:pt x="58" y="7"/>
                  <a:pt x="58" y="6"/>
                </a:cubicBezTo>
                <a:cubicBezTo>
                  <a:pt x="58" y="5"/>
                  <a:pt x="56" y="4"/>
                  <a:pt x="55" y="4"/>
                </a:cubicBezTo>
                <a:cubicBezTo>
                  <a:pt x="48" y="4"/>
                  <a:pt x="48" y="4"/>
                  <a:pt x="48" y="4"/>
                </a:cubicBezTo>
                <a:cubicBezTo>
                  <a:pt x="47" y="4"/>
                  <a:pt x="46" y="5"/>
                  <a:pt x="46" y="6"/>
                </a:cubicBezTo>
                <a:cubicBezTo>
                  <a:pt x="46" y="7"/>
                  <a:pt x="47" y="8"/>
                  <a:pt x="48" y="8"/>
                </a:cubicBezTo>
                <a:close/>
                <a:moveTo>
                  <a:pt x="93" y="8"/>
                </a:moveTo>
                <a:cubicBezTo>
                  <a:pt x="93" y="8"/>
                  <a:pt x="93" y="8"/>
                  <a:pt x="93" y="8"/>
                </a:cubicBezTo>
                <a:cubicBezTo>
                  <a:pt x="100" y="8"/>
                  <a:pt x="100" y="8"/>
                  <a:pt x="100" y="8"/>
                </a:cubicBezTo>
                <a:cubicBezTo>
                  <a:pt x="101" y="8"/>
                  <a:pt x="102" y="7"/>
                  <a:pt x="102" y="6"/>
                </a:cubicBezTo>
                <a:cubicBezTo>
                  <a:pt x="102" y="5"/>
                  <a:pt x="101" y="4"/>
                  <a:pt x="100" y="4"/>
                </a:cubicBezTo>
                <a:cubicBezTo>
                  <a:pt x="93" y="4"/>
                  <a:pt x="93" y="4"/>
                  <a:pt x="93" y="4"/>
                </a:cubicBezTo>
                <a:cubicBezTo>
                  <a:pt x="91" y="4"/>
                  <a:pt x="90" y="5"/>
                  <a:pt x="90" y="6"/>
                </a:cubicBezTo>
                <a:cubicBezTo>
                  <a:pt x="90" y="7"/>
                  <a:pt x="91" y="8"/>
                  <a:pt x="93" y="8"/>
                </a:cubicBezTo>
                <a:close/>
                <a:moveTo>
                  <a:pt x="16" y="26"/>
                </a:moveTo>
                <a:cubicBezTo>
                  <a:pt x="16" y="26"/>
                  <a:pt x="16" y="26"/>
                  <a:pt x="16" y="26"/>
                </a:cubicBezTo>
                <a:cubicBezTo>
                  <a:pt x="12" y="25"/>
                  <a:pt x="8" y="27"/>
                  <a:pt x="6" y="31"/>
                </a:cubicBezTo>
                <a:cubicBezTo>
                  <a:pt x="5" y="35"/>
                  <a:pt x="8" y="39"/>
                  <a:pt x="12" y="41"/>
                </a:cubicBezTo>
                <a:cubicBezTo>
                  <a:pt x="16" y="42"/>
                  <a:pt x="20" y="39"/>
                  <a:pt x="22" y="35"/>
                </a:cubicBezTo>
                <a:cubicBezTo>
                  <a:pt x="23" y="31"/>
                  <a:pt x="20" y="27"/>
                  <a:pt x="16" y="26"/>
                </a:cubicBezTo>
                <a:close/>
                <a:moveTo>
                  <a:pt x="47" y="58"/>
                </a:moveTo>
                <a:cubicBezTo>
                  <a:pt x="47" y="58"/>
                  <a:pt x="47" y="58"/>
                  <a:pt x="47" y="58"/>
                </a:cubicBezTo>
                <a:cubicBezTo>
                  <a:pt x="35" y="78"/>
                  <a:pt x="35" y="78"/>
                  <a:pt x="35" y="78"/>
                </a:cubicBezTo>
                <a:cubicBezTo>
                  <a:pt x="34" y="79"/>
                  <a:pt x="34" y="81"/>
                  <a:pt x="35" y="83"/>
                </a:cubicBezTo>
                <a:cubicBezTo>
                  <a:pt x="35" y="84"/>
                  <a:pt x="36" y="86"/>
                  <a:pt x="38" y="87"/>
                </a:cubicBezTo>
                <a:cubicBezTo>
                  <a:pt x="39" y="87"/>
                  <a:pt x="41" y="88"/>
                  <a:pt x="42" y="87"/>
                </a:cubicBezTo>
                <a:cubicBezTo>
                  <a:pt x="44" y="87"/>
                  <a:pt x="45" y="86"/>
                  <a:pt x="46" y="84"/>
                </a:cubicBezTo>
                <a:cubicBezTo>
                  <a:pt x="58" y="64"/>
                  <a:pt x="58" y="64"/>
                  <a:pt x="58" y="64"/>
                </a:cubicBezTo>
                <a:cubicBezTo>
                  <a:pt x="58" y="64"/>
                  <a:pt x="58" y="64"/>
                  <a:pt x="58" y="64"/>
                </a:cubicBezTo>
                <a:cubicBezTo>
                  <a:pt x="59" y="63"/>
                  <a:pt x="59" y="61"/>
                  <a:pt x="58" y="60"/>
                </a:cubicBezTo>
                <a:cubicBezTo>
                  <a:pt x="58" y="58"/>
                  <a:pt x="57" y="57"/>
                  <a:pt x="56" y="56"/>
                </a:cubicBezTo>
                <a:cubicBezTo>
                  <a:pt x="56" y="56"/>
                  <a:pt x="56" y="56"/>
                  <a:pt x="56" y="56"/>
                </a:cubicBezTo>
                <a:cubicBezTo>
                  <a:pt x="55" y="56"/>
                  <a:pt x="55" y="56"/>
                  <a:pt x="55" y="56"/>
                </a:cubicBezTo>
                <a:cubicBezTo>
                  <a:pt x="55" y="56"/>
                  <a:pt x="55" y="56"/>
                  <a:pt x="55" y="56"/>
                </a:cubicBezTo>
                <a:cubicBezTo>
                  <a:pt x="55" y="56"/>
                  <a:pt x="55" y="56"/>
                  <a:pt x="55" y="56"/>
                </a:cubicBezTo>
                <a:cubicBezTo>
                  <a:pt x="55" y="56"/>
                  <a:pt x="55" y="56"/>
                  <a:pt x="55" y="56"/>
                </a:cubicBezTo>
                <a:cubicBezTo>
                  <a:pt x="55" y="55"/>
                  <a:pt x="55" y="55"/>
                  <a:pt x="55" y="55"/>
                </a:cubicBezTo>
                <a:cubicBezTo>
                  <a:pt x="54" y="55"/>
                  <a:pt x="52" y="55"/>
                  <a:pt x="51" y="55"/>
                </a:cubicBezTo>
                <a:cubicBezTo>
                  <a:pt x="49" y="55"/>
                  <a:pt x="48" y="56"/>
                  <a:pt x="47" y="58"/>
                </a:cubicBezTo>
                <a:cubicBezTo>
                  <a:pt x="47" y="58"/>
                  <a:pt x="47" y="58"/>
                  <a:pt x="47" y="58"/>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 name="Freeform 15">
            <a:extLst>
              <a:ext uri="{FF2B5EF4-FFF2-40B4-BE49-F238E27FC236}">
                <a16:creationId xmlns:a16="http://schemas.microsoft.com/office/drawing/2014/main" id="{BF797FFD-0489-4959-8181-B380958BA89B}"/>
              </a:ext>
            </a:extLst>
          </p:cNvPr>
          <p:cNvSpPr>
            <a:spLocks noEditPoints="1"/>
          </p:cNvSpPr>
          <p:nvPr/>
        </p:nvSpPr>
        <p:spPr bwMode="auto">
          <a:xfrm rot="19688311">
            <a:off x="2600325" y="800100"/>
            <a:ext cx="376238" cy="433388"/>
          </a:xfrm>
          <a:custGeom>
            <a:avLst/>
            <a:gdLst>
              <a:gd name="T0" fmla="*/ 2147483646 w 88"/>
              <a:gd name="T1" fmla="*/ 2147483646 h 101"/>
              <a:gd name="T2" fmla="*/ 2147483646 w 88"/>
              <a:gd name="T3" fmla="*/ 2147483646 h 101"/>
              <a:gd name="T4" fmla="*/ 2147483646 w 88"/>
              <a:gd name="T5" fmla="*/ 2147483646 h 101"/>
              <a:gd name="T6" fmla="*/ 2147483646 w 88"/>
              <a:gd name="T7" fmla="*/ 2147483646 h 101"/>
              <a:gd name="T8" fmla="*/ 2147483646 w 88"/>
              <a:gd name="T9" fmla="*/ 2147483646 h 101"/>
              <a:gd name="T10" fmla="*/ 2147483646 w 88"/>
              <a:gd name="T11" fmla="*/ 2147483646 h 101"/>
              <a:gd name="T12" fmla="*/ 2147483646 w 88"/>
              <a:gd name="T13" fmla="*/ 2147483646 h 101"/>
              <a:gd name="T14" fmla="*/ 2147483646 w 88"/>
              <a:gd name="T15" fmla="*/ 2147483646 h 101"/>
              <a:gd name="T16" fmla="*/ 2147483646 w 88"/>
              <a:gd name="T17" fmla="*/ 2147483646 h 101"/>
              <a:gd name="T18" fmla="*/ 2147483646 w 88"/>
              <a:gd name="T19" fmla="*/ 2147483646 h 101"/>
              <a:gd name="T20" fmla="*/ 2147483646 w 88"/>
              <a:gd name="T21" fmla="*/ 0 h 101"/>
              <a:gd name="T22" fmla="*/ 0 w 88"/>
              <a:gd name="T23" fmla="*/ 2147483646 h 101"/>
              <a:gd name="T24" fmla="*/ 2147483646 w 88"/>
              <a:gd name="T25" fmla="*/ 2147483646 h 101"/>
              <a:gd name="T26" fmla="*/ 2147483646 w 88"/>
              <a:gd name="T27" fmla="*/ 2147483646 h 101"/>
              <a:gd name="T28" fmla="*/ 2147483646 w 88"/>
              <a:gd name="T29" fmla="*/ 2147483646 h 101"/>
              <a:gd name="T30" fmla="*/ 2147483646 w 88"/>
              <a:gd name="T31" fmla="*/ 2147483646 h 101"/>
              <a:gd name="T32" fmla="*/ 2147483646 w 88"/>
              <a:gd name="T33" fmla="*/ 2147483646 h 101"/>
              <a:gd name="T34" fmla="*/ 2147483646 w 88"/>
              <a:gd name="T35" fmla="*/ 2147483646 h 101"/>
              <a:gd name="T36" fmla="*/ 2147483646 w 88"/>
              <a:gd name="T37" fmla="*/ 2147483646 h 101"/>
              <a:gd name="T38" fmla="*/ 2147483646 w 88"/>
              <a:gd name="T39" fmla="*/ 2147483646 h 101"/>
              <a:gd name="T40" fmla="*/ 2147483646 w 88"/>
              <a:gd name="T41" fmla="*/ 2147483646 h 101"/>
              <a:gd name="T42" fmla="*/ 2147483646 w 88"/>
              <a:gd name="T43" fmla="*/ 2147483646 h 101"/>
              <a:gd name="T44" fmla="*/ 2147483646 w 88"/>
              <a:gd name="T45" fmla="*/ 2147483646 h 101"/>
              <a:gd name="T46" fmla="*/ 2147483646 w 88"/>
              <a:gd name="T47" fmla="*/ 2147483646 h 101"/>
              <a:gd name="T48" fmla="*/ 2147483646 w 88"/>
              <a:gd name="T49" fmla="*/ 2147483646 h 101"/>
              <a:gd name="T50" fmla="*/ 2147483646 w 88"/>
              <a:gd name="T51" fmla="*/ 2147483646 h 101"/>
              <a:gd name="T52" fmla="*/ 2147483646 w 88"/>
              <a:gd name="T53" fmla="*/ 2147483646 h 101"/>
              <a:gd name="T54" fmla="*/ 2147483646 w 88"/>
              <a:gd name="T55" fmla="*/ 2147483646 h 101"/>
              <a:gd name="T56" fmla="*/ 2147483646 w 88"/>
              <a:gd name="T57" fmla="*/ 2147483646 h 101"/>
              <a:gd name="T58" fmla="*/ 2147483646 w 88"/>
              <a:gd name="T59" fmla="*/ 2147483646 h 101"/>
              <a:gd name="T60" fmla="*/ 2147483646 w 88"/>
              <a:gd name="T61" fmla="*/ 2147483646 h 101"/>
              <a:gd name="T62" fmla="*/ 2147483646 w 88"/>
              <a:gd name="T63" fmla="*/ 2147483646 h 101"/>
              <a:gd name="T64" fmla="*/ 2147483646 w 88"/>
              <a:gd name="T65" fmla="*/ 2147483646 h 101"/>
              <a:gd name="T66" fmla="*/ 2147483646 w 88"/>
              <a:gd name="T67" fmla="*/ 2147483646 h 101"/>
              <a:gd name="T68" fmla="*/ 2147483646 w 88"/>
              <a:gd name="T69" fmla="*/ 2147483646 h 101"/>
              <a:gd name="T70" fmla="*/ 2147483646 w 88"/>
              <a:gd name="T71" fmla="*/ 2147483646 h 101"/>
              <a:gd name="T72" fmla="*/ 2147483646 w 88"/>
              <a:gd name="T73" fmla="*/ 2147483646 h 101"/>
              <a:gd name="T74" fmla="*/ 2147483646 w 88"/>
              <a:gd name="T75" fmla="*/ 2147483646 h 101"/>
              <a:gd name="T76" fmla="*/ 2147483646 w 88"/>
              <a:gd name="T77" fmla="*/ 2147483646 h 101"/>
              <a:gd name="T78" fmla="*/ 2147483646 w 88"/>
              <a:gd name="T79" fmla="*/ 2147483646 h 101"/>
              <a:gd name="T80" fmla="*/ 2147483646 w 88"/>
              <a:gd name="T81" fmla="*/ 2147483646 h 101"/>
              <a:gd name="T82" fmla="*/ 2147483646 w 88"/>
              <a:gd name="T83" fmla="*/ 2147483646 h 101"/>
              <a:gd name="T84" fmla="*/ 2147483646 w 88"/>
              <a:gd name="T85" fmla="*/ 2147483646 h 101"/>
              <a:gd name="T86" fmla="*/ 2147483646 w 88"/>
              <a:gd name="T87" fmla="*/ 2147483646 h 101"/>
              <a:gd name="T88" fmla="*/ 2147483646 w 88"/>
              <a:gd name="T89" fmla="*/ 2147483646 h 101"/>
              <a:gd name="T90" fmla="*/ 2147483646 w 88"/>
              <a:gd name="T91" fmla="*/ 2147483646 h 101"/>
              <a:gd name="T92" fmla="*/ 2147483646 w 88"/>
              <a:gd name="T93" fmla="*/ 2147483646 h 101"/>
              <a:gd name="T94" fmla="*/ 2147483646 w 88"/>
              <a:gd name="T95" fmla="*/ 2147483646 h 101"/>
              <a:gd name="T96" fmla="*/ 2147483646 w 88"/>
              <a:gd name="T97" fmla="*/ 2147483646 h 101"/>
              <a:gd name="T98" fmla="*/ 2147483646 w 88"/>
              <a:gd name="T99" fmla="*/ 2147483646 h 101"/>
              <a:gd name="T100" fmla="*/ 2147483646 w 88"/>
              <a:gd name="T101" fmla="*/ 2147483646 h 10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88" h="101">
                <a:moveTo>
                  <a:pt x="53" y="52"/>
                </a:moveTo>
                <a:cubicBezTo>
                  <a:pt x="52" y="52"/>
                  <a:pt x="51" y="53"/>
                  <a:pt x="51" y="54"/>
                </a:cubicBezTo>
                <a:cubicBezTo>
                  <a:pt x="51" y="57"/>
                  <a:pt x="51" y="57"/>
                  <a:pt x="51" y="57"/>
                </a:cubicBezTo>
                <a:cubicBezTo>
                  <a:pt x="48" y="57"/>
                  <a:pt x="48" y="57"/>
                  <a:pt x="48" y="57"/>
                </a:cubicBezTo>
                <a:cubicBezTo>
                  <a:pt x="46" y="57"/>
                  <a:pt x="45" y="58"/>
                  <a:pt x="45" y="60"/>
                </a:cubicBezTo>
                <a:cubicBezTo>
                  <a:pt x="45" y="61"/>
                  <a:pt x="46" y="62"/>
                  <a:pt x="48" y="62"/>
                </a:cubicBezTo>
                <a:cubicBezTo>
                  <a:pt x="51" y="62"/>
                  <a:pt x="51" y="62"/>
                  <a:pt x="51" y="62"/>
                </a:cubicBezTo>
                <a:cubicBezTo>
                  <a:pt x="51" y="65"/>
                  <a:pt x="51" y="65"/>
                  <a:pt x="51" y="65"/>
                </a:cubicBezTo>
                <a:cubicBezTo>
                  <a:pt x="51" y="66"/>
                  <a:pt x="52" y="67"/>
                  <a:pt x="53" y="67"/>
                </a:cubicBezTo>
                <a:cubicBezTo>
                  <a:pt x="54" y="67"/>
                  <a:pt x="55" y="66"/>
                  <a:pt x="55" y="65"/>
                </a:cubicBezTo>
                <a:cubicBezTo>
                  <a:pt x="55" y="62"/>
                  <a:pt x="55" y="62"/>
                  <a:pt x="55" y="62"/>
                </a:cubicBezTo>
                <a:cubicBezTo>
                  <a:pt x="59" y="62"/>
                  <a:pt x="59" y="62"/>
                  <a:pt x="59" y="62"/>
                </a:cubicBezTo>
                <a:cubicBezTo>
                  <a:pt x="60" y="62"/>
                  <a:pt x="61" y="61"/>
                  <a:pt x="61" y="60"/>
                </a:cubicBezTo>
                <a:cubicBezTo>
                  <a:pt x="61" y="58"/>
                  <a:pt x="60" y="57"/>
                  <a:pt x="59" y="57"/>
                </a:cubicBezTo>
                <a:cubicBezTo>
                  <a:pt x="55" y="57"/>
                  <a:pt x="55" y="57"/>
                  <a:pt x="55" y="57"/>
                </a:cubicBezTo>
                <a:cubicBezTo>
                  <a:pt x="55" y="54"/>
                  <a:pt x="55" y="54"/>
                  <a:pt x="55" y="54"/>
                </a:cubicBezTo>
                <a:cubicBezTo>
                  <a:pt x="55" y="53"/>
                  <a:pt x="54" y="52"/>
                  <a:pt x="53" y="52"/>
                </a:cubicBezTo>
                <a:close/>
                <a:moveTo>
                  <a:pt x="86" y="29"/>
                </a:moveTo>
                <a:cubicBezTo>
                  <a:pt x="86" y="29"/>
                  <a:pt x="86" y="29"/>
                  <a:pt x="86" y="29"/>
                </a:cubicBezTo>
                <a:cubicBezTo>
                  <a:pt x="58" y="1"/>
                  <a:pt x="58" y="1"/>
                  <a:pt x="58" y="1"/>
                </a:cubicBezTo>
                <a:cubicBezTo>
                  <a:pt x="58" y="0"/>
                  <a:pt x="57" y="0"/>
                  <a:pt x="56" y="0"/>
                </a:cubicBezTo>
                <a:cubicBezTo>
                  <a:pt x="10" y="0"/>
                  <a:pt x="10" y="0"/>
                  <a:pt x="10" y="0"/>
                </a:cubicBezTo>
                <a:cubicBezTo>
                  <a:pt x="7" y="0"/>
                  <a:pt x="4" y="1"/>
                  <a:pt x="3" y="3"/>
                </a:cubicBezTo>
                <a:cubicBezTo>
                  <a:pt x="1" y="5"/>
                  <a:pt x="0" y="8"/>
                  <a:pt x="0" y="10"/>
                </a:cubicBezTo>
                <a:cubicBezTo>
                  <a:pt x="0" y="90"/>
                  <a:pt x="0" y="90"/>
                  <a:pt x="0" y="90"/>
                </a:cubicBezTo>
                <a:cubicBezTo>
                  <a:pt x="0" y="93"/>
                  <a:pt x="1" y="96"/>
                  <a:pt x="3" y="97"/>
                </a:cubicBezTo>
                <a:cubicBezTo>
                  <a:pt x="3" y="97"/>
                  <a:pt x="3" y="97"/>
                  <a:pt x="3" y="97"/>
                </a:cubicBezTo>
                <a:cubicBezTo>
                  <a:pt x="3" y="97"/>
                  <a:pt x="3" y="97"/>
                  <a:pt x="3" y="97"/>
                </a:cubicBezTo>
                <a:cubicBezTo>
                  <a:pt x="4" y="99"/>
                  <a:pt x="7" y="101"/>
                  <a:pt x="10" y="101"/>
                </a:cubicBezTo>
                <a:cubicBezTo>
                  <a:pt x="77" y="101"/>
                  <a:pt x="77" y="101"/>
                  <a:pt x="77" y="101"/>
                </a:cubicBezTo>
                <a:cubicBezTo>
                  <a:pt x="80" y="101"/>
                  <a:pt x="83" y="99"/>
                  <a:pt x="84" y="97"/>
                </a:cubicBezTo>
                <a:cubicBezTo>
                  <a:pt x="84" y="97"/>
                  <a:pt x="84" y="97"/>
                  <a:pt x="84" y="97"/>
                </a:cubicBezTo>
                <a:cubicBezTo>
                  <a:pt x="84" y="97"/>
                  <a:pt x="84" y="97"/>
                  <a:pt x="84" y="97"/>
                </a:cubicBezTo>
                <a:cubicBezTo>
                  <a:pt x="86" y="96"/>
                  <a:pt x="88" y="93"/>
                  <a:pt x="88" y="90"/>
                </a:cubicBezTo>
                <a:cubicBezTo>
                  <a:pt x="88" y="32"/>
                  <a:pt x="88" y="32"/>
                  <a:pt x="88" y="32"/>
                </a:cubicBezTo>
                <a:cubicBezTo>
                  <a:pt x="88" y="31"/>
                  <a:pt x="87" y="30"/>
                  <a:pt x="86" y="29"/>
                </a:cubicBezTo>
                <a:close/>
                <a:moveTo>
                  <a:pt x="58" y="12"/>
                </a:moveTo>
                <a:cubicBezTo>
                  <a:pt x="58" y="12"/>
                  <a:pt x="58" y="12"/>
                  <a:pt x="58" y="12"/>
                </a:cubicBezTo>
                <a:cubicBezTo>
                  <a:pt x="76" y="29"/>
                  <a:pt x="76" y="29"/>
                  <a:pt x="76" y="29"/>
                </a:cubicBezTo>
                <a:cubicBezTo>
                  <a:pt x="62" y="29"/>
                  <a:pt x="62" y="29"/>
                  <a:pt x="62" y="29"/>
                </a:cubicBezTo>
                <a:cubicBezTo>
                  <a:pt x="61" y="29"/>
                  <a:pt x="60" y="29"/>
                  <a:pt x="59" y="28"/>
                </a:cubicBezTo>
                <a:cubicBezTo>
                  <a:pt x="59" y="28"/>
                  <a:pt x="59" y="28"/>
                  <a:pt x="59" y="28"/>
                </a:cubicBezTo>
                <a:cubicBezTo>
                  <a:pt x="58" y="27"/>
                  <a:pt x="58" y="26"/>
                  <a:pt x="58" y="25"/>
                </a:cubicBezTo>
                <a:cubicBezTo>
                  <a:pt x="58" y="12"/>
                  <a:pt x="58" y="12"/>
                  <a:pt x="58" y="12"/>
                </a:cubicBezTo>
                <a:close/>
                <a:moveTo>
                  <a:pt x="80" y="90"/>
                </a:moveTo>
                <a:cubicBezTo>
                  <a:pt x="80" y="90"/>
                  <a:pt x="80" y="90"/>
                  <a:pt x="80" y="90"/>
                </a:cubicBezTo>
                <a:cubicBezTo>
                  <a:pt x="80" y="91"/>
                  <a:pt x="80" y="92"/>
                  <a:pt x="79" y="92"/>
                </a:cubicBezTo>
                <a:cubicBezTo>
                  <a:pt x="79" y="92"/>
                  <a:pt x="79" y="92"/>
                  <a:pt x="79" y="92"/>
                </a:cubicBezTo>
                <a:cubicBezTo>
                  <a:pt x="79" y="93"/>
                  <a:pt x="78" y="93"/>
                  <a:pt x="77" y="93"/>
                </a:cubicBezTo>
                <a:cubicBezTo>
                  <a:pt x="10" y="93"/>
                  <a:pt x="10" y="93"/>
                  <a:pt x="10" y="93"/>
                </a:cubicBezTo>
                <a:cubicBezTo>
                  <a:pt x="9" y="93"/>
                  <a:pt x="9" y="92"/>
                  <a:pt x="8" y="92"/>
                </a:cubicBezTo>
                <a:cubicBezTo>
                  <a:pt x="8" y="92"/>
                  <a:pt x="8" y="92"/>
                  <a:pt x="8" y="92"/>
                </a:cubicBezTo>
                <a:cubicBezTo>
                  <a:pt x="8" y="92"/>
                  <a:pt x="7" y="91"/>
                  <a:pt x="7" y="90"/>
                </a:cubicBezTo>
                <a:cubicBezTo>
                  <a:pt x="7" y="10"/>
                  <a:pt x="7" y="10"/>
                  <a:pt x="7" y="10"/>
                </a:cubicBezTo>
                <a:cubicBezTo>
                  <a:pt x="7" y="10"/>
                  <a:pt x="8" y="9"/>
                  <a:pt x="8" y="9"/>
                </a:cubicBezTo>
                <a:cubicBezTo>
                  <a:pt x="9" y="8"/>
                  <a:pt x="9" y="8"/>
                  <a:pt x="10" y="8"/>
                </a:cubicBezTo>
                <a:cubicBezTo>
                  <a:pt x="53" y="8"/>
                  <a:pt x="53" y="8"/>
                  <a:pt x="53" y="8"/>
                </a:cubicBezTo>
                <a:cubicBezTo>
                  <a:pt x="53" y="25"/>
                  <a:pt x="53" y="25"/>
                  <a:pt x="53" y="25"/>
                </a:cubicBezTo>
                <a:cubicBezTo>
                  <a:pt x="53" y="28"/>
                  <a:pt x="54" y="30"/>
                  <a:pt x="56" y="31"/>
                </a:cubicBezTo>
                <a:cubicBezTo>
                  <a:pt x="56" y="32"/>
                  <a:pt x="56" y="32"/>
                  <a:pt x="56" y="32"/>
                </a:cubicBezTo>
                <a:cubicBezTo>
                  <a:pt x="58" y="33"/>
                  <a:pt x="60" y="34"/>
                  <a:pt x="62" y="34"/>
                </a:cubicBezTo>
                <a:cubicBezTo>
                  <a:pt x="80" y="34"/>
                  <a:pt x="80" y="34"/>
                  <a:pt x="80" y="34"/>
                </a:cubicBezTo>
                <a:cubicBezTo>
                  <a:pt x="80" y="90"/>
                  <a:pt x="80" y="90"/>
                  <a:pt x="80" y="90"/>
                </a:cubicBezTo>
                <a:close/>
                <a:moveTo>
                  <a:pt x="37" y="48"/>
                </a:moveTo>
                <a:cubicBezTo>
                  <a:pt x="37" y="48"/>
                  <a:pt x="37" y="48"/>
                  <a:pt x="37" y="48"/>
                </a:cubicBezTo>
                <a:cubicBezTo>
                  <a:pt x="36" y="47"/>
                  <a:pt x="35" y="48"/>
                  <a:pt x="34" y="49"/>
                </a:cubicBezTo>
                <a:cubicBezTo>
                  <a:pt x="27" y="69"/>
                  <a:pt x="27" y="69"/>
                  <a:pt x="27" y="69"/>
                </a:cubicBezTo>
                <a:cubicBezTo>
                  <a:pt x="27" y="70"/>
                  <a:pt x="28" y="71"/>
                  <a:pt x="29" y="72"/>
                </a:cubicBezTo>
                <a:cubicBezTo>
                  <a:pt x="30" y="72"/>
                  <a:pt x="31" y="72"/>
                  <a:pt x="32" y="70"/>
                </a:cubicBezTo>
                <a:cubicBezTo>
                  <a:pt x="33" y="67"/>
                  <a:pt x="33" y="67"/>
                  <a:pt x="33" y="67"/>
                </a:cubicBezTo>
                <a:cubicBezTo>
                  <a:pt x="40" y="67"/>
                  <a:pt x="40" y="67"/>
                  <a:pt x="40" y="67"/>
                </a:cubicBezTo>
                <a:cubicBezTo>
                  <a:pt x="41" y="70"/>
                  <a:pt x="41" y="70"/>
                  <a:pt x="41" y="70"/>
                </a:cubicBezTo>
                <a:cubicBezTo>
                  <a:pt x="42" y="72"/>
                  <a:pt x="43" y="72"/>
                  <a:pt x="44" y="72"/>
                </a:cubicBezTo>
                <a:cubicBezTo>
                  <a:pt x="46" y="71"/>
                  <a:pt x="46" y="70"/>
                  <a:pt x="46" y="69"/>
                </a:cubicBezTo>
                <a:cubicBezTo>
                  <a:pt x="39" y="49"/>
                  <a:pt x="39" y="49"/>
                  <a:pt x="39" y="49"/>
                </a:cubicBezTo>
                <a:cubicBezTo>
                  <a:pt x="39" y="48"/>
                  <a:pt x="38" y="48"/>
                  <a:pt x="37" y="48"/>
                </a:cubicBezTo>
                <a:close/>
                <a:moveTo>
                  <a:pt x="35" y="62"/>
                </a:moveTo>
                <a:cubicBezTo>
                  <a:pt x="35" y="62"/>
                  <a:pt x="35" y="62"/>
                  <a:pt x="35" y="62"/>
                </a:cubicBezTo>
                <a:cubicBezTo>
                  <a:pt x="37" y="57"/>
                  <a:pt x="37" y="57"/>
                  <a:pt x="37" y="57"/>
                </a:cubicBezTo>
                <a:cubicBezTo>
                  <a:pt x="39" y="62"/>
                  <a:pt x="39" y="62"/>
                  <a:pt x="39" y="62"/>
                </a:cubicBezTo>
                <a:cubicBezTo>
                  <a:pt x="35" y="62"/>
                  <a:pt x="35" y="62"/>
                  <a:pt x="35" y="62"/>
                </a:cubicBezTo>
                <a:close/>
                <a:moveTo>
                  <a:pt x="41" y="41"/>
                </a:moveTo>
                <a:cubicBezTo>
                  <a:pt x="41" y="41"/>
                  <a:pt x="41" y="41"/>
                  <a:pt x="41" y="41"/>
                </a:cubicBezTo>
                <a:cubicBezTo>
                  <a:pt x="40" y="41"/>
                  <a:pt x="39" y="42"/>
                  <a:pt x="40" y="44"/>
                </a:cubicBezTo>
                <a:cubicBezTo>
                  <a:pt x="40" y="45"/>
                  <a:pt x="42" y="45"/>
                  <a:pt x="43" y="45"/>
                </a:cubicBezTo>
                <a:cubicBezTo>
                  <a:pt x="52" y="42"/>
                  <a:pt x="59" y="44"/>
                  <a:pt x="62" y="48"/>
                </a:cubicBezTo>
                <a:cubicBezTo>
                  <a:pt x="65" y="50"/>
                  <a:pt x="66" y="53"/>
                  <a:pt x="66" y="57"/>
                </a:cubicBezTo>
                <a:cubicBezTo>
                  <a:pt x="67" y="60"/>
                  <a:pt x="66" y="64"/>
                  <a:pt x="65" y="67"/>
                </a:cubicBezTo>
                <a:cubicBezTo>
                  <a:pt x="61" y="74"/>
                  <a:pt x="54" y="80"/>
                  <a:pt x="43" y="80"/>
                </a:cubicBezTo>
                <a:cubicBezTo>
                  <a:pt x="33" y="80"/>
                  <a:pt x="26" y="75"/>
                  <a:pt x="23" y="68"/>
                </a:cubicBezTo>
                <a:cubicBezTo>
                  <a:pt x="21" y="65"/>
                  <a:pt x="21" y="62"/>
                  <a:pt x="21" y="59"/>
                </a:cubicBezTo>
                <a:cubicBezTo>
                  <a:pt x="21" y="56"/>
                  <a:pt x="21" y="53"/>
                  <a:pt x="23" y="50"/>
                </a:cubicBezTo>
                <a:cubicBezTo>
                  <a:pt x="26" y="43"/>
                  <a:pt x="33" y="38"/>
                  <a:pt x="43" y="38"/>
                </a:cubicBezTo>
                <a:cubicBezTo>
                  <a:pt x="45" y="38"/>
                  <a:pt x="46" y="37"/>
                  <a:pt x="46" y="36"/>
                </a:cubicBezTo>
                <a:cubicBezTo>
                  <a:pt x="46" y="35"/>
                  <a:pt x="45" y="33"/>
                  <a:pt x="43" y="33"/>
                </a:cubicBezTo>
                <a:cubicBezTo>
                  <a:pt x="30" y="33"/>
                  <a:pt x="22" y="40"/>
                  <a:pt x="18" y="49"/>
                </a:cubicBezTo>
                <a:cubicBezTo>
                  <a:pt x="17" y="52"/>
                  <a:pt x="16" y="55"/>
                  <a:pt x="16" y="59"/>
                </a:cubicBezTo>
                <a:cubicBezTo>
                  <a:pt x="16" y="63"/>
                  <a:pt x="17" y="66"/>
                  <a:pt x="18" y="69"/>
                </a:cubicBezTo>
                <a:cubicBezTo>
                  <a:pt x="22" y="78"/>
                  <a:pt x="30" y="85"/>
                  <a:pt x="43" y="85"/>
                </a:cubicBezTo>
                <a:cubicBezTo>
                  <a:pt x="57" y="85"/>
                  <a:pt x="65" y="78"/>
                  <a:pt x="69" y="69"/>
                </a:cubicBezTo>
                <a:cubicBezTo>
                  <a:pt x="71" y="65"/>
                  <a:pt x="71" y="60"/>
                  <a:pt x="71" y="56"/>
                </a:cubicBezTo>
                <a:cubicBezTo>
                  <a:pt x="70" y="52"/>
                  <a:pt x="69" y="48"/>
                  <a:pt x="66" y="45"/>
                </a:cubicBezTo>
                <a:cubicBezTo>
                  <a:pt x="61" y="40"/>
                  <a:pt x="53" y="37"/>
                  <a:pt x="41" y="41"/>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 name="Freeform 18">
            <a:extLst>
              <a:ext uri="{FF2B5EF4-FFF2-40B4-BE49-F238E27FC236}">
                <a16:creationId xmlns:a16="http://schemas.microsoft.com/office/drawing/2014/main" id="{B46DDBC2-59B0-4389-9891-4C7CD3A5E9A3}"/>
              </a:ext>
            </a:extLst>
          </p:cNvPr>
          <p:cNvSpPr>
            <a:spLocks noEditPoints="1"/>
          </p:cNvSpPr>
          <p:nvPr/>
        </p:nvSpPr>
        <p:spPr bwMode="auto">
          <a:xfrm rot="19688311">
            <a:off x="7100888" y="800100"/>
            <a:ext cx="427037" cy="433388"/>
          </a:xfrm>
          <a:custGeom>
            <a:avLst/>
            <a:gdLst>
              <a:gd name="T0" fmla="*/ 2147483646 w 100"/>
              <a:gd name="T1" fmla="*/ 0 h 101"/>
              <a:gd name="T2" fmla="*/ 2147483646 w 100"/>
              <a:gd name="T3" fmla="*/ 2147483646 h 101"/>
              <a:gd name="T4" fmla="*/ 2147483646 w 100"/>
              <a:gd name="T5" fmla="*/ 2147483646 h 101"/>
              <a:gd name="T6" fmla="*/ 2147483646 w 100"/>
              <a:gd name="T7" fmla="*/ 2147483646 h 101"/>
              <a:gd name="T8" fmla="*/ 0 w 100"/>
              <a:gd name="T9" fmla="*/ 2147483646 h 101"/>
              <a:gd name="T10" fmla="*/ 0 w 100"/>
              <a:gd name="T11" fmla="*/ 2147483646 h 101"/>
              <a:gd name="T12" fmla="*/ 2147483646 w 100"/>
              <a:gd name="T13" fmla="*/ 2147483646 h 101"/>
              <a:gd name="T14" fmla="*/ 2147483646 w 100"/>
              <a:gd name="T15" fmla="*/ 2147483646 h 101"/>
              <a:gd name="T16" fmla="*/ 2147483646 w 100"/>
              <a:gd name="T17" fmla="*/ 2147483646 h 101"/>
              <a:gd name="T18" fmla="*/ 2147483646 w 100"/>
              <a:gd name="T19" fmla="*/ 2147483646 h 101"/>
              <a:gd name="T20" fmla="*/ 2147483646 w 100"/>
              <a:gd name="T21" fmla="*/ 2147483646 h 101"/>
              <a:gd name="T22" fmla="*/ 2147483646 w 100"/>
              <a:gd name="T23" fmla="*/ 2147483646 h 101"/>
              <a:gd name="T24" fmla="*/ 2147483646 w 100"/>
              <a:gd name="T25" fmla="*/ 2147483646 h 101"/>
              <a:gd name="T26" fmla="*/ 2147483646 w 100"/>
              <a:gd name="T27" fmla="*/ 2147483646 h 101"/>
              <a:gd name="T28" fmla="*/ 2147483646 w 100"/>
              <a:gd name="T29" fmla="*/ 2147483646 h 101"/>
              <a:gd name="T30" fmla="*/ 2147483646 w 100"/>
              <a:gd name="T31" fmla="*/ 2147483646 h 101"/>
              <a:gd name="T32" fmla="*/ 2147483646 w 100"/>
              <a:gd name="T33" fmla="*/ 2147483646 h 101"/>
              <a:gd name="T34" fmla="*/ 2147483646 w 100"/>
              <a:gd name="T35" fmla="*/ 2147483646 h 101"/>
              <a:gd name="T36" fmla="*/ 2147483646 w 100"/>
              <a:gd name="T37" fmla="*/ 2147483646 h 101"/>
              <a:gd name="T38" fmla="*/ 2147483646 w 100"/>
              <a:gd name="T39" fmla="*/ 2147483646 h 101"/>
              <a:gd name="T40" fmla="*/ 2147483646 w 100"/>
              <a:gd name="T41" fmla="*/ 2147483646 h 101"/>
              <a:gd name="T42" fmla="*/ 2147483646 w 100"/>
              <a:gd name="T43" fmla="*/ 2147483646 h 101"/>
              <a:gd name="T44" fmla="*/ 2147483646 w 100"/>
              <a:gd name="T45" fmla="*/ 2147483646 h 101"/>
              <a:gd name="T46" fmla="*/ 2147483646 w 100"/>
              <a:gd name="T47" fmla="*/ 2147483646 h 101"/>
              <a:gd name="T48" fmla="*/ 2147483646 w 100"/>
              <a:gd name="T49" fmla="*/ 2147483646 h 101"/>
              <a:gd name="T50" fmla="*/ 2147483646 w 100"/>
              <a:gd name="T51" fmla="*/ 2147483646 h 101"/>
              <a:gd name="T52" fmla="*/ 2147483646 w 100"/>
              <a:gd name="T53" fmla="*/ 2147483646 h 101"/>
              <a:gd name="T54" fmla="*/ 2147483646 w 100"/>
              <a:gd name="T55" fmla="*/ 2147483646 h 101"/>
              <a:gd name="T56" fmla="*/ 2147483646 w 100"/>
              <a:gd name="T57" fmla="*/ 2147483646 h 101"/>
              <a:gd name="T58" fmla="*/ 2147483646 w 100"/>
              <a:gd name="T59" fmla="*/ 2147483646 h 101"/>
              <a:gd name="T60" fmla="*/ 2147483646 w 100"/>
              <a:gd name="T61" fmla="*/ 2147483646 h 101"/>
              <a:gd name="T62" fmla="*/ 2147483646 w 100"/>
              <a:gd name="T63" fmla="*/ 2147483646 h 101"/>
              <a:gd name="T64" fmla="*/ 2147483646 w 100"/>
              <a:gd name="T65" fmla="*/ 2147483646 h 101"/>
              <a:gd name="T66" fmla="*/ 2147483646 w 100"/>
              <a:gd name="T67" fmla="*/ 2147483646 h 101"/>
              <a:gd name="T68" fmla="*/ 2147483646 w 100"/>
              <a:gd name="T69" fmla="*/ 2147483646 h 101"/>
              <a:gd name="T70" fmla="*/ 2147483646 w 100"/>
              <a:gd name="T71" fmla="*/ 2147483646 h 101"/>
              <a:gd name="T72" fmla="*/ 2147483646 w 100"/>
              <a:gd name="T73" fmla="*/ 2147483646 h 101"/>
              <a:gd name="T74" fmla="*/ 2147483646 w 100"/>
              <a:gd name="T75" fmla="*/ 2147483646 h 101"/>
              <a:gd name="T76" fmla="*/ 2147483646 w 100"/>
              <a:gd name="T77" fmla="*/ 2147483646 h 101"/>
              <a:gd name="T78" fmla="*/ 2147483646 w 100"/>
              <a:gd name="T79" fmla="*/ 2147483646 h 101"/>
              <a:gd name="T80" fmla="*/ 2147483646 w 100"/>
              <a:gd name="T81" fmla="*/ 2147483646 h 101"/>
              <a:gd name="T82" fmla="*/ 2147483646 w 100"/>
              <a:gd name="T83" fmla="*/ 2147483646 h 101"/>
              <a:gd name="T84" fmla="*/ 2147483646 w 100"/>
              <a:gd name="T85" fmla="*/ 2147483646 h 101"/>
              <a:gd name="T86" fmla="*/ 2147483646 w 100"/>
              <a:gd name="T87" fmla="*/ 2147483646 h 101"/>
              <a:gd name="T88" fmla="*/ 2147483646 w 100"/>
              <a:gd name="T89" fmla="*/ 2147483646 h 101"/>
              <a:gd name="T90" fmla="*/ 2147483646 w 100"/>
              <a:gd name="T91" fmla="*/ 2147483646 h 101"/>
              <a:gd name="T92" fmla="*/ 2147483646 w 100"/>
              <a:gd name="T93" fmla="*/ 2147483646 h 101"/>
              <a:gd name="T94" fmla="*/ 2147483646 w 100"/>
              <a:gd name="T95" fmla="*/ 2147483646 h 10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00" h="101">
                <a:moveTo>
                  <a:pt x="3" y="0"/>
                </a:moveTo>
                <a:cubicBezTo>
                  <a:pt x="4" y="0"/>
                  <a:pt x="4" y="0"/>
                  <a:pt x="4" y="0"/>
                </a:cubicBezTo>
                <a:cubicBezTo>
                  <a:pt x="96" y="0"/>
                  <a:pt x="96" y="0"/>
                  <a:pt x="96" y="0"/>
                </a:cubicBezTo>
                <a:cubicBezTo>
                  <a:pt x="98" y="0"/>
                  <a:pt x="100" y="2"/>
                  <a:pt x="100" y="4"/>
                </a:cubicBezTo>
                <a:cubicBezTo>
                  <a:pt x="100" y="4"/>
                  <a:pt x="100" y="4"/>
                  <a:pt x="100" y="4"/>
                </a:cubicBezTo>
                <a:cubicBezTo>
                  <a:pt x="100" y="97"/>
                  <a:pt x="100" y="97"/>
                  <a:pt x="100" y="97"/>
                </a:cubicBezTo>
                <a:cubicBezTo>
                  <a:pt x="100" y="99"/>
                  <a:pt x="98" y="101"/>
                  <a:pt x="96" y="101"/>
                </a:cubicBezTo>
                <a:cubicBezTo>
                  <a:pt x="96" y="101"/>
                  <a:pt x="96" y="101"/>
                  <a:pt x="96" y="101"/>
                </a:cubicBezTo>
                <a:cubicBezTo>
                  <a:pt x="3" y="101"/>
                  <a:pt x="3" y="101"/>
                  <a:pt x="3" y="101"/>
                </a:cubicBezTo>
                <a:cubicBezTo>
                  <a:pt x="1" y="101"/>
                  <a:pt x="0" y="99"/>
                  <a:pt x="0" y="97"/>
                </a:cubicBezTo>
                <a:cubicBezTo>
                  <a:pt x="0" y="97"/>
                  <a:pt x="0" y="97"/>
                  <a:pt x="0" y="97"/>
                </a:cubicBezTo>
                <a:cubicBezTo>
                  <a:pt x="0" y="4"/>
                  <a:pt x="0" y="4"/>
                  <a:pt x="0" y="4"/>
                </a:cubicBezTo>
                <a:cubicBezTo>
                  <a:pt x="0" y="2"/>
                  <a:pt x="1" y="0"/>
                  <a:pt x="3" y="0"/>
                </a:cubicBezTo>
                <a:close/>
                <a:moveTo>
                  <a:pt x="52" y="8"/>
                </a:moveTo>
                <a:cubicBezTo>
                  <a:pt x="52" y="8"/>
                  <a:pt x="52" y="8"/>
                  <a:pt x="52" y="8"/>
                </a:cubicBezTo>
                <a:cubicBezTo>
                  <a:pt x="52" y="48"/>
                  <a:pt x="52" y="48"/>
                  <a:pt x="52" y="48"/>
                </a:cubicBezTo>
                <a:cubicBezTo>
                  <a:pt x="92" y="48"/>
                  <a:pt x="92" y="48"/>
                  <a:pt x="92" y="48"/>
                </a:cubicBezTo>
                <a:cubicBezTo>
                  <a:pt x="92" y="8"/>
                  <a:pt x="92" y="8"/>
                  <a:pt x="92" y="8"/>
                </a:cubicBezTo>
                <a:cubicBezTo>
                  <a:pt x="52" y="8"/>
                  <a:pt x="52" y="8"/>
                  <a:pt x="52" y="8"/>
                </a:cubicBezTo>
                <a:close/>
                <a:moveTo>
                  <a:pt x="52" y="53"/>
                </a:moveTo>
                <a:cubicBezTo>
                  <a:pt x="52" y="53"/>
                  <a:pt x="52" y="53"/>
                  <a:pt x="52" y="53"/>
                </a:cubicBezTo>
                <a:cubicBezTo>
                  <a:pt x="52" y="93"/>
                  <a:pt x="52" y="93"/>
                  <a:pt x="52" y="93"/>
                </a:cubicBezTo>
                <a:cubicBezTo>
                  <a:pt x="92" y="93"/>
                  <a:pt x="92" y="93"/>
                  <a:pt x="92" y="93"/>
                </a:cubicBezTo>
                <a:cubicBezTo>
                  <a:pt x="92" y="53"/>
                  <a:pt x="92" y="53"/>
                  <a:pt x="92" y="53"/>
                </a:cubicBezTo>
                <a:cubicBezTo>
                  <a:pt x="52" y="53"/>
                  <a:pt x="52" y="53"/>
                  <a:pt x="52" y="53"/>
                </a:cubicBezTo>
                <a:close/>
                <a:moveTo>
                  <a:pt x="48" y="93"/>
                </a:moveTo>
                <a:cubicBezTo>
                  <a:pt x="48" y="93"/>
                  <a:pt x="48" y="93"/>
                  <a:pt x="48" y="93"/>
                </a:cubicBezTo>
                <a:cubicBezTo>
                  <a:pt x="48" y="53"/>
                  <a:pt x="48" y="53"/>
                  <a:pt x="48" y="53"/>
                </a:cubicBezTo>
                <a:cubicBezTo>
                  <a:pt x="7" y="53"/>
                  <a:pt x="7" y="53"/>
                  <a:pt x="7" y="53"/>
                </a:cubicBezTo>
                <a:cubicBezTo>
                  <a:pt x="7" y="93"/>
                  <a:pt x="7" y="93"/>
                  <a:pt x="7" y="93"/>
                </a:cubicBezTo>
                <a:cubicBezTo>
                  <a:pt x="48" y="93"/>
                  <a:pt x="48" y="93"/>
                  <a:pt x="48" y="93"/>
                </a:cubicBezTo>
                <a:close/>
                <a:moveTo>
                  <a:pt x="48" y="48"/>
                </a:moveTo>
                <a:cubicBezTo>
                  <a:pt x="48" y="48"/>
                  <a:pt x="48" y="48"/>
                  <a:pt x="48" y="48"/>
                </a:cubicBezTo>
                <a:cubicBezTo>
                  <a:pt x="48" y="8"/>
                  <a:pt x="48" y="8"/>
                  <a:pt x="48" y="8"/>
                </a:cubicBezTo>
                <a:cubicBezTo>
                  <a:pt x="7" y="8"/>
                  <a:pt x="7" y="8"/>
                  <a:pt x="7" y="8"/>
                </a:cubicBezTo>
                <a:cubicBezTo>
                  <a:pt x="7" y="48"/>
                  <a:pt x="7" y="48"/>
                  <a:pt x="7" y="48"/>
                </a:cubicBezTo>
                <a:cubicBezTo>
                  <a:pt x="48" y="48"/>
                  <a:pt x="48" y="48"/>
                  <a:pt x="48" y="48"/>
                </a:cubicBezTo>
                <a:close/>
                <a:moveTo>
                  <a:pt x="32" y="65"/>
                </a:moveTo>
                <a:cubicBezTo>
                  <a:pt x="32" y="65"/>
                  <a:pt x="32" y="65"/>
                  <a:pt x="32" y="65"/>
                </a:cubicBezTo>
                <a:cubicBezTo>
                  <a:pt x="27" y="70"/>
                  <a:pt x="27" y="70"/>
                  <a:pt x="27" y="70"/>
                </a:cubicBezTo>
                <a:cubicBezTo>
                  <a:pt x="21" y="65"/>
                  <a:pt x="21" y="65"/>
                  <a:pt x="21" y="65"/>
                </a:cubicBezTo>
                <a:cubicBezTo>
                  <a:pt x="20" y="64"/>
                  <a:pt x="19" y="64"/>
                  <a:pt x="18" y="65"/>
                </a:cubicBezTo>
                <a:cubicBezTo>
                  <a:pt x="17" y="66"/>
                  <a:pt x="17" y="67"/>
                  <a:pt x="18" y="68"/>
                </a:cubicBezTo>
                <a:cubicBezTo>
                  <a:pt x="23" y="73"/>
                  <a:pt x="23" y="73"/>
                  <a:pt x="23" y="73"/>
                </a:cubicBezTo>
                <a:cubicBezTo>
                  <a:pt x="18" y="79"/>
                  <a:pt x="18" y="79"/>
                  <a:pt x="18" y="79"/>
                </a:cubicBezTo>
                <a:cubicBezTo>
                  <a:pt x="17" y="80"/>
                  <a:pt x="17" y="81"/>
                  <a:pt x="18" y="82"/>
                </a:cubicBezTo>
                <a:cubicBezTo>
                  <a:pt x="19" y="83"/>
                  <a:pt x="20" y="83"/>
                  <a:pt x="21" y="82"/>
                </a:cubicBezTo>
                <a:cubicBezTo>
                  <a:pt x="27" y="77"/>
                  <a:pt x="27" y="77"/>
                  <a:pt x="27" y="77"/>
                </a:cubicBezTo>
                <a:cubicBezTo>
                  <a:pt x="32" y="82"/>
                  <a:pt x="32" y="82"/>
                  <a:pt x="32" y="82"/>
                </a:cubicBezTo>
                <a:cubicBezTo>
                  <a:pt x="33" y="83"/>
                  <a:pt x="35" y="83"/>
                  <a:pt x="35" y="82"/>
                </a:cubicBezTo>
                <a:cubicBezTo>
                  <a:pt x="36" y="81"/>
                  <a:pt x="36" y="80"/>
                  <a:pt x="35" y="79"/>
                </a:cubicBezTo>
                <a:cubicBezTo>
                  <a:pt x="30" y="73"/>
                  <a:pt x="30" y="73"/>
                  <a:pt x="30" y="73"/>
                </a:cubicBezTo>
                <a:cubicBezTo>
                  <a:pt x="35" y="68"/>
                  <a:pt x="35" y="68"/>
                  <a:pt x="35" y="68"/>
                </a:cubicBezTo>
                <a:cubicBezTo>
                  <a:pt x="36" y="67"/>
                  <a:pt x="36" y="66"/>
                  <a:pt x="35" y="65"/>
                </a:cubicBezTo>
                <a:cubicBezTo>
                  <a:pt x="35" y="64"/>
                  <a:pt x="33" y="64"/>
                  <a:pt x="32" y="65"/>
                </a:cubicBezTo>
                <a:close/>
                <a:moveTo>
                  <a:pt x="24" y="17"/>
                </a:moveTo>
                <a:cubicBezTo>
                  <a:pt x="24" y="17"/>
                  <a:pt x="24" y="17"/>
                  <a:pt x="24" y="17"/>
                </a:cubicBezTo>
                <a:cubicBezTo>
                  <a:pt x="24" y="25"/>
                  <a:pt x="24" y="25"/>
                  <a:pt x="24" y="25"/>
                </a:cubicBezTo>
                <a:cubicBezTo>
                  <a:pt x="17" y="25"/>
                  <a:pt x="17" y="25"/>
                  <a:pt x="17" y="25"/>
                </a:cubicBezTo>
                <a:cubicBezTo>
                  <a:pt x="15" y="25"/>
                  <a:pt x="14" y="26"/>
                  <a:pt x="14" y="27"/>
                </a:cubicBezTo>
                <a:cubicBezTo>
                  <a:pt x="14" y="28"/>
                  <a:pt x="15" y="29"/>
                  <a:pt x="17" y="29"/>
                </a:cubicBezTo>
                <a:cubicBezTo>
                  <a:pt x="24" y="29"/>
                  <a:pt x="24" y="29"/>
                  <a:pt x="24" y="29"/>
                </a:cubicBezTo>
                <a:cubicBezTo>
                  <a:pt x="24" y="37"/>
                  <a:pt x="24" y="37"/>
                  <a:pt x="24" y="37"/>
                </a:cubicBezTo>
                <a:cubicBezTo>
                  <a:pt x="24" y="38"/>
                  <a:pt x="25" y="39"/>
                  <a:pt x="27" y="39"/>
                </a:cubicBezTo>
                <a:cubicBezTo>
                  <a:pt x="28" y="39"/>
                  <a:pt x="29" y="38"/>
                  <a:pt x="29" y="37"/>
                </a:cubicBezTo>
                <a:cubicBezTo>
                  <a:pt x="29" y="29"/>
                  <a:pt x="29" y="29"/>
                  <a:pt x="29" y="29"/>
                </a:cubicBezTo>
                <a:cubicBezTo>
                  <a:pt x="37" y="29"/>
                  <a:pt x="37" y="29"/>
                  <a:pt x="37" y="29"/>
                </a:cubicBezTo>
                <a:cubicBezTo>
                  <a:pt x="38" y="29"/>
                  <a:pt x="39" y="28"/>
                  <a:pt x="39" y="27"/>
                </a:cubicBezTo>
                <a:cubicBezTo>
                  <a:pt x="39" y="26"/>
                  <a:pt x="38" y="25"/>
                  <a:pt x="37" y="25"/>
                </a:cubicBezTo>
                <a:cubicBezTo>
                  <a:pt x="29" y="25"/>
                  <a:pt x="29" y="25"/>
                  <a:pt x="29" y="25"/>
                </a:cubicBezTo>
                <a:cubicBezTo>
                  <a:pt x="29" y="17"/>
                  <a:pt x="29" y="17"/>
                  <a:pt x="29" y="17"/>
                </a:cubicBezTo>
                <a:cubicBezTo>
                  <a:pt x="29" y="16"/>
                  <a:pt x="28" y="15"/>
                  <a:pt x="27" y="15"/>
                </a:cubicBezTo>
                <a:cubicBezTo>
                  <a:pt x="25" y="15"/>
                  <a:pt x="24" y="16"/>
                  <a:pt x="24" y="17"/>
                </a:cubicBezTo>
                <a:close/>
                <a:moveTo>
                  <a:pt x="83" y="76"/>
                </a:moveTo>
                <a:cubicBezTo>
                  <a:pt x="83" y="76"/>
                  <a:pt x="83" y="76"/>
                  <a:pt x="83" y="76"/>
                </a:cubicBezTo>
                <a:cubicBezTo>
                  <a:pt x="66" y="76"/>
                  <a:pt x="80" y="76"/>
                  <a:pt x="63" y="76"/>
                </a:cubicBezTo>
                <a:cubicBezTo>
                  <a:pt x="62" y="76"/>
                  <a:pt x="61" y="77"/>
                  <a:pt x="61" y="78"/>
                </a:cubicBezTo>
                <a:cubicBezTo>
                  <a:pt x="61" y="79"/>
                  <a:pt x="62" y="80"/>
                  <a:pt x="63" y="80"/>
                </a:cubicBezTo>
                <a:cubicBezTo>
                  <a:pt x="80" y="80"/>
                  <a:pt x="66" y="80"/>
                  <a:pt x="83" y="80"/>
                </a:cubicBezTo>
                <a:cubicBezTo>
                  <a:pt x="84" y="80"/>
                  <a:pt x="85" y="79"/>
                  <a:pt x="85" y="78"/>
                </a:cubicBezTo>
                <a:cubicBezTo>
                  <a:pt x="85" y="77"/>
                  <a:pt x="84" y="76"/>
                  <a:pt x="83" y="76"/>
                </a:cubicBezTo>
                <a:close/>
                <a:moveTo>
                  <a:pt x="83" y="66"/>
                </a:moveTo>
                <a:cubicBezTo>
                  <a:pt x="83" y="66"/>
                  <a:pt x="83" y="66"/>
                  <a:pt x="83" y="66"/>
                </a:cubicBezTo>
                <a:cubicBezTo>
                  <a:pt x="66" y="66"/>
                  <a:pt x="80" y="66"/>
                  <a:pt x="63" y="66"/>
                </a:cubicBezTo>
                <a:cubicBezTo>
                  <a:pt x="62" y="66"/>
                  <a:pt x="61" y="68"/>
                  <a:pt x="61" y="69"/>
                </a:cubicBezTo>
                <a:cubicBezTo>
                  <a:pt x="61" y="70"/>
                  <a:pt x="62" y="71"/>
                  <a:pt x="63" y="71"/>
                </a:cubicBezTo>
                <a:cubicBezTo>
                  <a:pt x="80" y="71"/>
                  <a:pt x="66" y="71"/>
                  <a:pt x="83" y="71"/>
                </a:cubicBezTo>
                <a:cubicBezTo>
                  <a:pt x="84" y="71"/>
                  <a:pt x="85" y="70"/>
                  <a:pt x="85" y="69"/>
                </a:cubicBezTo>
                <a:cubicBezTo>
                  <a:pt x="85" y="68"/>
                  <a:pt x="84" y="66"/>
                  <a:pt x="83" y="66"/>
                </a:cubicBezTo>
                <a:close/>
                <a:moveTo>
                  <a:pt x="83" y="25"/>
                </a:moveTo>
                <a:cubicBezTo>
                  <a:pt x="83" y="25"/>
                  <a:pt x="83" y="25"/>
                  <a:pt x="83" y="25"/>
                </a:cubicBezTo>
                <a:cubicBezTo>
                  <a:pt x="66" y="25"/>
                  <a:pt x="80" y="25"/>
                  <a:pt x="63" y="25"/>
                </a:cubicBezTo>
                <a:cubicBezTo>
                  <a:pt x="62" y="25"/>
                  <a:pt x="61" y="26"/>
                  <a:pt x="61" y="27"/>
                </a:cubicBezTo>
                <a:cubicBezTo>
                  <a:pt x="61" y="28"/>
                  <a:pt x="62" y="29"/>
                  <a:pt x="63" y="29"/>
                </a:cubicBezTo>
                <a:cubicBezTo>
                  <a:pt x="80" y="29"/>
                  <a:pt x="66" y="29"/>
                  <a:pt x="83" y="29"/>
                </a:cubicBezTo>
                <a:cubicBezTo>
                  <a:pt x="84" y="29"/>
                  <a:pt x="85" y="28"/>
                  <a:pt x="85" y="27"/>
                </a:cubicBezTo>
                <a:cubicBezTo>
                  <a:pt x="85" y="26"/>
                  <a:pt x="84" y="25"/>
                  <a:pt x="83" y="25"/>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8" name="Freeform 19">
            <a:extLst>
              <a:ext uri="{FF2B5EF4-FFF2-40B4-BE49-F238E27FC236}">
                <a16:creationId xmlns:a16="http://schemas.microsoft.com/office/drawing/2014/main" id="{9376ADFD-D011-4015-BC78-E20A7F3C2E66}"/>
              </a:ext>
            </a:extLst>
          </p:cNvPr>
          <p:cNvSpPr>
            <a:spLocks noEditPoints="1"/>
          </p:cNvSpPr>
          <p:nvPr/>
        </p:nvSpPr>
        <p:spPr bwMode="auto">
          <a:xfrm rot="19688311">
            <a:off x="1836738" y="-109538"/>
            <a:ext cx="385762" cy="428626"/>
          </a:xfrm>
          <a:custGeom>
            <a:avLst/>
            <a:gdLst>
              <a:gd name="T0" fmla="*/ 2147483646 w 90"/>
              <a:gd name="T1" fmla="*/ 0 h 100"/>
              <a:gd name="T2" fmla="*/ 2147483646 w 90"/>
              <a:gd name="T3" fmla="*/ 0 h 100"/>
              <a:gd name="T4" fmla="*/ 2147483646 w 90"/>
              <a:gd name="T5" fmla="*/ 0 h 100"/>
              <a:gd name="T6" fmla="*/ 2147483646 w 90"/>
              <a:gd name="T7" fmla="*/ 0 h 100"/>
              <a:gd name="T8" fmla="*/ 2147483646 w 90"/>
              <a:gd name="T9" fmla="*/ 2147483646 h 100"/>
              <a:gd name="T10" fmla="*/ 2147483646 w 90"/>
              <a:gd name="T11" fmla="*/ 2147483646 h 100"/>
              <a:gd name="T12" fmla="*/ 2147483646 w 90"/>
              <a:gd name="T13" fmla="*/ 2147483646 h 100"/>
              <a:gd name="T14" fmla="*/ 2147483646 w 90"/>
              <a:gd name="T15" fmla="*/ 2147483646 h 100"/>
              <a:gd name="T16" fmla="*/ 2147483646 w 90"/>
              <a:gd name="T17" fmla="*/ 2147483646 h 100"/>
              <a:gd name="T18" fmla="*/ 2147483646 w 90"/>
              <a:gd name="T19" fmla="*/ 2147483646 h 100"/>
              <a:gd name="T20" fmla="*/ 2147483646 w 90"/>
              <a:gd name="T21" fmla="*/ 2147483646 h 100"/>
              <a:gd name="T22" fmla="*/ 0 w 90"/>
              <a:gd name="T23" fmla="*/ 2147483646 h 100"/>
              <a:gd name="T24" fmla="*/ 0 w 90"/>
              <a:gd name="T25" fmla="*/ 2147483646 h 100"/>
              <a:gd name="T26" fmla="*/ 0 w 90"/>
              <a:gd name="T27" fmla="*/ 2147483646 h 100"/>
              <a:gd name="T28" fmla="*/ 2147483646 w 90"/>
              <a:gd name="T29" fmla="*/ 0 h 100"/>
              <a:gd name="T30" fmla="*/ 2147483646 w 90"/>
              <a:gd name="T31" fmla="*/ 2147483646 h 100"/>
              <a:gd name="T32" fmla="*/ 2147483646 w 90"/>
              <a:gd name="T33" fmla="*/ 2147483646 h 100"/>
              <a:gd name="T34" fmla="*/ 2147483646 w 90"/>
              <a:gd name="T35" fmla="*/ 2147483646 h 100"/>
              <a:gd name="T36" fmla="*/ 2147483646 w 90"/>
              <a:gd name="T37" fmla="*/ 2147483646 h 100"/>
              <a:gd name="T38" fmla="*/ 2147483646 w 90"/>
              <a:gd name="T39" fmla="*/ 2147483646 h 100"/>
              <a:gd name="T40" fmla="*/ 2147483646 w 90"/>
              <a:gd name="T41" fmla="*/ 2147483646 h 100"/>
              <a:gd name="T42" fmla="*/ 2147483646 w 90"/>
              <a:gd name="T43" fmla="*/ 2147483646 h 100"/>
              <a:gd name="T44" fmla="*/ 2147483646 w 90"/>
              <a:gd name="T45" fmla="*/ 2147483646 h 100"/>
              <a:gd name="T46" fmla="*/ 2147483646 w 90"/>
              <a:gd name="T47" fmla="*/ 2147483646 h 100"/>
              <a:gd name="T48" fmla="*/ 2147483646 w 90"/>
              <a:gd name="T49" fmla="*/ 2147483646 h 100"/>
              <a:gd name="T50" fmla="*/ 2147483646 w 90"/>
              <a:gd name="T51" fmla="*/ 2147483646 h 100"/>
              <a:gd name="T52" fmla="*/ 2147483646 w 90"/>
              <a:gd name="T53" fmla="*/ 2147483646 h 100"/>
              <a:gd name="T54" fmla="*/ 2147483646 w 90"/>
              <a:gd name="T55" fmla="*/ 2147483646 h 100"/>
              <a:gd name="T56" fmla="*/ 2147483646 w 90"/>
              <a:gd name="T57" fmla="*/ 2147483646 h 100"/>
              <a:gd name="T58" fmla="*/ 2147483646 w 90"/>
              <a:gd name="T59" fmla="*/ 2147483646 h 100"/>
              <a:gd name="T60" fmla="*/ 2147483646 w 90"/>
              <a:gd name="T61" fmla="*/ 2147483646 h 100"/>
              <a:gd name="T62" fmla="*/ 2147483646 w 90"/>
              <a:gd name="T63" fmla="*/ 2147483646 h 100"/>
              <a:gd name="T64" fmla="*/ 2147483646 w 90"/>
              <a:gd name="T65" fmla="*/ 2147483646 h 100"/>
              <a:gd name="T66" fmla="*/ 2147483646 w 90"/>
              <a:gd name="T67" fmla="*/ 2147483646 h 100"/>
              <a:gd name="T68" fmla="*/ 2147483646 w 90"/>
              <a:gd name="T69" fmla="*/ 2147483646 h 100"/>
              <a:gd name="T70" fmla="*/ 2147483646 w 90"/>
              <a:gd name="T71" fmla="*/ 2147483646 h 100"/>
              <a:gd name="T72" fmla="*/ 2147483646 w 90"/>
              <a:gd name="T73" fmla="*/ 2147483646 h 100"/>
              <a:gd name="T74" fmla="*/ 2147483646 w 90"/>
              <a:gd name="T75" fmla="*/ 2147483646 h 100"/>
              <a:gd name="T76" fmla="*/ 2147483646 w 90"/>
              <a:gd name="T77" fmla="*/ 2147483646 h 100"/>
              <a:gd name="T78" fmla="*/ 2147483646 w 90"/>
              <a:gd name="T79" fmla="*/ 2147483646 h 100"/>
              <a:gd name="T80" fmla="*/ 2147483646 w 90"/>
              <a:gd name="T81" fmla="*/ 2147483646 h 100"/>
              <a:gd name="T82" fmla="*/ 2147483646 w 90"/>
              <a:gd name="T83" fmla="*/ 2147483646 h 100"/>
              <a:gd name="T84" fmla="*/ 2147483646 w 90"/>
              <a:gd name="T85" fmla="*/ 2147483646 h 100"/>
              <a:gd name="T86" fmla="*/ 2147483646 w 90"/>
              <a:gd name="T87" fmla="*/ 2147483646 h 100"/>
              <a:gd name="T88" fmla="*/ 2147483646 w 90"/>
              <a:gd name="T89" fmla="*/ 2147483646 h 100"/>
              <a:gd name="T90" fmla="*/ 2147483646 w 90"/>
              <a:gd name="T91" fmla="*/ 2147483646 h 100"/>
              <a:gd name="T92" fmla="*/ 2147483646 w 90"/>
              <a:gd name="T93" fmla="*/ 2147483646 h 100"/>
              <a:gd name="T94" fmla="*/ 2147483646 w 90"/>
              <a:gd name="T95" fmla="*/ 2147483646 h 1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90" h="100">
                <a:moveTo>
                  <a:pt x="4" y="0"/>
                </a:moveTo>
                <a:cubicBezTo>
                  <a:pt x="4" y="0"/>
                  <a:pt x="4" y="0"/>
                  <a:pt x="4" y="0"/>
                </a:cubicBezTo>
                <a:cubicBezTo>
                  <a:pt x="22" y="0"/>
                  <a:pt x="22" y="0"/>
                  <a:pt x="22" y="0"/>
                </a:cubicBezTo>
                <a:cubicBezTo>
                  <a:pt x="87" y="0"/>
                  <a:pt x="87" y="0"/>
                  <a:pt x="87" y="0"/>
                </a:cubicBezTo>
                <a:cubicBezTo>
                  <a:pt x="89" y="0"/>
                  <a:pt x="90" y="1"/>
                  <a:pt x="90" y="4"/>
                </a:cubicBezTo>
                <a:cubicBezTo>
                  <a:pt x="90" y="4"/>
                  <a:pt x="90" y="4"/>
                  <a:pt x="90" y="4"/>
                </a:cubicBezTo>
                <a:cubicBezTo>
                  <a:pt x="90" y="96"/>
                  <a:pt x="90" y="96"/>
                  <a:pt x="90" y="96"/>
                </a:cubicBezTo>
                <a:cubicBezTo>
                  <a:pt x="90" y="98"/>
                  <a:pt x="89" y="100"/>
                  <a:pt x="87" y="100"/>
                </a:cubicBezTo>
                <a:cubicBezTo>
                  <a:pt x="86" y="100"/>
                  <a:pt x="86" y="100"/>
                  <a:pt x="86" y="100"/>
                </a:cubicBezTo>
                <a:cubicBezTo>
                  <a:pt x="22" y="100"/>
                  <a:pt x="22" y="100"/>
                  <a:pt x="22" y="100"/>
                </a:cubicBezTo>
                <a:cubicBezTo>
                  <a:pt x="4" y="100"/>
                  <a:pt x="4" y="100"/>
                  <a:pt x="4" y="100"/>
                </a:cubicBezTo>
                <a:cubicBezTo>
                  <a:pt x="2" y="100"/>
                  <a:pt x="0" y="98"/>
                  <a:pt x="0" y="96"/>
                </a:cubicBezTo>
                <a:cubicBezTo>
                  <a:pt x="0" y="96"/>
                  <a:pt x="0" y="96"/>
                  <a:pt x="0" y="96"/>
                </a:cubicBezTo>
                <a:cubicBezTo>
                  <a:pt x="0" y="4"/>
                  <a:pt x="0" y="4"/>
                  <a:pt x="0" y="4"/>
                </a:cubicBezTo>
                <a:cubicBezTo>
                  <a:pt x="0" y="1"/>
                  <a:pt x="2" y="0"/>
                  <a:pt x="4" y="0"/>
                </a:cubicBezTo>
                <a:close/>
                <a:moveTo>
                  <a:pt x="24" y="7"/>
                </a:moveTo>
                <a:cubicBezTo>
                  <a:pt x="24" y="7"/>
                  <a:pt x="24" y="7"/>
                  <a:pt x="24" y="7"/>
                </a:cubicBezTo>
                <a:cubicBezTo>
                  <a:pt x="24" y="92"/>
                  <a:pt x="24" y="92"/>
                  <a:pt x="24" y="92"/>
                </a:cubicBezTo>
                <a:cubicBezTo>
                  <a:pt x="83" y="92"/>
                  <a:pt x="83" y="92"/>
                  <a:pt x="83" y="92"/>
                </a:cubicBezTo>
                <a:cubicBezTo>
                  <a:pt x="83" y="7"/>
                  <a:pt x="83" y="7"/>
                  <a:pt x="83" y="7"/>
                </a:cubicBezTo>
                <a:cubicBezTo>
                  <a:pt x="69" y="7"/>
                  <a:pt x="69" y="7"/>
                  <a:pt x="69" y="7"/>
                </a:cubicBezTo>
                <a:cubicBezTo>
                  <a:pt x="69" y="33"/>
                  <a:pt x="69" y="33"/>
                  <a:pt x="69" y="33"/>
                </a:cubicBezTo>
                <a:cubicBezTo>
                  <a:pt x="69" y="63"/>
                  <a:pt x="69" y="63"/>
                  <a:pt x="69" y="63"/>
                </a:cubicBezTo>
                <a:cubicBezTo>
                  <a:pt x="69" y="64"/>
                  <a:pt x="68" y="65"/>
                  <a:pt x="67" y="65"/>
                </a:cubicBezTo>
                <a:cubicBezTo>
                  <a:pt x="66" y="65"/>
                  <a:pt x="66" y="65"/>
                  <a:pt x="65" y="65"/>
                </a:cubicBezTo>
                <a:cubicBezTo>
                  <a:pt x="52" y="53"/>
                  <a:pt x="52" y="53"/>
                  <a:pt x="52" y="53"/>
                </a:cubicBezTo>
                <a:cubicBezTo>
                  <a:pt x="40" y="65"/>
                  <a:pt x="40" y="65"/>
                  <a:pt x="40" y="65"/>
                </a:cubicBezTo>
                <a:cubicBezTo>
                  <a:pt x="39" y="66"/>
                  <a:pt x="37" y="66"/>
                  <a:pt x="36" y="65"/>
                </a:cubicBezTo>
                <a:cubicBezTo>
                  <a:pt x="36" y="64"/>
                  <a:pt x="36" y="64"/>
                  <a:pt x="36" y="63"/>
                </a:cubicBezTo>
                <a:cubicBezTo>
                  <a:pt x="36" y="33"/>
                  <a:pt x="36" y="33"/>
                  <a:pt x="36" y="33"/>
                </a:cubicBezTo>
                <a:cubicBezTo>
                  <a:pt x="36" y="7"/>
                  <a:pt x="36" y="7"/>
                  <a:pt x="36" y="7"/>
                </a:cubicBezTo>
                <a:cubicBezTo>
                  <a:pt x="24" y="7"/>
                  <a:pt x="24" y="7"/>
                  <a:pt x="24" y="7"/>
                </a:cubicBezTo>
                <a:close/>
                <a:moveTo>
                  <a:pt x="20" y="92"/>
                </a:moveTo>
                <a:cubicBezTo>
                  <a:pt x="20" y="92"/>
                  <a:pt x="20" y="92"/>
                  <a:pt x="20" y="92"/>
                </a:cubicBezTo>
                <a:cubicBezTo>
                  <a:pt x="20" y="7"/>
                  <a:pt x="20" y="7"/>
                  <a:pt x="20" y="7"/>
                </a:cubicBezTo>
                <a:cubicBezTo>
                  <a:pt x="8" y="7"/>
                  <a:pt x="8" y="7"/>
                  <a:pt x="8" y="7"/>
                </a:cubicBezTo>
                <a:cubicBezTo>
                  <a:pt x="8" y="92"/>
                  <a:pt x="8" y="92"/>
                  <a:pt x="8" y="92"/>
                </a:cubicBezTo>
                <a:cubicBezTo>
                  <a:pt x="20" y="92"/>
                  <a:pt x="20" y="92"/>
                  <a:pt x="20" y="92"/>
                </a:cubicBezTo>
                <a:close/>
                <a:moveTo>
                  <a:pt x="65" y="7"/>
                </a:moveTo>
                <a:cubicBezTo>
                  <a:pt x="65" y="7"/>
                  <a:pt x="65" y="7"/>
                  <a:pt x="65" y="7"/>
                </a:cubicBezTo>
                <a:cubicBezTo>
                  <a:pt x="40" y="7"/>
                  <a:pt x="40" y="7"/>
                  <a:pt x="40" y="7"/>
                </a:cubicBezTo>
                <a:cubicBezTo>
                  <a:pt x="40" y="33"/>
                  <a:pt x="40" y="33"/>
                  <a:pt x="40" y="33"/>
                </a:cubicBezTo>
                <a:cubicBezTo>
                  <a:pt x="40" y="58"/>
                  <a:pt x="40" y="58"/>
                  <a:pt x="40" y="58"/>
                </a:cubicBezTo>
                <a:cubicBezTo>
                  <a:pt x="51" y="48"/>
                  <a:pt x="51" y="48"/>
                  <a:pt x="51" y="48"/>
                </a:cubicBezTo>
                <a:cubicBezTo>
                  <a:pt x="52" y="47"/>
                  <a:pt x="53" y="47"/>
                  <a:pt x="54" y="48"/>
                </a:cubicBezTo>
                <a:cubicBezTo>
                  <a:pt x="65" y="58"/>
                  <a:pt x="65" y="58"/>
                  <a:pt x="65" y="58"/>
                </a:cubicBezTo>
                <a:cubicBezTo>
                  <a:pt x="65" y="33"/>
                  <a:pt x="65" y="33"/>
                  <a:pt x="65" y="33"/>
                </a:cubicBezTo>
                <a:cubicBezTo>
                  <a:pt x="65" y="7"/>
                  <a:pt x="65" y="7"/>
                  <a:pt x="65" y="7"/>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9" name="Freeform 20">
            <a:extLst>
              <a:ext uri="{FF2B5EF4-FFF2-40B4-BE49-F238E27FC236}">
                <a16:creationId xmlns:a16="http://schemas.microsoft.com/office/drawing/2014/main" id="{17ACFEA7-D7F0-4D03-92E9-086C79D02028}"/>
              </a:ext>
            </a:extLst>
          </p:cNvPr>
          <p:cNvSpPr>
            <a:spLocks noEditPoints="1"/>
          </p:cNvSpPr>
          <p:nvPr/>
        </p:nvSpPr>
        <p:spPr bwMode="auto">
          <a:xfrm rot="19688311">
            <a:off x="2570163" y="-117475"/>
            <a:ext cx="436562" cy="436563"/>
          </a:xfrm>
          <a:custGeom>
            <a:avLst/>
            <a:gdLst>
              <a:gd name="T0" fmla="*/ 2147483646 w 102"/>
              <a:gd name="T1" fmla="*/ 2147483646 h 102"/>
              <a:gd name="T2" fmla="*/ 2147483646 w 102"/>
              <a:gd name="T3" fmla="*/ 2147483646 h 102"/>
              <a:gd name="T4" fmla="*/ 0 w 102"/>
              <a:gd name="T5" fmla="*/ 2147483646 h 102"/>
              <a:gd name="T6" fmla="*/ 2147483646 w 102"/>
              <a:gd name="T7" fmla="*/ 2147483646 h 102"/>
              <a:gd name="T8" fmla="*/ 2147483646 w 102"/>
              <a:gd name="T9" fmla="*/ 2147483646 h 102"/>
              <a:gd name="T10" fmla="*/ 2147483646 w 102"/>
              <a:gd name="T11" fmla="*/ 2147483646 h 102"/>
              <a:gd name="T12" fmla="*/ 2147483646 w 102"/>
              <a:gd name="T13" fmla="*/ 2147483646 h 102"/>
              <a:gd name="T14" fmla="*/ 2147483646 w 102"/>
              <a:gd name="T15" fmla="*/ 2147483646 h 102"/>
              <a:gd name="T16" fmla="*/ 2147483646 w 102"/>
              <a:gd name="T17" fmla="*/ 2147483646 h 102"/>
              <a:gd name="T18" fmla="*/ 2147483646 w 102"/>
              <a:gd name="T19" fmla="*/ 2147483646 h 102"/>
              <a:gd name="T20" fmla="*/ 2147483646 w 102"/>
              <a:gd name="T21" fmla="*/ 2147483646 h 102"/>
              <a:gd name="T22" fmla="*/ 2147483646 w 102"/>
              <a:gd name="T23" fmla="*/ 2147483646 h 102"/>
              <a:gd name="T24" fmla="*/ 2147483646 w 102"/>
              <a:gd name="T25" fmla="*/ 2147483646 h 102"/>
              <a:gd name="T26" fmla="*/ 2147483646 w 102"/>
              <a:gd name="T27" fmla="*/ 2147483646 h 102"/>
              <a:gd name="T28" fmla="*/ 2147483646 w 102"/>
              <a:gd name="T29" fmla="*/ 2147483646 h 102"/>
              <a:gd name="T30" fmla="*/ 2147483646 w 102"/>
              <a:gd name="T31" fmla="*/ 2147483646 h 102"/>
              <a:gd name="T32" fmla="*/ 2147483646 w 102"/>
              <a:gd name="T33" fmla="*/ 2147483646 h 102"/>
              <a:gd name="T34" fmla="*/ 2147483646 w 102"/>
              <a:gd name="T35" fmla="*/ 2147483646 h 102"/>
              <a:gd name="T36" fmla="*/ 2147483646 w 102"/>
              <a:gd name="T37" fmla="*/ 2147483646 h 102"/>
              <a:gd name="T38" fmla="*/ 2147483646 w 102"/>
              <a:gd name="T39" fmla="*/ 2147483646 h 102"/>
              <a:gd name="T40" fmla="*/ 2147483646 w 102"/>
              <a:gd name="T41" fmla="*/ 2147483646 h 102"/>
              <a:gd name="T42" fmla="*/ 2147483646 w 102"/>
              <a:gd name="T43" fmla="*/ 2147483646 h 102"/>
              <a:gd name="T44" fmla="*/ 2147483646 w 102"/>
              <a:gd name="T45" fmla="*/ 2147483646 h 102"/>
              <a:gd name="T46" fmla="*/ 2147483646 w 102"/>
              <a:gd name="T47" fmla="*/ 2147483646 h 102"/>
              <a:gd name="T48" fmla="*/ 2147483646 w 102"/>
              <a:gd name="T49" fmla="*/ 2147483646 h 102"/>
              <a:gd name="T50" fmla="*/ 2147483646 w 102"/>
              <a:gd name="T51" fmla="*/ 2147483646 h 102"/>
              <a:gd name="T52" fmla="*/ 2147483646 w 102"/>
              <a:gd name="T53" fmla="*/ 2147483646 h 102"/>
              <a:gd name="T54" fmla="*/ 2147483646 w 102"/>
              <a:gd name="T55" fmla="*/ 2147483646 h 102"/>
              <a:gd name="T56" fmla="*/ 2147483646 w 102"/>
              <a:gd name="T57" fmla="*/ 2147483646 h 102"/>
              <a:gd name="T58" fmla="*/ 2147483646 w 102"/>
              <a:gd name="T59" fmla="*/ 2147483646 h 102"/>
              <a:gd name="T60" fmla="*/ 2147483646 w 102"/>
              <a:gd name="T61" fmla="*/ 2147483646 h 102"/>
              <a:gd name="T62" fmla="*/ 2147483646 w 102"/>
              <a:gd name="T63" fmla="*/ 2147483646 h 102"/>
              <a:gd name="T64" fmla="*/ 2147483646 w 102"/>
              <a:gd name="T65" fmla="*/ 2147483646 h 102"/>
              <a:gd name="T66" fmla="*/ 2147483646 w 102"/>
              <a:gd name="T67" fmla="*/ 2147483646 h 102"/>
              <a:gd name="T68" fmla="*/ 2147483646 w 102"/>
              <a:gd name="T69" fmla="*/ 2147483646 h 102"/>
              <a:gd name="T70" fmla="*/ 2147483646 w 102"/>
              <a:gd name="T71" fmla="*/ 2147483646 h 102"/>
              <a:gd name="T72" fmla="*/ 2147483646 w 102"/>
              <a:gd name="T73" fmla="*/ 2147483646 h 102"/>
              <a:gd name="T74" fmla="*/ 2147483646 w 102"/>
              <a:gd name="T75" fmla="*/ 2147483646 h 102"/>
              <a:gd name="T76" fmla="*/ 2147483646 w 102"/>
              <a:gd name="T77" fmla="*/ 2147483646 h 102"/>
              <a:gd name="T78" fmla="*/ 2147483646 w 102"/>
              <a:gd name="T79" fmla="*/ 2147483646 h 102"/>
              <a:gd name="T80" fmla="*/ 2147483646 w 102"/>
              <a:gd name="T81" fmla="*/ 2147483646 h 102"/>
              <a:gd name="T82" fmla="*/ 2147483646 w 102"/>
              <a:gd name="T83" fmla="*/ 2147483646 h 102"/>
              <a:gd name="T84" fmla="*/ 2147483646 w 102"/>
              <a:gd name="T85" fmla="*/ 2147483646 h 102"/>
              <a:gd name="T86" fmla="*/ 2147483646 w 102"/>
              <a:gd name="T87" fmla="*/ 2147483646 h 102"/>
              <a:gd name="T88" fmla="*/ 2147483646 w 102"/>
              <a:gd name="T89" fmla="*/ 2147483646 h 102"/>
              <a:gd name="T90" fmla="*/ 2147483646 w 102"/>
              <a:gd name="T91" fmla="*/ 2147483646 h 102"/>
              <a:gd name="T92" fmla="*/ 2147483646 w 102"/>
              <a:gd name="T93" fmla="*/ 2147483646 h 1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2" h="102">
                <a:moveTo>
                  <a:pt x="98" y="47"/>
                </a:moveTo>
                <a:cubicBezTo>
                  <a:pt x="78" y="47"/>
                  <a:pt x="78" y="47"/>
                  <a:pt x="78" y="47"/>
                </a:cubicBezTo>
                <a:cubicBezTo>
                  <a:pt x="78" y="4"/>
                  <a:pt x="78" y="4"/>
                  <a:pt x="78" y="4"/>
                </a:cubicBezTo>
                <a:cubicBezTo>
                  <a:pt x="78" y="2"/>
                  <a:pt x="76" y="0"/>
                  <a:pt x="74" y="0"/>
                </a:cubicBezTo>
                <a:cubicBezTo>
                  <a:pt x="27" y="0"/>
                  <a:pt x="27" y="0"/>
                  <a:pt x="27" y="0"/>
                </a:cubicBezTo>
                <a:cubicBezTo>
                  <a:pt x="25" y="0"/>
                  <a:pt x="23" y="2"/>
                  <a:pt x="23" y="4"/>
                </a:cubicBezTo>
                <a:cubicBezTo>
                  <a:pt x="23" y="47"/>
                  <a:pt x="23" y="47"/>
                  <a:pt x="23" y="47"/>
                </a:cubicBezTo>
                <a:cubicBezTo>
                  <a:pt x="3" y="47"/>
                  <a:pt x="3" y="47"/>
                  <a:pt x="3" y="47"/>
                </a:cubicBezTo>
                <a:cubicBezTo>
                  <a:pt x="1" y="47"/>
                  <a:pt x="0" y="49"/>
                  <a:pt x="0" y="51"/>
                </a:cubicBezTo>
                <a:cubicBezTo>
                  <a:pt x="0" y="98"/>
                  <a:pt x="0" y="98"/>
                  <a:pt x="0" y="98"/>
                </a:cubicBezTo>
                <a:cubicBezTo>
                  <a:pt x="0" y="100"/>
                  <a:pt x="1" y="102"/>
                  <a:pt x="3" y="102"/>
                </a:cubicBezTo>
                <a:cubicBezTo>
                  <a:pt x="98" y="102"/>
                  <a:pt x="98" y="102"/>
                  <a:pt x="98" y="102"/>
                </a:cubicBezTo>
                <a:cubicBezTo>
                  <a:pt x="100" y="102"/>
                  <a:pt x="102" y="100"/>
                  <a:pt x="102" y="98"/>
                </a:cubicBezTo>
                <a:cubicBezTo>
                  <a:pt x="102" y="51"/>
                  <a:pt x="102" y="51"/>
                  <a:pt x="102" y="51"/>
                </a:cubicBezTo>
                <a:cubicBezTo>
                  <a:pt x="102" y="49"/>
                  <a:pt x="100" y="47"/>
                  <a:pt x="98" y="47"/>
                </a:cubicBezTo>
                <a:close/>
                <a:moveTo>
                  <a:pt x="31" y="8"/>
                </a:moveTo>
                <a:cubicBezTo>
                  <a:pt x="31" y="8"/>
                  <a:pt x="31" y="8"/>
                  <a:pt x="31" y="8"/>
                </a:cubicBezTo>
                <a:cubicBezTo>
                  <a:pt x="70" y="8"/>
                  <a:pt x="70" y="8"/>
                  <a:pt x="70" y="8"/>
                </a:cubicBezTo>
                <a:cubicBezTo>
                  <a:pt x="70" y="47"/>
                  <a:pt x="70" y="47"/>
                  <a:pt x="70" y="47"/>
                </a:cubicBezTo>
                <a:cubicBezTo>
                  <a:pt x="31" y="47"/>
                  <a:pt x="31" y="47"/>
                  <a:pt x="31" y="47"/>
                </a:cubicBezTo>
                <a:cubicBezTo>
                  <a:pt x="31" y="8"/>
                  <a:pt x="31" y="8"/>
                  <a:pt x="31" y="8"/>
                </a:cubicBezTo>
                <a:close/>
                <a:moveTo>
                  <a:pt x="47" y="94"/>
                </a:moveTo>
                <a:cubicBezTo>
                  <a:pt x="47" y="94"/>
                  <a:pt x="47" y="94"/>
                  <a:pt x="47" y="94"/>
                </a:cubicBezTo>
                <a:cubicBezTo>
                  <a:pt x="7" y="94"/>
                  <a:pt x="7" y="94"/>
                  <a:pt x="7" y="94"/>
                </a:cubicBezTo>
                <a:cubicBezTo>
                  <a:pt x="7" y="55"/>
                  <a:pt x="7" y="55"/>
                  <a:pt x="7" y="55"/>
                </a:cubicBezTo>
                <a:cubicBezTo>
                  <a:pt x="47" y="55"/>
                  <a:pt x="47" y="55"/>
                  <a:pt x="47" y="55"/>
                </a:cubicBezTo>
                <a:cubicBezTo>
                  <a:pt x="47" y="94"/>
                  <a:pt x="47" y="94"/>
                  <a:pt x="47" y="94"/>
                </a:cubicBezTo>
                <a:close/>
                <a:moveTo>
                  <a:pt x="94" y="94"/>
                </a:moveTo>
                <a:cubicBezTo>
                  <a:pt x="94" y="94"/>
                  <a:pt x="94" y="94"/>
                  <a:pt x="94" y="94"/>
                </a:cubicBezTo>
                <a:cubicBezTo>
                  <a:pt x="54" y="94"/>
                  <a:pt x="54" y="94"/>
                  <a:pt x="54" y="94"/>
                </a:cubicBezTo>
                <a:cubicBezTo>
                  <a:pt x="54" y="55"/>
                  <a:pt x="54" y="55"/>
                  <a:pt x="54" y="55"/>
                </a:cubicBezTo>
                <a:cubicBezTo>
                  <a:pt x="94" y="55"/>
                  <a:pt x="94" y="55"/>
                  <a:pt x="94" y="55"/>
                </a:cubicBezTo>
                <a:cubicBezTo>
                  <a:pt x="94" y="94"/>
                  <a:pt x="94" y="94"/>
                  <a:pt x="94" y="94"/>
                </a:cubicBezTo>
                <a:close/>
                <a:moveTo>
                  <a:pt x="21" y="87"/>
                </a:moveTo>
                <a:cubicBezTo>
                  <a:pt x="21" y="87"/>
                  <a:pt x="21" y="87"/>
                  <a:pt x="21" y="87"/>
                </a:cubicBezTo>
                <a:cubicBezTo>
                  <a:pt x="31" y="87"/>
                  <a:pt x="31" y="87"/>
                  <a:pt x="31" y="87"/>
                </a:cubicBezTo>
                <a:cubicBezTo>
                  <a:pt x="31" y="87"/>
                  <a:pt x="32" y="86"/>
                  <a:pt x="33" y="86"/>
                </a:cubicBezTo>
                <a:cubicBezTo>
                  <a:pt x="33" y="86"/>
                  <a:pt x="34" y="86"/>
                  <a:pt x="34" y="85"/>
                </a:cubicBezTo>
                <a:cubicBezTo>
                  <a:pt x="34" y="85"/>
                  <a:pt x="34" y="85"/>
                  <a:pt x="34" y="85"/>
                </a:cubicBezTo>
                <a:cubicBezTo>
                  <a:pt x="35" y="85"/>
                  <a:pt x="35" y="84"/>
                  <a:pt x="35" y="83"/>
                </a:cubicBezTo>
                <a:cubicBezTo>
                  <a:pt x="36" y="83"/>
                  <a:pt x="36" y="82"/>
                  <a:pt x="36" y="82"/>
                </a:cubicBezTo>
                <a:cubicBezTo>
                  <a:pt x="36" y="77"/>
                  <a:pt x="36" y="77"/>
                  <a:pt x="36" y="77"/>
                </a:cubicBezTo>
                <a:cubicBezTo>
                  <a:pt x="36" y="76"/>
                  <a:pt x="36" y="76"/>
                  <a:pt x="35" y="75"/>
                </a:cubicBezTo>
                <a:cubicBezTo>
                  <a:pt x="35" y="75"/>
                  <a:pt x="35" y="75"/>
                  <a:pt x="35" y="74"/>
                </a:cubicBezTo>
                <a:cubicBezTo>
                  <a:pt x="35" y="74"/>
                  <a:pt x="35" y="74"/>
                  <a:pt x="35" y="74"/>
                </a:cubicBezTo>
                <a:cubicBezTo>
                  <a:pt x="36" y="73"/>
                  <a:pt x="36" y="72"/>
                  <a:pt x="36" y="72"/>
                </a:cubicBezTo>
                <a:cubicBezTo>
                  <a:pt x="36" y="67"/>
                  <a:pt x="36" y="67"/>
                  <a:pt x="36" y="67"/>
                </a:cubicBezTo>
                <a:cubicBezTo>
                  <a:pt x="36" y="67"/>
                  <a:pt x="36" y="66"/>
                  <a:pt x="35" y="65"/>
                </a:cubicBezTo>
                <a:cubicBezTo>
                  <a:pt x="35" y="65"/>
                  <a:pt x="35" y="64"/>
                  <a:pt x="34" y="64"/>
                </a:cubicBezTo>
                <a:cubicBezTo>
                  <a:pt x="34" y="64"/>
                  <a:pt x="34" y="64"/>
                  <a:pt x="34" y="64"/>
                </a:cubicBezTo>
                <a:cubicBezTo>
                  <a:pt x="34" y="63"/>
                  <a:pt x="33" y="63"/>
                  <a:pt x="33" y="63"/>
                </a:cubicBezTo>
                <a:cubicBezTo>
                  <a:pt x="32" y="62"/>
                  <a:pt x="31" y="62"/>
                  <a:pt x="31" y="62"/>
                </a:cubicBezTo>
                <a:cubicBezTo>
                  <a:pt x="21" y="62"/>
                  <a:pt x="21" y="62"/>
                  <a:pt x="21" y="62"/>
                </a:cubicBezTo>
                <a:cubicBezTo>
                  <a:pt x="20" y="62"/>
                  <a:pt x="19" y="63"/>
                  <a:pt x="19" y="65"/>
                </a:cubicBezTo>
                <a:cubicBezTo>
                  <a:pt x="19" y="84"/>
                  <a:pt x="19" y="84"/>
                  <a:pt x="19" y="84"/>
                </a:cubicBezTo>
                <a:cubicBezTo>
                  <a:pt x="19" y="86"/>
                  <a:pt x="20" y="87"/>
                  <a:pt x="21" y="87"/>
                </a:cubicBezTo>
                <a:close/>
                <a:moveTo>
                  <a:pt x="24" y="67"/>
                </a:moveTo>
                <a:cubicBezTo>
                  <a:pt x="24" y="67"/>
                  <a:pt x="24" y="67"/>
                  <a:pt x="24" y="67"/>
                </a:cubicBezTo>
                <a:cubicBezTo>
                  <a:pt x="31" y="67"/>
                  <a:pt x="31" y="67"/>
                  <a:pt x="31" y="67"/>
                </a:cubicBezTo>
                <a:cubicBezTo>
                  <a:pt x="31" y="67"/>
                  <a:pt x="31" y="67"/>
                  <a:pt x="31" y="67"/>
                </a:cubicBezTo>
                <a:cubicBezTo>
                  <a:pt x="31" y="67"/>
                  <a:pt x="31" y="67"/>
                  <a:pt x="31" y="67"/>
                </a:cubicBezTo>
                <a:cubicBezTo>
                  <a:pt x="31" y="67"/>
                  <a:pt x="31" y="67"/>
                  <a:pt x="31" y="67"/>
                </a:cubicBezTo>
                <a:cubicBezTo>
                  <a:pt x="31" y="67"/>
                  <a:pt x="31" y="67"/>
                  <a:pt x="31" y="67"/>
                </a:cubicBezTo>
                <a:cubicBezTo>
                  <a:pt x="31" y="67"/>
                  <a:pt x="31" y="67"/>
                  <a:pt x="31" y="67"/>
                </a:cubicBezTo>
                <a:cubicBezTo>
                  <a:pt x="31" y="67"/>
                  <a:pt x="31" y="67"/>
                  <a:pt x="31" y="67"/>
                </a:cubicBezTo>
                <a:cubicBezTo>
                  <a:pt x="31" y="72"/>
                  <a:pt x="31" y="72"/>
                  <a:pt x="31" y="72"/>
                </a:cubicBezTo>
                <a:cubicBezTo>
                  <a:pt x="31" y="72"/>
                  <a:pt x="31" y="72"/>
                  <a:pt x="31" y="72"/>
                </a:cubicBezTo>
                <a:cubicBezTo>
                  <a:pt x="31" y="72"/>
                  <a:pt x="31" y="72"/>
                  <a:pt x="31" y="72"/>
                </a:cubicBezTo>
                <a:cubicBezTo>
                  <a:pt x="31" y="72"/>
                  <a:pt x="31" y="72"/>
                  <a:pt x="31" y="72"/>
                </a:cubicBezTo>
                <a:cubicBezTo>
                  <a:pt x="31" y="72"/>
                  <a:pt x="31" y="72"/>
                  <a:pt x="31" y="72"/>
                </a:cubicBezTo>
                <a:cubicBezTo>
                  <a:pt x="31" y="72"/>
                  <a:pt x="31" y="72"/>
                  <a:pt x="31" y="72"/>
                </a:cubicBezTo>
                <a:cubicBezTo>
                  <a:pt x="31" y="72"/>
                  <a:pt x="31" y="72"/>
                  <a:pt x="31" y="72"/>
                </a:cubicBezTo>
                <a:cubicBezTo>
                  <a:pt x="24" y="72"/>
                  <a:pt x="24" y="72"/>
                  <a:pt x="24" y="72"/>
                </a:cubicBezTo>
                <a:cubicBezTo>
                  <a:pt x="24" y="67"/>
                  <a:pt x="24" y="67"/>
                  <a:pt x="24" y="67"/>
                </a:cubicBezTo>
                <a:close/>
                <a:moveTo>
                  <a:pt x="24" y="77"/>
                </a:moveTo>
                <a:cubicBezTo>
                  <a:pt x="24" y="77"/>
                  <a:pt x="24" y="77"/>
                  <a:pt x="24" y="77"/>
                </a:cubicBezTo>
                <a:cubicBezTo>
                  <a:pt x="31" y="77"/>
                  <a:pt x="31" y="77"/>
                  <a:pt x="31" y="77"/>
                </a:cubicBezTo>
                <a:cubicBezTo>
                  <a:pt x="31" y="77"/>
                  <a:pt x="31" y="77"/>
                  <a:pt x="31" y="77"/>
                </a:cubicBezTo>
                <a:cubicBezTo>
                  <a:pt x="31" y="77"/>
                  <a:pt x="31" y="77"/>
                  <a:pt x="31" y="77"/>
                </a:cubicBezTo>
                <a:cubicBezTo>
                  <a:pt x="31" y="77"/>
                  <a:pt x="31" y="77"/>
                  <a:pt x="31" y="77"/>
                </a:cubicBezTo>
                <a:cubicBezTo>
                  <a:pt x="31" y="77"/>
                  <a:pt x="31" y="77"/>
                  <a:pt x="31" y="77"/>
                </a:cubicBezTo>
                <a:cubicBezTo>
                  <a:pt x="31" y="77"/>
                  <a:pt x="31" y="77"/>
                  <a:pt x="31" y="77"/>
                </a:cubicBezTo>
                <a:cubicBezTo>
                  <a:pt x="31" y="77"/>
                  <a:pt x="31" y="77"/>
                  <a:pt x="31" y="77"/>
                </a:cubicBezTo>
                <a:cubicBezTo>
                  <a:pt x="31" y="82"/>
                  <a:pt x="31" y="82"/>
                  <a:pt x="31" y="82"/>
                </a:cubicBezTo>
                <a:cubicBezTo>
                  <a:pt x="31" y="82"/>
                  <a:pt x="31" y="82"/>
                  <a:pt x="31" y="82"/>
                </a:cubicBezTo>
                <a:cubicBezTo>
                  <a:pt x="31" y="82"/>
                  <a:pt x="31" y="82"/>
                  <a:pt x="31" y="82"/>
                </a:cubicBezTo>
                <a:cubicBezTo>
                  <a:pt x="31" y="82"/>
                  <a:pt x="31" y="82"/>
                  <a:pt x="31" y="82"/>
                </a:cubicBezTo>
                <a:cubicBezTo>
                  <a:pt x="31" y="82"/>
                  <a:pt x="31" y="82"/>
                  <a:pt x="31" y="82"/>
                </a:cubicBezTo>
                <a:cubicBezTo>
                  <a:pt x="31" y="82"/>
                  <a:pt x="31" y="82"/>
                  <a:pt x="31" y="82"/>
                </a:cubicBezTo>
                <a:cubicBezTo>
                  <a:pt x="31" y="82"/>
                  <a:pt x="31" y="82"/>
                  <a:pt x="31" y="82"/>
                </a:cubicBezTo>
                <a:cubicBezTo>
                  <a:pt x="24" y="82"/>
                  <a:pt x="24" y="82"/>
                  <a:pt x="24" y="82"/>
                </a:cubicBezTo>
                <a:cubicBezTo>
                  <a:pt x="24" y="77"/>
                  <a:pt x="24" y="77"/>
                  <a:pt x="24" y="77"/>
                </a:cubicBezTo>
                <a:close/>
                <a:moveTo>
                  <a:pt x="73" y="87"/>
                </a:moveTo>
                <a:cubicBezTo>
                  <a:pt x="73" y="87"/>
                  <a:pt x="73" y="87"/>
                  <a:pt x="73" y="87"/>
                </a:cubicBezTo>
                <a:cubicBezTo>
                  <a:pt x="75" y="87"/>
                  <a:pt x="75" y="87"/>
                  <a:pt x="75" y="87"/>
                </a:cubicBezTo>
                <a:cubicBezTo>
                  <a:pt x="77" y="87"/>
                  <a:pt x="79" y="86"/>
                  <a:pt x="80" y="85"/>
                </a:cubicBezTo>
                <a:cubicBezTo>
                  <a:pt x="81" y="83"/>
                  <a:pt x="82" y="81"/>
                  <a:pt x="82" y="79"/>
                </a:cubicBezTo>
                <a:cubicBezTo>
                  <a:pt x="82" y="78"/>
                  <a:pt x="81" y="77"/>
                  <a:pt x="80" y="77"/>
                </a:cubicBezTo>
                <a:cubicBezTo>
                  <a:pt x="79" y="77"/>
                  <a:pt x="78" y="78"/>
                  <a:pt x="78" y="79"/>
                </a:cubicBezTo>
                <a:cubicBezTo>
                  <a:pt x="78" y="80"/>
                  <a:pt x="77" y="81"/>
                  <a:pt x="77" y="81"/>
                </a:cubicBezTo>
                <a:cubicBezTo>
                  <a:pt x="77" y="81"/>
                  <a:pt x="77" y="81"/>
                  <a:pt x="77" y="81"/>
                </a:cubicBezTo>
                <a:cubicBezTo>
                  <a:pt x="76" y="82"/>
                  <a:pt x="76" y="82"/>
                  <a:pt x="75" y="82"/>
                </a:cubicBezTo>
                <a:cubicBezTo>
                  <a:pt x="73" y="82"/>
                  <a:pt x="73" y="82"/>
                  <a:pt x="73" y="82"/>
                </a:cubicBezTo>
                <a:cubicBezTo>
                  <a:pt x="72" y="82"/>
                  <a:pt x="71" y="82"/>
                  <a:pt x="71" y="81"/>
                </a:cubicBezTo>
                <a:cubicBezTo>
                  <a:pt x="70" y="81"/>
                  <a:pt x="70" y="80"/>
                  <a:pt x="70" y="79"/>
                </a:cubicBezTo>
                <a:cubicBezTo>
                  <a:pt x="70" y="69"/>
                  <a:pt x="70" y="69"/>
                  <a:pt x="70" y="69"/>
                </a:cubicBezTo>
                <a:cubicBezTo>
                  <a:pt x="70" y="69"/>
                  <a:pt x="70" y="68"/>
                  <a:pt x="71" y="68"/>
                </a:cubicBezTo>
                <a:cubicBezTo>
                  <a:pt x="71" y="67"/>
                  <a:pt x="72" y="67"/>
                  <a:pt x="73" y="67"/>
                </a:cubicBezTo>
                <a:cubicBezTo>
                  <a:pt x="75" y="67"/>
                  <a:pt x="75" y="67"/>
                  <a:pt x="75" y="67"/>
                </a:cubicBezTo>
                <a:cubicBezTo>
                  <a:pt x="76" y="67"/>
                  <a:pt x="76" y="67"/>
                  <a:pt x="77" y="68"/>
                </a:cubicBezTo>
                <a:cubicBezTo>
                  <a:pt x="77" y="68"/>
                  <a:pt x="77" y="68"/>
                  <a:pt x="77" y="68"/>
                </a:cubicBezTo>
                <a:cubicBezTo>
                  <a:pt x="77" y="68"/>
                  <a:pt x="78" y="69"/>
                  <a:pt x="78" y="69"/>
                </a:cubicBezTo>
                <a:cubicBezTo>
                  <a:pt x="78" y="71"/>
                  <a:pt x="79" y="72"/>
                  <a:pt x="80" y="72"/>
                </a:cubicBezTo>
                <a:cubicBezTo>
                  <a:pt x="81" y="72"/>
                  <a:pt x="82" y="71"/>
                  <a:pt x="82" y="69"/>
                </a:cubicBezTo>
                <a:cubicBezTo>
                  <a:pt x="82" y="67"/>
                  <a:pt x="81" y="66"/>
                  <a:pt x="80" y="64"/>
                </a:cubicBezTo>
                <a:cubicBezTo>
                  <a:pt x="80" y="64"/>
                  <a:pt x="80" y="64"/>
                  <a:pt x="80" y="64"/>
                </a:cubicBezTo>
                <a:cubicBezTo>
                  <a:pt x="79" y="63"/>
                  <a:pt x="77" y="62"/>
                  <a:pt x="75" y="62"/>
                </a:cubicBezTo>
                <a:cubicBezTo>
                  <a:pt x="73" y="62"/>
                  <a:pt x="73" y="62"/>
                  <a:pt x="73" y="62"/>
                </a:cubicBezTo>
                <a:cubicBezTo>
                  <a:pt x="71" y="62"/>
                  <a:pt x="69" y="63"/>
                  <a:pt x="67" y="64"/>
                </a:cubicBezTo>
                <a:cubicBezTo>
                  <a:pt x="66" y="66"/>
                  <a:pt x="65" y="67"/>
                  <a:pt x="65" y="69"/>
                </a:cubicBezTo>
                <a:cubicBezTo>
                  <a:pt x="65" y="79"/>
                  <a:pt x="65" y="79"/>
                  <a:pt x="65" y="79"/>
                </a:cubicBezTo>
                <a:cubicBezTo>
                  <a:pt x="65" y="81"/>
                  <a:pt x="66" y="83"/>
                  <a:pt x="67" y="85"/>
                </a:cubicBezTo>
                <a:cubicBezTo>
                  <a:pt x="69" y="86"/>
                  <a:pt x="71" y="87"/>
                  <a:pt x="73" y="87"/>
                </a:cubicBezTo>
                <a:close/>
                <a:moveTo>
                  <a:pt x="51" y="16"/>
                </a:moveTo>
                <a:cubicBezTo>
                  <a:pt x="51" y="16"/>
                  <a:pt x="51" y="16"/>
                  <a:pt x="51" y="16"/>
                </a:cubicBezTo>
                <a:cubicBezTo>
                  <a:pt x="50" y="16"/>
                  <a:pt x="49" y="16"/>
                  <a:pt x="48" y="17"/>
                </a:cubicBezTo>
                <a:cubicBezTo>
                  <a:pt x="41" y="37"/>
                  <a:pt x="41" y="37"/>
                  <a:pt x="41" y="37"/>
                </a:cubicBezTo>
                <a:cubicBezTo>
                  <a:pt x="41" y="38"/>
                  <a:pt x="42" y="40"/>
                  <a:pt x="43" y="40"/>
                </a:cubicBezTo>
                <a:cubicBezTo>
                  <a:pt x="44" y="41"/>
                  <a:pt x="45" y="40"/>
                  <a:pt x="46" y="39"/>
                </a:cubicBezTo>
                <a:cubicBezTo>
                  <a:pt x="47" y="35"/>
                  <a:pt x="47" y="35"/>
                  <a:pt x="47" y="35"/>
                </a:cubicBezTo>
                <a:cubicBezTo>
                  <a:pt x="54" y="35"/>
                  <a:pt x="54" y="35"/>
                  <a:pt x="54" y="35"/>
                </a:cubicBezTo>
                <a:cubicBezTo>
                  <a:pt x="55" y="39"/>
                  <a:pt x="55" y="39"/>
                  <a:pt x="55" y="39"/>
                </a:cubicBezTo>
                <a:cubicBezTo>
                  <a:pt x="56" y="40"/>
                  <a:pt x="57" y="41"/>
                  <a:pt x="58" y="40"/>
                </a:cubicBezTo>
                <a:cubicBezTo>
                  <a:pt x="60" y="40"/>
                  <a:pt x="60" y="38"/>
                  <a:pt x="60" y="37"/>
                </a:cubicBezTo>
                <a:cubicBezTo>
                  <a:pt x="53" y="17"/>
                  <a:pt x="53" y="17"/>
                  <a:pt x="53" y="17"/>
                </a:cubicBezTo>
                <a:cubicBezTo>
                  <a:pt x="52" y="17"/>
                  <a:pt x="52" y="16"/>
                  <a:pt x="51" y="16"/>
                </a:cubicBezTo>
                <a:close/>
                <a:moveTo>
                  <a:pt x="49" y="31"/>
                </a:moveTo>
                <a:cubicBezTo>
                  <a:pt x="49" y="31"/>
                  <a:pt x="49" y="31"/>
                  <a:pt x="49" y="31"/>
                </a:cubicBezTo>
                <a:cubicBezTo>
                  <a:pt x="51" y="25"/>
                  <a:pt x="51" y="25"/>
                  <a:pt x="51" y="25"/>
                </a:cubicBezTo>
                <a:cubicBezTo>
                  <a:pt x="52" y="31"/>
                  <a:pt x="52" y="31"/>
                  <a:pt x="52" y="31"/>
                </a:cubicBezTo>
                <a:cubicBezTo>
                  <a:pt x="49" y="31"/>
                  <a:pt x="49" y="31"/>
                  <a:pt x="49" y="31"/>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 name="Freeform 22">
            <a:extLst>
              <a:ext uri="{FF2B5EF4-FFF2-40B4-BE49-F238E27FC236}">
                <a16:creationId xmlns:a16="http://schemas.microsoft.com/office/drawing/2014/main" id="{E24F5611-18E7-4F77-BDA4-99A5B6CD065D}"/>
              </a:ext>
            </a:extLst>
          </p:cNvPr>
          <p:cNvSpPr>
            <a:spLocks noEditPoints="1"/>
          </p:cNvSpPr>
          <p:nvPr/>
        </p:nvSpPr>
        <p:spPr bwMode="auto">
          <a:xfrm rot="19688311">
            <a:off x="3327400" y="-92075"/>
            <a:ext cx="428625" cy="411163"/>
          </a:xfrm>
          <a:custGeom>
            <a:avLst/>
            <a:gdLst>
              <a:gd name="T0" fmla="*/ 2147483646 w 100"/>
              <a:gd name="T1" fmla="*/ 0 h 96"/>
              <a:gd name="T2" fmla="*/ 2147483646 w 100"/>
              <a:gd name="T3" fmla="*/ 2147483646 h 96"/>
              <a:gd name="T4" fmla="*/ 2147483646 w 100"/>
              <a:gd name="T5" fmla="*/ 2147483646 h 96"/>
              <a:gd name="T6" fmla="*/ 2147483646 w 100"/>
              <a:gd name="T7" fmla="*/ 2147483646 h 96"/>
              <a:gd name="T8" fmla="*/ 2147483646 w 100"/>
              <a:gd name="T9" fmla="*/ 2147483646 h 96"/>
              <a:gd name="T10" fmla="*/ 2147483646 w 100"/>
              <a:gd name="T11" fmla="*/ 2147483646 h 96"/>
              <a:gd name="T12" fmla="*/ 2147483646 w 100"/>
              <a:gd name="T13" fmla="*/ 2147483646 h 96"/>
              <a:gd name="T14" fmla="*/ 0 w 100"/>
              <a:gd name="T15" fmla="*/ 2147483646 h 96"/>
              <a:gd name="T16" fmla="*/ 2147483646 w 100"/>
              <a:gd name="T17" fmla="*/ 2147483646 h 96"/>
              <a:gd name="T18" fmla="*/ 2147483646 w 100"/>
              <a:gd name="T19" fmla="*/ 2147483646 h 96"/>
              <a:gd name="T20" fmla="*/ 2147483646 w 100"/>
              <a:gd name="T21" fmla="*/ 0 h 96"/>
              <a:gd name="T22" fmla="*/ 2147483646 w 100"/>
              <a:gd name="T23" fmla="*/ 2147483646 h 96"/>
              <a:gd name="T24" fmla="*/ 2147483646 w 100"/>
              <a:gd name="T25" fmla="*/ 2147483646 h 96"/>
              <a:gd name="T26" fmla="*/ 2147483646 w 100"/>
              <a:gd name="T27" fmla="*/ 2147483646 h 96"/>
              <a:gd name="T28" fmla="*/ 2147483646 w 100"/>
              <a:gd name="T29" fmla="*/ 2147483646 h 96"/>
              <a:gd name="T30" fmla="*/ 2147483646 w 100"/>
              <a:gd name="T31" fmla="*/ 2147483646 h 96"/>
              <a:gd name="T32" fmla="*/ 2147483646 w 100"/>
              <a:gd name="T33" fmla="*/ 2147483646 h 96"/>
              <a:gd name="T34" fmla="*/ 2147483646 w 100"/>
              <a:gd name="T35" fmla="*/ 2147483646 h 96"/>
              <a:gd name="T36" fmla="*/ 2147483646 w 100"/>
              <a:gd name="T37" fmla="*/ 2147483646 h 96"/>
              <a:gd name="T38" fmla="*/ 2147483646 w 100"/>
              <a:gd name="T39" fmla="*/ 2147483646 h 96"/>
              <a:gd name="T40" fmla="*/ 2147483646 w 100"/>
              <a:gd name="T41" fmla="*/ 2147483646 h 96"/>
              <a:gd name="T42" fmla="*/ 2147483646 w 100"/>
              <a:gd name="T43" fmla="*/ 2147483646 h 96"/>
              <a:gd name="T44" fmla="*/ 2147483646 w 100"/>
              <a:gd name="T45" fmla="*/ 2147483646 h 96"/>
              <a:gd name="T46" fmla="*/ 2147483646 w 100"/>
              <a:gd name="T47" fmla="*/ 2147483646 h 96"/>
              <a:gd name="T48" fmla="*/ 2147483646 w 100"/>
              <a:gd name="T49" fmla="*/ 2147483646 h 96"/>
              <a:gd name="T50" fmla="*/ 2147483646 w 100"/>
              <a:gd name="T51" fmla="*/ 2147483646 h 96"/>
              <a:gd name="T52" fmla="*/ 2147483646 w 100"/>
              <a:gd name="T53" fmla="*/ 2147483646 h 96"/>
              <a:gd name="T54" fmla="*/ 2147483646 w 100"/>
              <a:gd name="T55" fmla="*/ 2147483646 h 96"/>
              <a:gd name="T56" fmla="*/ 2147483646 w 100"/>
              <a:gd name="T57" fmla="*/ 2147483646 h 96"/>
              <a:gd name="T58" fmla="*/ 2147483646 w 100"/>
              <a:gd name="T59" fmla="*/ 2147483646 h 96"/>
              <a:gd name="T60" fmla="*/ 2147483646 w 100"/>
              <a:gd name="T61" fmla="*/ 2147483646 h 96"/>
              <a:gd name="T62" fmla="*/ 2147483646 w 100"/>
              <a:gd name="T63" fmla="*/ 2147483646 h 96"/>
              <a:gd name="T64" fmla="*/ 2147483646 w 100"/>
              <a:gd name="T65" fmla="*/ 2147483646 h 96"/>
              <a:gd name="T66" fmla="*/ 2147483646 w 100"/>
              <a:gd name="T67" fmla="*/ 2147483646 h 96"/>
              <a:gd name="T68" fmla="*/ 2147483646 w 100"/>
              <a:gd name="T69" fmla="*/ 2147483646 h 96"/>
              <a:gd name="T70" fmla="*/ 2147483646 w 100"/>
              <a:gd name="T71" fmla="*/ 2147483646 h 96"/>
              <a:gd name="T72" fmla="*/ 2147483646 w 100"/>
              <a:gd name="T73" fmla="*/ 2147483646 h 96"/>
              <a:gd name="T74" fmla="*/ 2147483646 w 100"/>
              <a:gd name="T75" fmla="*/ 2147483646 h 96"/>
              <a:gd name="T76" fmla="*/ 2147483646 w 100"/>
              <a:gd name="T77" fmla="*/ 2147483646 h 96"/>
              <a:gd name="T78" fmla="*/ 2147483646 w 100"/>
              <a:gd name="T79" fmla="*/ 2147483646 h 96"/>
              <a:gd name="T80" fmla="*/ 2147483646 w 100"/>
              <a:gd name="T81" fmla="*/ 2147483646 h 96"/>
              <a:gd name="T82" fmla="*/ 2147483646 w 100"/>
              <a:gd name="T83" fmla="*/ 2147483646 h 96"/>
              <a:gd name="T84" fmla="*/ 2147483646 w 100"/>
              <a:gd name="T85" fmla="*/ 2147483646 h 96"/>
              <a:gd name="T86" fmla="*/ 2147483646 w 100"/>
              <a:gd name="T87" fmla="*/ 2147483646 h 96"/>
              <a:gd name="T88" fmla="*/ 2147483646 w 100"/>
              <a:gd name="T89" fmla="*/ 2147483646 h 96"/>
              <a:gd name="T90" fmla="*/ 2147483646 w 100"/>
              <a:gd name="T91" fmla="*/ 2147483646 h 96"/>
              <a:gd name="T92" fmla="*/ 2147483646 w 100"/>
              <a:gd name="T93" fmla="*/ 2147483646 h 96"/>
              <a:gd name="T94" fmla="*/ 2147483646 w 100"/>
              <a:gd name="T95" fmla="*/ 2147483646 h 96"/>
              <a:gd name="T96" fmla="*/ 2147483646 w 100"/>
              <a:gd name="T97" fmla="*/ 2147483646 h 96"/>
              <a:gd name="T98" fmla="*/ 2147483646 w 100"/>
              <a:gd name="T99" fmla="*/ 2147483646 h 96"/>
              <a:gd name="T100" fmla="*/ 2147483646 w 100"/>
              <a:gd name="T101" fmla="*/ 2147483646 h 96"/>
              <a:gd name="T102" fmla="*/ 2147483646 w 100"/>
              <a:gd name="T103" fmla="*/ 2147483646 h 96"/>
              <a:gd name="T104" fmla="*/ 2147483646 w 100"/>
              <a:gd name="T105" fmla="*/ 2147483646 h 96"/>
              <a:gd name="T106" fmla="*/ 2147483646 w 100"/>
              <a:gd name="T107" fmla="*/ 2147483646 h 96"/>
              <a:gd name="T108" fmla="*/ 2147483646 w 100"/>
              <a:gd name="T109" fmla="*/ 2147483646 h 96"/>
              <a:gd name="T110" fmla="*/ 2147483646 w 100"/>
              <a:gd name="T111" fmla="*/ 2147483646 h 96"/>
              <a:gd name="T112" fmla="*/ 2147483646 w 100"/>
              <a:gd name="T113" fmla="*/ 2147483646 h 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00" h="96">
                <a:moveTo>
                  <a:pt x="39" y="0"/>
                </a:moveTo>
                <a:cubicBezTo>
                  <a:pt x="60" y="0"/>
                  <a:pt x="60" y="0"/>
                  <a:pt x="60" y="0"/>
                </a:cubicBezTo>
                <a:cubicBezTo>
                  <a:pt x="64" y="0"/>
                  <a:pt x="66" y="1"/>
                  <a:pt x="68" y="3"/>
                </a:cubicBezTo>
                <a:cubicBezTo>
                  <a:pt x="70" y="5"/>
                  <a:pt x="72" y="8"/>
                  <a:pt x="72" y="11"/>
                </a:cubicBezTo>
                <a:cubicBezTo>
                  <a:pt x="72" y="15"/>
                  <a:pt x="72" y="15"/>
                  <a:pt x="72" y="15"/>
                </a:cubicBezTo>
                <a:cubicBezTo>
                  <a:pt x="80" y="15"/>
                  <a:pt x="80" y="15"/>
                  <a:pt x="80" y="15"/>
                </a:cubicBezTo>
                <a:cubicBezTo>
                  <a:pt x="86" y="15"/>
                  <a:pt x="91" y="17"/>
                  <a:pt x="94" y="20"/>
                </a:cubicBezTo>
                <a:cubicBezTo>
                  <a:pt x="98" y="24"/>
                  <a:pt x="100" y="29"/>
                  <a:pt x="100" y="34"/>
                </a:cubicBezTo>
                <a:cubicBezTo>
                  <a:pt x="100" y="76"/>
                  <a:pt x="100" y="76"/>
                  <a:pt x="100" y="76"/>
                </a:cubicBezTo>
                <a:cubicBezTo>
                  <a:pt x="100" y="82"/>
                  <a:pt x="98" y="87"/>
                  <a:pt x="94" y="90"/>
                </a:cubicBezTo>
                <a:cubicBezTo>
                  <a:pt x="91" y="94"/>
                  <a:pt x="86" y="96"/>
                  <a:pt x="80" y="96"/>
                </a:cubicBezTo>
                <a:cubicBezTo>
                  <a:pt x="19" y="96"/>
                  <a:pt x="19" y="96"/>
                  <a:pt x="19" y="96"/>
                </a:cubicBezTo>
                <a:cubicBezTo>
                  <a:pt x="14" y="96"/>
                  <a:pt x="9" y="94"/>
                  <a:pt x="5" y="90"/>
                </a:cubicBezTo>
                <a:cubicBezTo>
                  <a:pt x="5" y="90"/>
                  <a:pt x="5" y="90"/>
                  <a:pt x="5" y="90"/>
                </a:cubicBezTo>
                <a:cubicBezTo>
                  <a:pt x="2" y="87"/>
                  <a:pt x="0" y="82"/>
                  <a:pt x="0" y="76"/>
                </a:cubicBezTo>
                <a:cubicBezTo>
                  <a:pt x="0" y="34"/>
                  <a:pt x="0" y="34"/>
                  <a:pt x="0" y="34"/>
                </a:cubicBezTo>
                <a:cubicBezTo>
                  <a:pt x="0" y="29"/>
                  <a:pt x="2" y="24"/>
                  <a:pt x="5" y="20"/>
                </a:cubicBezTo>
                <a:cubicBezTo>
                  <a:pt x="9" y="17"/>
                  <a:pt x="14" y="15"/>
                  <a:pt x="19" y="15"/>
                </a:cubicBezTo>
                <a:cubicBezTo>
                  <a:pt x="28" y="15"/>
                  <a:pt x="28" y="15"/>
                  <a:pt x="28" y="15"/>
                </a:cubicBezTo>
                <a:cubicBezTo>
                  <a:pt x="28" y="11"/>
                  <a:pt x="28" y="11"/>
                  <a:pt x="28" y="11"/>
                </a:cubicBezTo>
                <a:cubicBezTo>
                  <a:pt x="28" y="8"/>
                  <a:pt x="29" y="5"/>
                  <a:pt x="31" y="3"/>
                </a:cubicBezTo>
                <a:cubicBezTo>
                  <a:pt x="33" y="1"/>
                  <a:pt x="36" y="0"/>
                  <a:pt x="39" y="0"/>
                </a:cubicBezTo>
                <a:close/>
                <a:moveTo>
                  <a:pt x="70" y="22"/>
                </a:moveTo>
                <a:cubicBezTo>
                  <a:pt x="70" y="22"/>
                  <a:pt x="70" y="22"/>
                  <a:pt x="70" y="22"/>
                </a:cubicBezTo>
                <a:cubicBezTo>
                  <a:pt x="70" y="22"/>
                  <a:pt x="70" y="22"/>
                  <a:pt x="69" y="22"/>
                </a:cubicBezTo>
                <a:cubicBezTo>
                  <a:pt x="69" y="22"/>
                  <a:pt x="69" y="22"/>
                  <a:pt x="69" y="22"/>
                </a:cubicBezTo>
                <a:cubicBezTo>
                  <a:pt x="30" y="22"/>
                  <a:pt x="30" y="22"/>
                  <a:pt x="30" y="22"/>
                </a:cubicBezTo>
                <a:cubicBezTo>
                  <a:pt x="30" y="22"/>
                  <a:pt x="30" y="22"/>
                  <a:pt x="30" y="22"/>
                </a:cubicBezTo>
                <a:cubicBezTo>
                  <a:pt x="19" y="22"/>
                  <a:pt x="19" y="22"/>
                  <a:pt x="19" y="22"/>
                </a:cubicBezTo>
                <a:cubicBezTo>
                  <a:pt x="16" y="22"/>
                  <a:pt x="13" y="24"/>
                  <a:pt x="11" y="26"/>
                </a:cubicBezTo>
                <a:cubicBezTo>
                  <a:pt x="11" y="26"/>
                  <a:pt x="11" y="26"/>
                  <a:pt x="11" y="26"/>
                </a:cubicBezTo>
                <a:cubicBezTo>
                  <a:pt x="9" y="28"/>
                  <a:pt x="7" y="31"/>
                  <a:pt x="7" y="34"/>
                </a:cubicBezTo>
                <a:cubicBezTo>
                  <a:pt x="7" y="53"/>
                  <a:pt x="7" y="53"/>
                  <a:pt x="7" y="53"/>
                </a:cubicBezTo>
                <a:cubicBezTo>
                  <a:pt x="18" y="53"/>
                  <a:pt x="18" y="53"/>
                  <a:pt x="18" y="53"/>
                </a:cubicBezTo>
                <a:cubicBezTo>
                  <a:pt x="18" y="46"/>
                  <a:pt x="18" y="46"/>
                  <a:pt x="18" y="46"/>
                </a:cubicBezTo>
                <a:cubicBezTo>
                  <a:pt x="18" y="45"/>
                  <a:pt x="19" y="44"/>
                  <a:pt x="21" y="44"/>
                </a:cubicBezTo>
                <a:cubicBezTo>
                  <a:pt x="21" y="44"/>
                  <a:pt x="21" y="44"/>
                  <a:pt x="21" y="44"/>
                </a:cubicBezTo>
                <a:cubicBezTo>
                  <a:pt x="37" y="44"/>
                  <a:pt x="37" y="44"/>
                  <a:pt x="37" y="44"/>
                </a:cubicBezTo>
                <a:cubicBezTo>
                  <a:pt x="38" y="44"/>
                  <a:pt x="40" y="45"/>
                  <a:pt x="40" y="46"/>
                </a:cubicBezTo>
                <a:cubicBezTo>
                  <a:pt x="40" y="46"/>
                  <a:pt x="40" y="46"/>
                  <a:pt x="40" y="46"/>
                </a:cubicBezTo>
                <a:cubicBezTo>
                  <a:pt x="40" y="53"/>
                  <a:pt x="40" y="53"/>
                  <a:pt x="40" y="53"/>
                </a:cubicBezTo>
                <a:cubicBezTo>
                  <a:pt x="60" y="53"/>
                  <a:pt x="60" y="53"/>
                  <a:pt x="60" y="53"/>
                </a:cubicBezTo>
                <a:cubicBezTo>
                  <a:pt x="60" y="46"/>
                  <a:pt x="60" y="46"/>
                  <a:pt x="60" y="46"/>
                </a:cubicBezTo>
                <a:cubicBezTo>
                  <a:pt x="60" y="45"/>
                  <a:pt x="61" y="44"/>
                  <a:pt x="62" y="44"/>
                </a:cubicBezTo>
                <a:cubicBezTo>
                  <a:pt x="62" y="44"/>
                  <a:pt x="62" y="44"/>
                  <a:pt x="62" y="44"/>
                </a:cubicBezTo>
                <a:cubicBezTo>
                  <a:pt x="79" y="44"/>
                  <a:pt x="79" y="44"/>
                  <a:pt x="79" y="44"/>
                </a:cubicBezTo>
                <a:cubicBezTo>
                  <a:pt x="80" y="44"/>
                  <a:pt x="81" y="45"/>
                  <a:pt x="81" y="46"/>
                </a:cubicBezTo>
                <a:cubicBezTo>
                  <a:pt x="81" y="46"/>
                  <a:pt x="81" y="46"/>
                  <a:pt x="81" y="46"/>
                </a:cubicBezTo>
                <a:cubicBezTo>
                  <a:pt x="81" y="53"/>
                  <a:pt x="81" y="53"/>
                  <a:pt x="81" y="53"/>
                </a:cubicBezTo>
                <a:cubicBezTo>
                  <a:pt x="92" y="53"/>
                  <a:pt x="92" y="53"/>
                  <a:pt x="92" y="53"/>
                </a:cubicBezTo>
                <a:cubicBezTo>
                  <a:pt x="92" y="34"/>
                  <a:pt x="92" y="34"/>
                  <a:pt x="92" y="34"/>
                </a:cubicBezTo>
                <a:cubicBezTo>
                  <a:pt x="92" y="31"/>
                  <a:pt x="91" y="28"/>
                  <a:pt x="89" y="26"/>
                </a:cubicBezTo>
                <a:cubicBezTo>
                  <a:pt x="87" y="24"/>
                  <a:pt x="83" y="22"/>
                  <a:pt x="80" y="22"/>
                </a:cubicBezTo>
                <a:cubicBezTo>
                  <a:pt x="70" y="22"/>
                  <a:pt x="70" y="22"/>
                  <a:pt x="70" y="22"/>
                </a:cubicBezTo>
                <a:close/>
                <a:moveTo>
                  <a:pt x="32" y="15"/>
                </a:moveTo>
                <a:cubicBezTo>
                  <a:pt x="32" y="15"/>
                  <a:pt x="32" y="15"/>
                  <a:pt x="32" y="15"/>
                </a:cubicBezTo>
                <a:cubicBezTo>
                  <a:pt x="67" y="15"/>
                  <a:pt x="67" y="15"/>
                  <a:pt x="67" y="15"/>
                </a:cubicBezTo>
                <a:cubicBezTo>
                  <a:pt x="67" y="11"/>
                  <a:pt x="67" y="11"/>
                  <a:pt x="67" y="11"/>
                </a:cubicBezTo>
                <a:cubicBezTo>
                  <a:pt x="67" y="9"/>
                  <a:pt x="66" y="8"/>
                  <a:pt x="65" y="6"/>
                </a:cubicBezTo>
                <a:cubicBezTo>
                  <a:pt x="64" y="5"/>
                  <a:pt x="62" y="5"/>
                  <a:pt x="60" y="5"/>
                </a:cubicBezTo>
                <a:cubicBezTo>
                  <a:pt x="39" y="5"/>
                  <a:pt x="39" y="5"/>
                  <a:pt x="39" y="5"/>
                </a:cubicBezTo>
                <a:cubicBezTo>
                  <a:pt x="37" y="5"/>
                  <a:pt x="36" y="5"/>
                  <a:pt x="34" y="6"/>
                </a:cubicBezTo>
                <a:cubicBezTo>
                  <a:pt x="33" y="8"/>
                  <a:pt x="32" y="9"/>
                  <a:pt x="32" y="11"/>
                </a:cubicBezTo>
                <a:cubicBezTo>
                  <a:pt x="32" y="15"/>
                  <a:pt x="32" y="15"/>
                  <a:pt x="32" y="15"/>
                </a:cubicBezTo>
                <a:close/>
                <a:moveTo>
                  <a:pt x="7" y="58"/>
                </a:moveTo>
                <a:cubicBezTo>
                  <a:pt x="7" y="58"/>
                  <a:pt x="7" y="58"/>
                  <a:pt x="7" y="58"/>
                </a:cubicBezTo>
                <a:cubicBezTo>
                  <a:pt x="7" y="76"/>
                  <a:pt x="7" y="76"/>
                  <a:pt x="7" y="76"/>
                </a:cubicBezTo>
                <a:cubicBezTo>
                  <a:pt x="7" y="80"/>
                  <a:pt x="9" y="83"/>
                  <a:pt x="11" y="85"/>
                </a:cubicBezTo>
                <a:cubicBezTo>
                  <a:pt x="11" y="85"/>
                  <a:pt x="11" y="85"/>
                  <a:pt x="11" y="85"/>
                </a:cubicBezTo>
                <a:cubicBezTo>
                  <a:pt x="13" y="87"/>
                  <a:pt x="16" y="88"/>
                  <a:pt x="19" y="88"/>
                </a:cubicBezTo>
                <a:cubicBezTo>
                  <a:pt x="80" y="88"/>
                  <a:pt x="80" y="88"/>
                  <a:pt x="80" y="88"/>
                </a:cubicBezTo>
                <a:cubicBezTo>
                  <a:pt x="83" y="88"/>
                  <a:pt x="87" y="87"/>
                  <a:pt x="89" y="85"/>
                </a:cubicBezTo>
                <a:cubicBezTo>
                  <a:pt x="91" y="83"/>
                  <a:pt x="92" y="80"/>
                  <a:pt x="92" y="76"/>
                </a:cubicBezTo>
                <a:cubicBezTo>
                  <a:pt x="92" y="58"/>
                  <a:pt x="92" y="58"/>
                  <a:pt x="92" y="58"/>
                </a:cubicBezTo>
                <a:cubicBezTo>
                  <a:pt x="81" y="58"/>
                  <a:pt x="81" y="58"/>
                  <a:pt x="81" y="58"/>
                </a:cubicBezTo>
                <a:cubicBezTo>
                  <a:pt x="81" y="65"/>
                  <a:pt x="81" y="65"/>
                  <a:pt x="81" y="65"/>
                </a:cubicBezTo>
                <a:cubicBezTo>
                  <a:pt x="81" y="66"/>
                  <a:pt x="80" y="67"/>
                  <a:pt x="79" y="67"/>
                </a:cubicBezTo>
                <a:cubicBezTo>
                  <a:pt x="79" y="67"/>
                  <a:pt x="79" y="67"/>
                  <a:pt x="79" y="67"/>
                </a:cubicBezTo>
                <a:cubicBezTo>
                  <a:pt x="62" y="67"/>
                  <a:pt x="62" y="67"/>
                  <a:pt x="62" y="67"/>
                </a:cubicBezTo>
                <a:cubicBezTo>
                  <a:pt x="61" y="67"/>
                  <a:pt x="60" y="66"/>
                  <a:pt x="60" y="65"/>
                </a:cubicBezTo>
                <a:cubicBezTo>
                  <a:pt x="60" y="64"/>
                  <a:pt x="60" y="64"/>
                  <a:pt x="60" y="64"/>
                </a:cubicBezTo>
                <a:cubicBezTo>
                  <a:pt x="60" y="58"/>
                  <a:pt x="60" y="58"/>
                  <a:pt x="60" y="58"/>
                </a:cubicBezTo>
                <a:cubicBezTo>
                  <a:pt x="40" y="58"/>
                  <a:pt x="40" y="58"/>
                  <a:pt x="40" y="58"/>
                </a:cubicBezTo>
                <a:cubicBezTo>
                  <a:pt x="40" y="65"/>
                  <a:pt x="40" y="65"/>
                  <a:pt x="40" y="65"/>
                </a:cubicBezTo>
                <a:cubicBezTo>
                  <a:pt x="40" y="66"/>
                  <a:pt x="38" y="67"/>
                  <a:pt x="37" y="67"/>
                </a:cubicBezTo>
                <a:cubicBezTo>
                  <a:pt x="37" y="67"/>
                  <a:pt x="37" y="67"/>
                  <a:pt x="37" y="67"/>
                </a:cubicBezTo>
                <a:cubicBezTo>
                  <a:pt x="21" y="67"/>
                  <a:pt x="21" y="67"/>
                  <a:pt x="21" y="67"/>
                </a:cubicBezTo>
                <a:cubicBezTo>
                  <a:pt x="19" y="67"/>
                  <a:pt x="18" y="66"/>
                  <a:pt x="18" y="65"/>
                </a:cubicBezTo>
                <a:cubicBezTo>
                  <a:pt x="18" y="64"/>
                  <a:pt x="18" y="64"/>
                  <a:pt x="18" y="64"/>
                </a:cubicBezTo>
                <a:cubicBezTo>
                  <a:pt x="18" y="58"/>
                  <a:pt x="18" y="58"/>
                  <a:pt x="18" y="58"/>
                </a:cubicBezTo>
                <a:cubicBezTo>
                  <a:pt x="7" y="58"/>
                  <a:pt x="7" y="58"/>
                  <a:pt x="7" y="58"/>
                </a:cubicBezTo>
                <a:close/>
                <a:moveTo>
                  <a:pt x="35" y="49"/>
                </a:moveTo>
                <a:cubicBezTo>
                  <a:pt x="35" y="49"/>
                  <a:pt x="35" y="49"/>
                  <a:pt x="35" y="49"/>
                </a:cubicBezTo>
                <a:cubicBezTo>
                  <a:pt x="23" y="49"/>
                  <a:pt x="23" y="49"/>
                  <a:pt x="23" y="49"/>
                </a:cubicBezTo>
                <a:cubicBezTo>
                  <a:pt x="23" y="55"/>
                  <a:pt x="23" y="55"/>
                  <a:pt x="23" y="55"/>
                </a:cubicBezTo>
                <a:cubicBezTo>
                  <a:pt x="23" y="55"/>
                  <a:pt x="23" y="55"/>
                  <a:pt x="23" y="55"/>
                </a:cubicBezTo>
                <a:cubicBezTo>
                  <a:pt x="23" y="55"/>
                  <a:pt x="23" y="55"/>
                  <a:pt x="23" y="55"/>
                </a:cubicBezTo>
                <a:cubicBezTo>
                  <a:pt x="23" y="62"/>
                  <a:pt x="23" y="62"/>
                  <a:pt x="23" y="62"/>
                </a:cubicBezTo>
                <a:cubicBezTo>
                  <a:pt x="35" y="62"/>
                  <a:pt x="35" y="62"/>
                  <a:pt x="35" y="62"/>
                </a:cubicBezTo>
                <a:cubicBezTo>
                  <a:pt x="35" y="55"/>
                  <a:pt x="35" y="55"/>
                  <a:pt x="35" y="55"/>
                </a:cubicBezTo>
                <a:cubicBezTo>
                  <a:pt x="35" y="55"/>
                  <a:pt x="35" y="55"/>
                  <a:pt x="35" y="55"/>
                </a:cubicBezTo>
                <a:cubicBezTo>
                  <a:pt x="35" y="55"/>
                  <a:pt x="35" y="55"/>
                  <a:pt x="35" y="55"/>
                </a:cubicBezTo>
                <a:cubicBezTo>
                  <a:pt x="35" y="49"/>
                  <a:pt x="35" y="49"/>
                  <a:pt x="35" y="49"/>
                </a:cubicBezTo>
                <a:close/>
                <a:moveTo>
                  <a:pt x="77" y="49"/>
                </a:moveTo>
                <a:cubicBezTo>
                  <a:pt x="77" y="49"/>
                  <a:pt x="77" y="49"/>
                  <a:pt x="77" y="49"/>
                </a:cubicBezTo>
                <a:cubicBezTo>
                  <a:pt x="65" y="49"/>
                  <a:pt x="65" y="49"/>
                  <a:pt x="65" y="49"/>
                </a:cubicBezTo>
                <a:cubicBezTo>
                  <a:pt x="65" y="55"/>
                  <a:pt x="65" y="55"/>
                  <a:pt x="65" y="55"/>
                </a:cubicBezTo>
                <a:cubicBezTo>
                  <a:pt x="65" y="55"/>
                  <a:pt x="65" y="55"/>
                  <a:pt x="65" y="55"/>
                </a:cubicBezTo>
                <a:cubicBezTo>
                  <a:pt x="65" y="55"/>
                  <a:pt x="65" y="55"/>
                  <a:pt x="65" y="55"/>
                </a:cubicBezTo>
                <a:cubicBezTo>
                  <a:pt x="65" y="62"/>
                  <a:pt x="65" y="62"/>
                  <a:pt x="65" y="62"/>
                </a:cubicBezTo>
                <a:cubicBezTo>
                  <a:pt x="77" y="62"/>
                  <a:pt x="77" y="62"/>
                  <a:pt x="77" y="62"/>
                </a:cubicBezTo>
                <a:cubicBezTo>
                  <a:pt x="77" y="55"/>
                  <a:pt x="77" y="55"/>
                  <a:pt x="77" y="55"/>
                </a:cubicBezTo>
                <a:cubicBezTo>
                  <a:pt x="77" y="55"/>
                  <a:pt x="77" y="55"/>
                  <a:pt x="77" y="55"/>
                </a:cubicBezTo>
                <a:cubicBezTo>
                  <a:pt x="77" y="55"/>
                  <a:pt x="77" y="55"/>
                  <a:pt x="77" y="55"/>
                </a:cubicBezTo>
                <a:cubicBezTo>
                  <a:pt x="77" y="49"/>
                  <a:pt x="77" y="49"/>
                  <a:pt x="77" y="49"/>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1" name="Freeform 24">
            <a:extLst>
              <a:ext uri="{FF2B5EF4-FFF2-40B4-BE49-F238E27FC236}">
                <a16:creationId xmlns:a16="http://schemas.microsoft.com/office/drawing/2014/main" id="{739B9261-FD31-40A5-B8F8-9DF086311BAC}"/>
              </a:ext>
            </a:extLst>
          </p:cNvPr>
          <p:cNvSpPr>
            <a:spLocks noEditPoints="1"/>
          </p:cNvSpPr>
          <p:nvPr/>
        </p:nvSpPr>
        <p:spPr bwMode="auto">
          <a:xfrm rot="19688311">
            <a:off x="3324225" y="1778000"/>
            <a:ext cx="431800" cy="352425"/>
          </a:xfrm>
          <a:custGeom>
            <a:avLst/>
            <a:gdLst>
              <a:gd name="T0" fmla="*/ 2147483646 w 101"/>
              <a:gd name="T1" fmla="*/ 2147483646 h 82"/>
              <a:gd name="T2" fmla="*/ 2147483646 w 101"/>
              <a:gd name="T3" fmla="*/ 2147483646 h 82"/>
              <a:gd name="T4" fmla="*/ 2147483646 w 101"/>
              <a:gd name="T5" fmla="*/ 2147483646 h 82"/>
              <a:gd name="T6" fmla="*/ 2147483646 w 101"/>
              <a:gd name="T7" fmla="*/ 2147483646 h 82"/>
              <a:gd name="T8" fmla="*/ 2147483646 w 101"/>
              <a:gd name="T9" fmla="*/ 2147483646 h 82"/>
              <a:gd name="T10" fmla="*/ 2147483646 w 101"/>
              <a:gd name="T11" fmla="*/ 2147483646 h 82"/>
              <a:gd name="T12" fmla="*/ 2147483646 w 101"/>
              <a:gd name="T13" fmla="*/ 2147483646 h 82"/>
              <a:gd name="T14" fmla="*/ 2147483646 w 101"/>
              <a:gd name="T15" fmla="*/ 2147483646 h 82"/>
              <a:gd name="T16" fmla="*/ 2147483646 w 101"/>
              <a:gd name="T17" fmla="*/ 2147483646 h 82"/>
              <a:gd name="T18" fmla="*/ 2147483646 w 101"/>
              <a:gd name="T19" fmla="*/ 2147483646 h 82"/>
              <a:gd name="T20" fmla="*/ 2147483646 w 101"/>
              <a:gd name="T21" fmla="*/ 2147483646 h 82"/>
              <a:gd name="T22" fmla="*/ 2147483646 w 101"/>
              <a:gd name="T23" fmla="*/ 2147483646 h 82"/>
              <a:gd name="T24" fmla="*/ 2147483646 w 101"/>
              <a:gd name="T25" fmla="*/ 2147483646 h 82"/>
              <a:gd name="T26" fmla="*/ 2147483646 w 101"/>
              <a:gd name="T27" fmla="*/ 2147483646 h 82"/>
              <a:gd name="T28" fmla="*/ 2147483646 w 101"/>
              <a:gd name="T29" fmla="*/ 2147483646 h 82"/>
              <a:gd name="T30" fmla="*/ 2147483646 w 101"/>
              <a:gd name="T31" fmla="*/ 2147483646 h 82"/>
              <a:gd name="T32" fmla="*/ 2147483646 w 101"/>
              <a:gd name="T33" fmla="*/ 2147483646 h 82"/>
              <a:gd name="T34" fmla="*/ 2147483646 w 101"/>
              <a:gd name="T35" fmla="*/ 2147483646 h 82"/>
              <a:gd name="T36" fmla="*/ 2147483646 w 101"/>
              <a:gd name="T37" fmla="*/ 2147483646 h 82"/>
              <a:gd name="T38" fmla="*/ 2147483646 w 101"/>
              <a:gd name="T39" fmla="*/ 2147483646 h 82"/>
              <a:gd name="T40" fmla="*/ 2147483646 w 101"/>
              <a:gd name="T41" fmla="*/ 2147483646 h 82"/>
              <a:gd name="T42" fmla="*/ 2147483646 w 101"/>
              <a:gd name="T43" fmla="*/ 2147483646 h 82"/>
              <a:gd name="T44" fmla="*/ 2147483646 w 101"/>
              <a:gd name="T45" fmla="*/ 2147483646 h 82"/>
              <a:gd name="T46" fmla="*/ 2147483646 w 101"/>
              <a:gd name="T47" fmla="*/ 2147483646 h 82"/>
              <a:gd name="T48" fmla="*/ 2147483646 w 101"/>
              <a:gd name="T49" fmla="*/ 2147483646 h 82"/>
              <a:gd name="T50" fmla="*/ 2147483646 w 101"/>
              <a:gd name="T51" fmla="*/ 2147483646 h 82"/>
              <a:gd name="T52" fmla="*/ 2147483646 w 101"/>
              <a:gd name="T53" fmla="*/ 2147483646 h 82"/>
              <a:gd name="T54" fmla="*/ 2147483646 w 101"/>
              <a:gd name="T55" fmla="*/ 2147483646 h 82"/>
              <a:gd name="T56" fmla="*/ 2147483646 w 101"/>
              <a:gd name="T57" fmla="*/ 2147483646 h 82"/>
              <a:gd name="T58" fmla="*/ 2147483646 w 101"/>
              <a:gd name="T59" fmla="*/ 2147483646 h 82"/>
              <a:gd name="T60" fmla="*/ 2147483646 w 101"/>
              <a:gd name="T61" fmla="*/ 2147483646 h 82"/>
              <a:gd name="T62" fmla="*/ 2147483646 w 101"/>
              <a:gd name="T63" fmla="*/ 2147483646 h 82"/>
              <a:gd name="T64" fmla="*/ 2147483646 w 101"/>
              <a:gd name="T65" fmla="*/ 2147483646 h 82"/>
              <a:gd name="T66" fmla="*/ 2147483646 w 101"/>
              <a:gd name="T67" fmla="*/ 2147483646 h 82"/>
              <a:gd name="T68" fmla="*/ 2147483646 w 101"/>
              <a:gd name="T69" fmla="*/ 2147483646 h 82"/>
              <a:gd name="T70" fmla="*/ 2147483646 w 101"/>
              <a:gd name="T71" fmla="*/ 2147483646 h 82"/>
              <a:gd name="T72" fmla="*/ 2147483646 w 101"/>
              <a:gd name="T73" fmla="*/ 2147483646 h 82"/>
              <a:gd name="T74" fmla="*/ 2147483646 w 101"/>
              <a:gd name="T75" fmla="*/ 2147483646 h 82"/>
              <a:gd name="T76" fmla="*/ 2147483646 w 101"/>
              <a:gd name="T77" fmla="*/ 2147483646 h 82"/>
              <a:gd name="T78" fmla="*/ 2147483646 w 101"/>
              <a:gd name="T79" fmla="*/ 2147483646 h 82"/>
              <a:gd name="T80" fmla="*/ 2147483646 w 101"/>
              <a:gd name="T81" fmla="*/ 2147483646 h 82"/>
              <a:gd name="T82" fmla="*/ 2147483646 w 101"/>
              <a:gd name="T83" fmla="*/ 2147483646 h 82"/>
              <a:gd name="T84" fmla="*/ 2147483646 w 101"/>
              <a:gd name="T85" fmla="*/ 2147483646 h 82"/>
              <a:gd name="T86" fmla="*/ 2147483646 w 101"/>
              <a:gd name="T87" fmla="*/ 2147483646 h 82"/>
              <a:gd name="T88" fmla="*/ 2147483646 w 101"/>
              <a:gd name="T89" fmla="*/ 2147483646 h 82"/>
              <a:gd name="T90" fmla="*/ 2147483646 w 101"/>
              <a:gd name="T91" fmla="*/ 2147483646 h 82"/>
              <a:gd name="T92" fmla="*/ 2147483646 w 101"/>
              <a:gd name="T93" fmla="*/ 2147483646 h 82"/>
              <a:gd name="T94" fmla="*/ 2147483646 w 101"/>
              <a:gd name="T95" fmla="*/ 2147483646 h 82"/>
              <a:gd name="T96" fmla="*/ 2147483646 w 101"/>
              <a:gd name="T97" fmla="*/ 2147483646 h 8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01" h="82">
                <a:moveTo>
                  <a:pt x="53" y="30"/>
                </a:moveTo>
                <a:cubicBezTo>
                  <a:pt x="32" y="30"/>
                  <a:pt x="32" y="30"/>
                  <a:pt x="32" y="30"/>
                </a:cubicBezTo>
                <a:cubicBezTo>
                  <a:pt x="30" y="30"/>
                  <a:pt x="29" y="31"/>
                  <a:pt x="29" y="33"/>
                </a:cubicBezTo>
                <a:cubicBezTo>
                  <a:pt x="29" y="34"/>
                  <a:pt x="30" y="35"/>
                  <a:pt x="32" y="35"/>
                </a:cubicBezTo>
                <a:cubicBezTo>
                  <a:pt x="53" y="35"/>
                  <a:pt x="53" y="35"/>
                  <a:pt x="53" y="35"/>
                </a:cubicBezTo>
                <a:cubicBezTo>
                  <a:pt x="55" y="35"/>
                  <a:pt x="56" y="34"/>
                  <a:pt x="56" y="33"/>
                </a:cubicBezTo>
                <a:cubicBezTo>
                  <a:pt x="56" y="31"/>
                  <a:pt x="55" y="30"/>
                  <a:pt x="53" y="30"/>
                </a:cubicBezTo>
                <a:close/>
                <a:moveTo>
                  <a:pt x="53" y="38"/>
                </a:moveTo>
                <a:cubicBezTo>
                  <a:pt x="53" y="38"/>
                  <a:pt x="53" y="38"/>
                  <a:pt x="53" y="38"/>
                </a:cubicBezTo>
                <a:cubicBezTo>
                  <a:pt x="32" y="38"/>
                  <a:pt x="32" y="38"/>
                  <a:pt x="32" y="38"/>
                </a:cubicBezTo>
                <a:cubicBezTo>
                  <a:pt x="30" y="38"/>
                  <a:pt x="29" y="40"/>
                  <a:pt x="29" y="41"/>
                </a:cubicBezTo>
                <a:cubicBezTo>
                  <a:pt x="29" y="42"/>
                  <a:pt x="30" y="43"/>
                  <a:pt x="32" y="43"/>
                </a:cubicBezTo>
                <a:cubicBezTo>
                  <a:pt x="53" y="43"/>
                  <a:pt x="53" y="43"/>
                  <a:pt x="53" y="43"/>
                </a:cubicBezTo>
                <a:cubicBezTo>
                  <a:pt x="55" y="43"/>
                  <a:pt x="56" y="42"/>
                  <a:pt x="56" y="41"/>
                </a:cubicBezTo>
                <a:cubicBezTo>
                  <a:pt x="56" y="40"/>
                  <a:pt x="55" y="38"/>
                  <a:pt x="53" y="38"/>
                </a:cubicBezTo>
                <a:close/>
                <a:moveTo>
                  <a:pt x="53" y="47"/>
                </a:moveTo>
                <a:cubicBezTo>
                  <a:pt x="53" y="47"/>
                  <a:pt x="53" y="47"/>
                  <a:pt x="53" y="47"/>
                </a:cubicBezTo>
                <a:cubicBezTo>
                  <a:pt x="32" y="47"/>
                  <a:pt x="32" y="47"/>
                  <a:pt x="32" y="47"/>
                </a:cubicBezTo>
                <a:cubicBezTo>
                  <a:pt x="30" y="47"/>
                  <a:pt x="29" y="48"/>
                  <a:pt x="29" y="49"/>
                </a:cubicBezTo>
                <a:cubicBezTo>
                  <a:pt x="29" y="50"/>
                  <a:pt x="30" y="51"/>
                  <a:pt x="32" y="51"/>
                </a:cubicBezTo>
                <a:cubicBezTo>
                  <a:pt x="53" y="51"/>
                  <a:pt x="53" y="51"/>
                  <a:pt x="53" y="51"/>
                </a:cubicBezTo>
                <a:cubicBezTo>
                  <a:pt x="55" y="51"/>
                  <a:pt x="56" y="50"/>
                  <a:pt x="56" y="49"/>
                </a:cubicBezTo>
                <a:cubicBezTo>
                  <a:pt x="56" y="48"/>
                  <a:pt x="55" y="47"/>
                  <a:pt x="53" y="47"/>
                </a:cubicBezTo>
                <a:close/>
                <a:moveTo>
                  <a:pt x="53" y="55"/>
                </a:moveTo>
                <a:cubicBezTo>
                  <a:pt x="53" y="55"/>
                  <a:pt x="53" y="55"/>
                  <a:pt x="53" y="55"/>
                </a:cubicBezTo>
                <a:cubicBezTo>
                  <a:pt x="32" y="55"/>
                  <a:pt x="32" y="55"/>
                  <a:pt x="32" y="55"/>
                </a:cubicBezTo>
                <a:cubicBezTo>
                  <a:pt x="30" y="55"/>
                  <a:pt x="29" y="56"/>
                  <a:pt x="29" y="57"/>
                </a:cubicBezTo>
                <a:cubicBezTo>
                  <a:pt x="29" y="59"/>
                  <a:pt x="30" y="60"/>
                  <a:pt x="32" y="60"/>
                </a:cubicBezTo>
                <a:cubicBezTo>
                  <a:pt x="53" y="60"/>
                  <a:pt x="53" y="60"/>
                  <a:pt x="53" y="60"/>
                </a:cubicBezTo>
                <a:cubicBezTo>
                  <a:pt x="55" y="60"/>
                  <a:pt x="56" y="59"/>
                  <a:pt x="56" y="57"/>
                </a:cubicBezTo>
                <a:cubicBezTo>
                  <a:pt x="56" y="56"/>
                  <a:pt x="55" y="55"/>
                  <a:pt x="53" y="55"/>
                </a:cubicBezTo>
                <a:close/>
                <a:moveTo>
                  <a:pt x="85" y="55"/>
                </a:moveTo>
                <a:cubicBezTo>
                  <a:pt x="85" y="55"/>
                  <a:pt x="85" y="55"/>
                  <a:pt x="85" y="55"/>
                </a:cubicBezTo>
                <a:cubicBezTo>
                  <a:pt x="63" y="55"/>
                  <a:pt x="63" y="55"/>
                  <a:pt x="63" y="55"/>
                </a:cubicBezTo>
                <a:cubicBezTo>
                  <a:pt x="62" y="55"/>
                  <a:pt x="61" y="56"/>
                  <a:pt x="61" y="57"/>
                </a:cubicBezTo>
                <a:cubicBezTo>
                  <a:pt x="61" y="59"/>
                  <a:pt x="62" y="60"/>
                  <a:pt x="63" y="60"/>
                </a:cubicBezTo>
                <a:cubicBezTo>
                  <a:pt x="85" y="60"/>
                  <a:pt x="85" y="60"/>
                  <a:pt x="85" y="60"/>
                </a:cubicBezTo>
                <a:cubicBezTo>
                  <a:pt x="86" y="60"/>
                  <a:pt x="87" y="59"/>
                  <a:pt x="87" y="57"/>
                </a:cubicBezTo>
                <a:cubicBezTo>
                  <a:pt x="87" y="56"/>
                  <a:pt x="86" y="55"/>
                  <a:pt x="85" y="55"/>
                </a:cubicBezTo>
                <a:close/>
                <a:moveTo>
                  <a:pt x="100" y="2"/>
                </a:moveTo>
                <a:cubicBezTo>
                  <a:pt x="100" y="2"/>
                  <a:pt x="100" y="2"/>
                  <a:pt x="100" y="2"/>
                </a:cubicBezTo>
                <a:cubicBezTo>
                  <a:pt x="98" y="0"/>
                  <a:pt x="96" y="0"/>
                  <a:pt x="94" y="2"/>
                </a:cubicBezTo>
                <a:cubicBezTo>
                  <a:pt x="91" y="5"/>
                  <a:pt x="91" y="5"/>
                  <a:pt x="91" y="5"/>
                </a:cubicBezTo>
                <a:cubicBezTo>
                  <a:pt x="87" y="2"/>
                  <a:pt x="87" y="2"/>
                  <a:pt x="87" y="2"/>
                </a:cubicBezTo>
                <a:cubicBezTo>
                  <a:pt x="87" y="1"/>
                  <a:pt x="86" y="1"/>
                  <a:pt x="84" y="1"/>
                </a:cubicBezTo>
                <a:cubicBezTo>
                  <a:pt x="84" y="1"/>
                  <a:pt x="84" y="1"/>
                  <a:pt x="84" y="1"/>
                </a:cubicBezTo>
                <a:cubicBezTo>
                  <a:pt x="83" y="1"/>
                  <a:pt x="82" y="1"/>
                  <a:pt x="81" y="2"/>
                </a:cubicBezTo>
                <a:cubicBezTo>
                  <a:pt x="78" y="5"/>
                  <a:pt x="78" y="5"/>
                  <a:pt x="78" y="5"/>
                </a:cubicBezTo>
                <a:cubicBezTo>
                  <a:pt x="74" y="2"/>
                  <a:pt x="74" y="2"/>
                  <a:pt x="74" y="2"/>
                </a:cubicBezTo>
                <a:cubicBezTo>
                  <a:pt x="74" y="1"/>
                  <a:pt x="73" y="1"/>
                  <a:pt x="71" y="1"/>
                </a:cubicBezTo>
                <a:cubicBezTo>
                  <a:pt x="71" y="1"/>
                  <a:pt x="71" y="1"/>
                  <a:pt x="71" y="1"/>
                </a:cubicBezTo>
                <a:cubicBezTo>
                  <a:pt x="70" y="1"/>
                  <a:pt x="69" y="1"/>
                  <a:pt x="68" y="2"/>
                </a:cubicBezTo>
                <a:cubicBezTo>
                  <a:pt x="65" y="5"/>
                  <a:pt x="65" y="5"/>
                  <a:pt x="65" y="5"/>
                </a:cubicBezTo>
                <a:cubicBezTo>
                  <a:pt x="61" y="2"/>
                  <a:pt x="61" y="2"/>
                  <a:pt x="61" y="2"/>
                </a:cubicBezTo>
                <a:cubicBezTo>
                  <a:pt x="61" y="1"/>
                  <a:pt x="60" y="1"/>
                  <a:pt x="59" y="1"/>
                </a:cubicBezTo>
                <a:cubicBezTo>
                  <a:pt x="58" y="1"/>
                  <a:pt x="58" y="1"/>
                  <a:pt x="58" y="1"/>
                </a:cubicBezTo>
                <a:cubicBezTo>
                  <a:pt x="57" y="1"/>
                  <a:pt x="56" y="1"/>
                  <a:pt x="55" y="2"/>
                </a:cubicBezTo>
                <a:cubicBezTo>
                  <a:pt x="52" y="5"/>
                  <a:pt x="52" y="5"/>
                  <a:pt x="52" y="5"/>
                </a:cubicBezTo>
                <a:cubicBezTo>
                  <a:pt x="48" y="2"/>
                  <a:pt x="48" y="2"/>
                  <a:pt x="48" y="2"/>
                </a:cubicBezTo>
                <a:cubicBezTo>
                  <a:pt x="48" y="1"/>
                  <a:pt x="47" y="1"/>
                  <a:pt x="45" y="1"/>
                </a:cubicBezTo>
                <a:cubicBezTo>
                  <a:pt x="45" y="1"/>
                  <a:pt x="45" y="1"/>
                  <a:pt x="45" y="1"/>
                </a:cubicBezTo>
                <a:cubicBezTo>
                  <a:pt x="44" y="1"/>
                  <a:pt x="43" y="1"/>
                  <a:pt x="42" y="2"/>
                </a:cubicBezTo>
                <a:cubicBezTo>
                  <a:pt x="39" y="5"/>
                  <a:pt x="39" y="5"/>
                  <a:pt x="39" y="5"/>
                </a:cubicBezTo>
                <a:cubicBezTo>
                  <a:pt x="35" y="2"/>
                  <a:pt x="35" y="2"/>
                  <a:pt x="35" y="2"/>
                </a:cubicBezTo>
                <a:cubicBezTo>
                  <a:pt x="35" y="1"/>
                  <a:pt x="34" y="1"/>
                  <a:pt x="33" y="1"/>
                </a:cubicBezTo>
                <a:cubicBezTo>
                  <a:pt x="32" y="1"/>
                  <a:pt x="32" y="1"/>
                  <a:pt x="32" y="1"/>
                </a:cubicBezTo>
                <a:cubicBezTo>
                  <a:pt x="31" y="1"/>
                  <a:pt x="30" y="1"/>
                  <a:pt x="30" y="2"/>
                </a:cubicBezTo>
                <a:cubicBezTo>
                  <a:pt x="26" y="5"/>
                  <a:pt x="26" y="5"/>
                  <a:pt x="26" y="5"/>
                </a:cubicBezTo>
                <a:cubicBezTo>
                  <a:pt x="22" y="2"/>
                  <a:pt x="22" y="2"/>
                  <a:pt x="22" y="2"/>
                </a:cubicBezTo>
                <a:cubicBezTo>
                  <a:pt x="22" y="1"/>
                  <a:pt x="21" y="1"/>
                  <a:pt x="20" y="1"/>
                </a:cubicBezTo>
                <a:cubicBezTo>
                  <a:pt x="17" y="1"/>
                  <a:pt x="16" y="2"/>
                  <a:pt x="16" y="4"/>
                </a:cubicBezTo>
                <a:cubicBezTo>
                  <a:pt x="16" y="21"/>
                  <a:pt x="16" y="21"/>
                  <a:pt x="16" y="21"/>
                </a:cubicBezTo>
                <a:cubicBezTo>
                  <a:pt x="3" y="24"/>
                  <a:pt x="3" y="24"/>
                  <a:pt x="3" y="24"/>
                </a:cubicBezTo>
                <a:cubicBezTo>
                  <a:pt x="1" y="25"/>
                  <a:pt x="0" y="27"/>
                  <a:pt x="1" y="29"/>
                </a:cubicBezTo>
                <a:cubicBezTo>
                  <a:pt x="16" y="79"/>
                  <a:pt x="16" y="79"/>
                  <a:pt x="16" y="79"/>
                </a:cubicBezTo>
                <a:cubicBezTo>
                  <a:pt x="16" y="81"/>
                  <a:pt x="18" y="82"/>
                  <a:pt x="20" y="82"/>
                </a:cubicBezTo>
                <a:cubicBezTo>
                  <a:pt x="97" y="82"/>
                  <a:pt x="97" y="82"/>
                  <a:pt x="97" y="82"/>
                </a:cubicBezTo>
                <a:cubicBezTo>
                  <a:pt x="99" y="82"/>
                  <a:pt x="101" y="80"/>
                  <a:pt x="101" y="78"/>
                </a:cubicBezTo>
                <a:cubicBezTo>
                  <a:pt x="101" y="4"/>
                  <a:pt x="101" y="4"/>
                  <a:pt x="101" y="4"/>
                </a:cubicBezTo>
                <a:cubicBezTo>
                  <a:pt x="101" y="3"/>
                  <a:pt x="101" y="2"/>
                  <a:pt x="100" y="2"/>
                </a:cubicBezTo>
                <a:close/>
                <a:moveTo>
                  <a:pt x="16" y="52"/>
                </a:moveTo>
                <a:cubicBezTo>
                  <a:pt x="16" y="52"/>
                  <a:pt x="16" y="52"/>
                  <a:pt x="16" y="52"/>
                </a:cubicBezTo>
                <a:cubicBezTo>
                  <a:pt x="9" y="31"/>
                  <a:pt x="9" y="31"/>
                  <a:pt x="9" y="31"/>
                </a:cubicBezTo>
                <a:cubicBezTo>
                  <a:pt x="16" y="29"/>
                  <a:pt x="16" y="29"/>
                  <a:pt x="16" y="29"/>
                </a:cubicBezTo>
                <a:cubicBezTo>
                  <a:pt x="16" y="52"/>
                  <a:pt x="16" y="52"/>
                  <a:pt x="16" y="52"/>
                </a:cubicBezTo>
                <a:close/>
                <a:moveTo>
                  <a:pt x="93" y="74"/>
                </a:moveTo>
                <a:cubicBezTo>
                  <a:pt x="93" y="74"/>
                  <a:pt x="93" y="74"/>
                  <a:pt x="93" y="74"/>
                </a:cubicBezTo>
                <a:cubicBezTo>
                  <a:pt x="23" y="74"/>
                  <a:pt x="23" y="74"/>
                  <a:pt x="23" y="74"/>
                </a:cubicBezTo>
                <a:cubicBezTo>
                  <a:pt x="23" y="14"/>
                  <a:pt x="23" y="14"/>
                  <a:pt x="23" y="14"/>
                </a:cubicBezTo>
                <a:cubicBezTo>
                  <a:pt x="25" y="15"/>
                  <a:pt x="27" y="15"/>
                  <a:pt x="29" y="14"/>
                </a:cubicBezTo>
                <a:cubicBezTo>
                  <a:pt x="32" y="10"/>
                  <a:pt x="32" y="10"/>
                  <a:pt x="32" y="10"/>
                </a:cubicBezTo>
                <a:cubicBezTo>
                  <a:pt x="36" y="14"/>
                  <a:pt x="36" y="14"/>
                  <a:pt x="36" y="14"/>
                </a:cubicBezTo>
                <a:cubicBezTo>
                  <a:pt x="38" y="15"/>
                  <a:pt x="40" y="15"/>
                  <a:pt x="42" y="14"/>
                </a:cubicBezTo>
                <a:cubicBezTo>
                  <a:pt x="42" y="13"/>
                  <a:pt x="42" y="13"/>
                  <a:pt x="42" y="13"/>
                </a:cubicBezTo>
                <a:cubicBezTo>
                  <a:pt x="45" y="10"/>
                  <a:pt x="45" y="10"/>
                  <a:pt x="45" y="10"/>
                </a:cubicBezTo>
                <a:cubicBezTo>
                  <a:pt x="49" y="14"/>
                  <a:pt x="49" y="14"/>
                  <a:pt x="49" y="14"/>
                </a:cubicBezTo>
                <a:cubicBezTo>
                  <a:pt x="51" y="15"/>
                  <a:pt x="53" y="15"/>
                  <a:pt x="55" y="14"/>
                </a:cubicBezTo>
                <a:cubicBezTo>
                  <a:pt x="58" y="10"/>
                  <a:pt x="58" y="10"/>
                  <a:pt x="58" y="10"/>
                </a:cubicBezTo>
                <a:cubicBezTo>
                  <a:pt x="62" y="14"/>
                  <a:pt x="62" y="14"/>
                  <a:pt x="62" y="14"/>
                </a:cubicBezTo>
                <a:cubicBezTo>
                  <a:pt x="64" y="15"/>
                  <a:pt x="66" y="15"/>
                  <a:pt x="68" y="14"/>
                </a:cubicBezTo>
                <a:cubicBezTo>
                  <a:pt x="71" y="10"/>
                  <a:pt x="71" y="10"/>
                  <a:pt x="71" y="10"/>
                </a:cubicBezTo>
                <a:cubicBezTo>
                  <a:pt x="75" y="14"/>
                  <a:pt x="75" y="14"/>
                  <a:pt x="75" y="14"/>
                </a:cubicBezTo>
                <a:cubicBezTo>
                  <a:pt x="77" y="15"/>
                  <a:pt x="79" y="15"/>
                  <a:pt x="81" y="14"/>
                </a:cubicBezTo>
                <a:cubicBezTo>
                  <a:pt x="84" y="10"/>
                  <a:pt x="84" y="10"/>
                  <a:pt x="84" y="10"/>
                </a:cubicBezTo>
                <a:cubicBezTo>
                  <a:pt x="88" y="14"/>
                  <a:pt x="88" y="14"/>
                  <a:pt x="88" y="14"/>
                </a:cubicBezTo>
                <a:cubicBezTo>
                  <a:pt x="90" y="15"/>
                  <a:pt x="92" y="15"/>
                  <a:pt x="93" y="14"/>
                </a:cubicBezTo>
                <a:cubicBezTo>
                  <a:pt x="93" y="74"/>
                  <a:pt x="93" y="74"/>
                  <a:pt x="93" y="74"/>
                </a:cubicBezTo>
                <a:close/>
                <a:moveTo>
                  <a:pt x="85" y="22"/>
                </a:moveTo>
                <a:cubicBezTo>
                  <a:pt x="85" y="22"/>
                  <a:pt x="85" y="22"/>
                  <a:pt x="85" y="22"/>
                </a:cubicBezTo>
                <a:cubicBezTo>
                  <a:pt x="63" y="22"/>
                  <a:pt x="63" y="22"/>
                  <a:pt x="63" y="22"/>
                </a:cubicBezTo>
                <a:cubicBezTo>
                  <a:pt x="62" y="22"/>
                  <a:pt x="61" y="23"/>
                  <a:pt x="61" y="24"/>
                </a:cubicBezTo>
                <a:cubicBezTo>
                  <a:pt x="61" y="49"/>
                  <a:pt x="61" y="49"/>
                  <a:pt x="61" y="49"/>
                </a:cubicBezTo>
                <a:cubicBezTo>
                  <a:pt x="61" y="50"/>
                  <a:pt x="62" y="51"/>
                  <a:pt x="63" y="51"/>
                </a:cubicBezTo>
                <a:cubicBezTo>
                  <a:pt x="85" y="51"/>
                  <a:pt x="85" y="51"/>
                  <a:pt x="85" y="51"/>
                </a:cubicBezTo>
                <a:cubicBezTo>
                  <a:pt x="86" y="51"/>
                  <a:pt x="87" y="50"/>
                  <a:pt x="87" y="49"/>
                </a:cubicBezTo>
                <a:cubicBezTo>
                  <a:pt x="87" y="24"/>
                  <a:pt x="87" y="24"/>
                  <a:pt x="87" y="24"/>
                </a:cubicBezTo>
                <a:cubicBezTo>
                  <a:pt x="87" y="23"/>
                  <a:pt x="86" y="22"/>
                  <a:pt x="85" y="22"/>
                </a:cubicBezTo>
                <a:close/>
                <a:moveTo>
                  <a:pt x="83" y="47"/>
                </a:moveTo>
                <a:cubicBezTo>
                  <a:pt x="83" y="47"/>
                  <a:pt x="83" y="47"/>
                  <a:pt x="83" y="47"/>
                </a:cubicBezTo>
                <a:cubicBezTo>
                  <a:pt x="66" y="47"/>
                  <a:pt x="66" y="47"/>
                  <a:pt x="66" y="47"/>
                </a:cubicBezTo>
                <a:cubicBezTo>
                  <a:pt x="66" y="27"/>
                  <a:pt x="66" y="27"/>
                  <a:pt x="66" y="27"/>
                </a:cubicBezTo>
                <a:cubicBezTo>
                  <a:pt x="83" y="27"/>
                  <a:pt x="83" y="27"/>
                  <a:pt x="83" y="27"/>
                </a:cubicBezTo>
                <a:cubicBezTo>
                  <a:pt x="83" y="47"/>
                  <a:pt x="83" y="47"/>
                  <a:pt x="83" y="47"/>
                </a:cubicBezTo>
                <a:close/>
                <a:moveTo>
                  <a:pt x="53" y="22"/>
                </a:moveTo>
                <a:cubicBezTo>
                  <a:pt x="53" y="22"/>
                  <a:pt x="53" y="22"/>
                  <a:pt x="53" y="22"/>
                </a:cubicBezTo>
                <a:cubicBezTo>
                  <a:pt x="32" y="22"/>
                  <a:pt x="32" y="22"/>
                  <a:pt x="32" y="22"/>
                </a:cubicBezTo>
                <a:cubicBezTo>
                  <a:pt x="30" y="22"/>
                  <a:pt x="29" y="23"/>
                  <a:pt x="29" y="24"/>
                </a:cubicBezTo>
                <a:cubicBezTo>
                  <a:pt x="29" y="25"/>
                  <a:pt x="30" y="27"/>
                  <a:pt x="32" y="27"/>
                </a:cubicBezTo>
                <a:cubicBezTo>
                  <a:pt x="53" y="27"/>
                  <a:pt x="53" y="27"/>
                  <a:pt x="53" y="27"/>
                </a:cubicBezTo>
                <a:cubicBezTo>
                  <a:pt x="55" y="27"/>
                  <a:pt x="56" y="25"/>
                  <a:pt x="56" y="24"/>
                </a:cubicBezTo>
                <a:cubicBezTo>
                  <a:pt x="56" y="23"/>
                  <a:pt x="55" y="22"/>
                  <a:pt x="53" y="22"/>
                </a:cubicBezTo>
                <a:close/>
                <a:moveTo>
                  <a:pt x="85" y="63"/>
                </a:moveTo>
                <a:cubicBezTo>
                  <a:pt x="85" y="63"/>
                  <a:pt x="85" y="63"/>
                  <a:pt x="85" y="63"/>
                </a:cubicBezTo>
                <a:cubicBezTo>
                  <a:pt x="63" y="63"/>
                  <a:pt x="63" y="63"/>
                  <a:pt x="63" y="63"/>
                </a:cubicBezTo>
                <a:cubicBezTo>
                  <a:pt x="62" y="63"/>
                  <a:pt x="61" y="64"/>
                  <a:pt x="61" y="66"/>
                </a:cubicBezTo>
                <a:cubicBezTo>
                  <a:pt x="61" y="67"/>
                  <a:pt x="62" y="68"/>
                  <a:pt x="63" y="68"/>
                </a:cubicBezTo>
                <a:cubicBezTo>
                  <a:pt x="85" y="68"/>
                  <a:pt x="85" y="68"/>
                  <a:pt x="85" y="68"/>
                </a:cubicBezTo>
                <a:cubicBezTo>
                  <a:pt x="86" y="68"/>
                  <a:pt x="87" y="67"/>
                  <a:pt x="87" y="66"/>
                </a:cubicBezTo>
                <a:cubicBezTo>
                  <a:pt x="87" y="64"/>
                  <a:pt x="86" y="63"/>
                  <a:pt x="85" y="63"/>
                </a:cubicBezTo>
                <a:close/>
                <a:moveTo>
                  <a:pt x="53" y="63"/>
                </a:moveTo>
                <a:cubicBezTo>
                  <a:pt x="53" y="63"/>
                  <a:pt x="53" y="63"/>
                  <a:pt x="53" y="63"/>
                </a:cubicBezTo>
                <a:cubicBezTo>
                  <a:pt x="32" y="63"/>
                  <a:pt x="32" y="63"/>
                  <a:pt x="32" y="63"/>
                </a:cubicBezTo>
                <a:cubicBezTo>
                  <a:pt x="30" y="63"/>
                  <a:pt x="29" y="64"/>
                  <a:pt x="29" y="66"/>
                </a:cubicBezTo>
                <a:cubicBezTo>
                  <a:pt x="29" y="67"/>
                  <a:pt x="30" y="68"/>
                  <a:pt x="32" y="68"/>
                </a:cubicBezTo>
                <a:cubicBezTo>
                  <a:pt x="53" y="68"/>
                  <a:pt x="53" y="68"/>
                  <a:pt x="53" y="68"/>
                </a:cubicBezTo>
                <a:cubicBezTo>
                  <a:pt x="55" y="68"/>
                  <a:pt x="56" y="67"/>
                  <a:pt x="56" y="66"/>
                </a:cubicBezTo>
                <a:cubicBezTo>
                  <a:pt x="56" y="64"/>
                  <a:pt x="55" y="63"/>
                  <a:pt x="53" y="63"/>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2" name="Freeform 25">
            <a:extLst>
              <a:ext uri="{FF2B5EF4-FFF2-40B4-BE49-F238E27FC236}">
                <a16:creationId xmlns:a16="http://schemas.microsoft.com/office/drawing/2014/main" id="{1EA4A54F-9064-4ABD-A91D-18DEEE40D497}"/>
              </a:ext>
            </a:extLst>
          </p:cNvPr>
          <p:cNvSpPr>
            <a:spLocks noEditPoints="1"/>
          </p:cNvSpPr>
          <p:nvPr/>
        </p:nvSpPr>
        <p:spPr bwMode="auto">
          <a:xfrm rot="19688311">
            <a:off x="4124325" y="800100"/>
            <a:ext cx="342900" cy="433388"/>
          </a:xfrm>
          <a:custGeom>
            <a:avLst/>
            <a:gdLst>
              <a:gd name="T0" fmla="*/ 2147483646 w 80"/>
              <a:gd name="T1" fmla="*/ 2147483646 h 101"/>
              <a:gd name="T2" fmla="*/ 2147483646 w 80"/>
              <a:gd name="T3" fmla="*/ 2147483646 h 101"/>
              <a:gd name="T4" fmla="*/ 2147483646 w 80"/>
              <a:gd name="T5" fmla="*/ 2147483646 h 101"/>
              <a:gd name="T6" fmla="*/ 2147483646 w 80"/>
              <a:gd name="T7" fmla="*/ 2147483646 h 101"/>
              <a:gd name="T8" fmla="*/ 2147483646 w 80"/>
              <a:gd name="T9" fmla="*/ 2147483646 h 101"/>
              <a:gd name="T10" fmla="*/ 2147483646 w 80"/>
              <a:gd name="T11" fmla="*/ 2147483646 h 101"/>
              <a:gd name="T12" fmla="*/ 2147483646 w 80"/>
              <a:gd name="T13" fmla="*/ 2147483646 h 101"/>
              <a:gd name="T14" fmla="*/ 2147483646 w 80"/>
              <a:gd name="T15" fmla="*/ 2147483646 h 101"/>
              <a:gd name="T16" fmla="*/ 2147483646 w 80"/>
              <a:gd name="T17" fmla="*/ 2147483646 h 101"/>
              <a:gd name="T18" fmla="*/ 2147483646 w 80"/>
              <a:gd name="T19" fmla="*/ 2147483646 h 101"/>
              <a:gd name="T20" fmla="*/ 2147483646 w 80"/>
              <a:gd name="T21" fmla="*/ 2147483646 h 101"/>
              <a:gd name="T22" fmla="*/ 2147483646 w 80"/>
              <a:gd name="T23" fmla="*/ 2147483646 h 101"/>
              <a:gd name="T24" fmla="*/ 2147483646 w 80"/>
              <a:gd name="T25" fmla="*/ 2147483646 h 101"/>
              <a:gd name="T26" fmla="*/ 2147483646 w 80"/>
              <a:gd name="T27" fmla="*/ 2147483646 h 101"/>
              <a:gd name="T28" fmla="*/ 2147483646 w 80"/>
              <a:gd name="T29" fmla="*/ 2147483646 h 101"/>
              <a:gd name="T30" fmla="*/ 2147483646 w 80"/>
              <a:gd name="T31" fmla="*/ 2147483646 h 101"/>
              <a:gd name="T32" fmla="*/ 2147483646 w 80"/>
              <a:gd name="T33" fmla="*/ 2147483646 h 101"/>
              <a:gd name="T34" fmla="*/ 2147483646 w 80"/>
              <a:gd name="T35" fmla="*/ 2147483646 h 101"/>
              <a:gd name="T36" fmla="*/ 2147483646 w 80"/>
              <a:gd name="T37" fmla="*/ 2147483646 h 101"/>
              <a:gd name="T38" fmla="*/ 2147483646 w 80"/>
              <a:gd name="T39" fmla="*/ 2147483646 h 101"/>
              <a:gd name="T40" fmla="*/ 2147483646 w 80"/>
              <a:gd name="T41" fmla="*/ 2147483646 h 101"/>
              <a:gd name="T42" fmla="*/ 2147483646 w 80"/>
              <a:gd name="T43" fmla="*/ 2147483646 h 101"/>
              <a:gd name="T44" fmla="*/ 2147483646 w 80"/>
              <a:gd name="T45" fmla="*/ 2147483646 h 101"/>
              <a:gd name="T46" fmla="*/ 2147483646 w 80"/>
              <a:gd name="T47" fmla="*/ 2147483646 h 101"/>
              <a:gd name="T48" fmla="*/ 2147483646 w 80"/>
              <a:gd name="T49" fmla="*/ 2147483646 h 101"/>
              <a:gd name="T50" fmla="*/ 2147483646 w 80"/>
              <a:gd name="T51" fmla="*/ 2147483646 h 101"/>
              <a:gd name="T52" fmla="*/ 2147483646 w 80"/>
              <a:gd name="T53" fmla="*/ 2147483646 h 101"/>
              <a:gd name="T54" fmla="*/ 0 w 80"/>
              <a:gd name="T55" fmla="*/ 2147483646 h 101"/>
              <a:gd name="T56" fmla="*/ 2147483646 w 80"/>
              <a:gd name="T57" fmla="*/ 0 h 101"/>
              <a:gd name="T58" fmla="*/ 2147483646 w 80"/>
              <a:gd name="T59" fmla="*/ 2147483646 h 101"/>
              <a:gd name="T60" fmla="*/ 2147483646 w 80"/>
              <a:gd name="T61" fmla="*/ 2147483646 h 101"/>
              <a:gd name="T62" fmla="*/ 2147483646 w 80"/>
              <a:gd name="T63" fmla="*/ 2147483646 h 101"/>
              <a:gd name="T64" fmla="*/ 2147483646 w 80"/>
              <a:gd name="T65" fmla="*/ 2147483646 h 101"/>
              <a:gd name="T66" fmla="*/ 2147483646 w 80"/>
              <a:gd name="T67" fmla="*/ 2147483646 h 101"/>
              <a:gd name="T68" fmla="*/ 2147483646 w 80"/>
              <a:gd name="T69" fmla="*/ 2147483646 h 101"/>
              <a:gd name="T70" fmla="*/ 2147483646 w 80"/>
              <a:gd name="T71" fmla="*/ 2147483646 h 101"/>
              <a:gd name="T72" fmla="*/ 2147483646 w 80"/>
              <a:gd name="T73" fmla="*/ 2147483646 h 101"/>
              <a:gd name="T74" fmla="*/ 2147483646 w 80"/>
              <a:gd name="T75" fmla="*/ 2147483646 h 101"/>
              <a:gd name="T76" fmla="*/ 2147483646 w 80"/>
              <a:gd name="T77" fmla="*/ 2147483646 h 101"/>
              <a:gd name="T78" fmla="*/ 2147483646 w 80"/>
              <a:gd name="T79" fmla="*/ 2147483646 h 10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80" h="101">
                <a:moveTo>
                  <a:pt x="56" y="67"/>
                </a:moveTo>
                <a:cubicBezTo>
                  <a:pt x="57" y="67"/>
                  <a:pt x="57" y="67"/>
                  <a:pt x="57" y="67"/>
                </a:cubicBezTo>
                <a:cubicBezTo>
                  <a:pt x="57" y="67"/>
                  <a:pt x="57" y="67"/>
                  <a:pt x="57" y="67"/>
                </a:cubicBezTo>
                <a:cubicBezTo>
                  <a:pt x="57" y="67"/>
                  <a:pt x="57" y="67"/>
                  <a:pt x="57" y="67"/>
                </a:cubicBezTo>
                <a:cubicBezTo>
                  <a:pt x="59" y="66"/>
                  <a:pt x="61" y="64"/>
                  <a:pt x="63" y="62"/>
                </a:cubicBezTo>
                <a:cubicBezTo>
                  <a:pt x="68" y="56"/>
                  <a:pt x="72" y="48"/>
                  <a:pt x="72" y="40"/>
                </a:cubicBezTo>
                <a:cubicBezTo>
                  <a:pt x="72" y="31"/>
                  <a:pt x="68" y="23"/>
                  <a:pt x="63" y="17"/>
                </a:cubicBezTo>
                <a:cubicBezTo>
                  <a:pt x="57" y="11"/>
                  <a:pt x="49" y="8"/>
                  <a:pt x="40" y="8"/>
                </a:cubicBezTo>
                <a:cubicBezTo>
                  <a:pt x="31" y="8"/>
                  <a:pt x="23" y="11"/>
                  <a:pt x="17" y="17"/>
                </a:cubicBezTo>
                <a:cubicBezTo>
                  <a:pt x="12" y="23"/>
                  <a:pt x="8" y="31"/>
                  <a:pt x="8" y="40"/>
                </a:cubicBezTo>
                <a:cubicBezTo>
                  <a:pt x="8" y="48"/>
                  <a:pt x="12" y="56"/>
                  <a:pt x="17" y="62"/>
                </a:cubicBezTo>
                <a:cubicBezTo>
                  <a:pt x="19" y="64"/>
                  <a:pt x="21" y="66"/>
                  <a:pt x="23" y="67"/>
                </a:cubicBezTo>
                <a:cubicBezTo>
                  <a:pt x="23" y="67"/>
                  <a:pt x="23" y="67"/>
                  <a:pt x="23" y="67"/>
                </a:cubicBezTo>
                <a:cubicBezTo>
                  <a:pt x="23" y="67"/>
                  <a:pt x="23" y="67"/>
                  <a:pt x="23" y="67"/>
                </a:cubicBezTo>
                <a:cubicBezTo>
                  <a:pt x="24" y="67"/>
                  <a:pt x="24" y="67"/>
                  <a:pt x="24" y="67"/>
                </a:cubicBezTo>
                <a:cubicBezTo>
                  <a:pt x="28" y="70"/>
                  <a:pt x="34" y="72"/>
                  <a:pt x="40" y="72"/>
                </a:cubicBezTo>
                <a:cubicBezTo>
                  <a:pt x="46" y="72"/>
                  <a:pt x="52" y="70"/>
                  <a:pt x="56" y="67"/>
                </a:cubicBezTo>
                <a:close/>
                <a:moveTo>
                  <a:pt x="42" y="43"/>
                </a:moveTo>
                <a:cubicBezTo>
                  <a:pt x="42" y="43"/>
                  <a:pt x="42" y="43"/>
                  <a:pt x="42" y="43"/>
                </a:cubicBezTo>
                <a:cubicBezTo>
                  <a:pt x="41" y="44"/>
                  <a:pt x="39" y="44"/>
                  <a:pt x="38" y="43"/>
                </a:cubicBezTo>
                <a:cubicBezTo>
                  <a:pt x="37" y="42"/>
                  <a:pt x="36" y="41"/>
                  <a:pt x="34" y="41"/>
                </a:cubicBezTo>
                <a:cubicBezTo>
                  <a:pt x="33" y="40"/>
                  <a:pt x="31" y="40"/>
                  <a:pt x="29" y="40"/>
                </a:cubicBezTo>
                <a:cubicBezTo>
                  <a:pt x="27" y="40"/>
                  <a:pt x="26" y="40"/>
                  <a:pt x="24" y="41"/>
                </a:cubicBezTo>
                <a:cubicBezTo>
                  <a:pt x="23" y="41"/>
                  <a:pt x="21" y="42"/>
                  <a:pt x="20" y="43"/>
                </a:cubicBezTo>
                <a:cubicBezTo>
                  <a:pt x="19" y="44"/>
                  <a:pt x="18" y="44"/>
                  <a:pt x="17" y="43"/>
                </a:cubicBezTo>
                <a:cubicBezTo>
                  <a:pt x="16" y="43"/>
                  <a:pt x="16" y="41"/>
                  <a:pt x="17" y="40"/>
                </a:cubicBezTo>
                <a:cubicBezTo>
                  <a:pt x="18" y="39"/>
                  <a:pt x="20" y="37"/>
                  <a:pt x="23" y="36"/>
                </a:cubicBezTo>
                <a:cubicBezTo>
                  <a:pt x="25" y="36"/>
                  <a:pt x="27" y="35"/>
                  <a:pt x="29" y="35"/>
                </a:cubicBezTo>
                <a:cubicBezTo>
                  <a:pt x="32" y="35"/>
                  <a:pt x="34" y="36"/>
                  <a:pt x="36" y="36"/>
                </a:cubicBezTo>
                <a:cubicBezTo>
                  <a:pt x="37" y="37"/>
                  <a:pt x="39" y="38"/>
                  <a:pt x="40" y="39"/>
                </a:cubicBezTo>
                <a:cubicBezTo>
                  <a:pt x="41" y="38"/>
                  <a:pt x="43" y="37"/>
                  <a:pt x="44" y="36"/>
                </a:cubicBezTo>
                <a:cubicBezTo>
                  <a:pt x="46" y="36"/>
                  <a:pt x="48" y="35"/>
                  <a:pt x="51" y="35"/>
                </a:cubicBezTo>
                <a:cubicBezTo>
                  <a:pt x="53" y="35"/>
                  <a:pt x="55" y="36"/>
                  <a:pt x="57" y="36"/>
                </a:cubicBezTo>
                <a:cubicBezTo>
                  <a:pt x="60" y="37"/>
                  <a:pt x="62" y="39"/>
                  <a:pt x="63" y="40"/>
                </a:cubicBezTo>
                <a:cubicBezTo>
                  <a:pt x="64" y="41"/>
                  <a:pt x="64" y="43"/>
                  <a:pt x="63" y="43"/>
                </a:cubicBezTo>
                <a:cubicBezTo>
                  <a:pt x="62" y="44"/>
                  <a:pt x="61" y="44"/>
                  <a:pt x="60" y="43"/>
                </a:cubicBezTo>
                <a:cubicBezTo>
                  <a:pt x="59" y="42"/>
                  <a:pt x="57" y="41"/>
                  <a:pt x="56" y="41"/>
                </a:cubicBezTo>
                <a:cubicBezTo>
                  <a:pt x="54" y="40"/>
                  <a:pt x="53" y="40"/>
                  <a:pt x="51" y="40"/>
                </a:cubicBezTo>
                <a:cubicBezTo>
                  <a:pt x="49" y="40"/>
                  <a:pt x="47" y="40"/>
                  <a:pt x="46" y="41"/>
                </a:cubicBezTo>
                <a:cubicBezTo>
                  <a:pt x="44" y="41"/>
                  <a:pt x="43" y="42"/>
                  <a:pt x="42" y="43"/>
                </a:cubicBezTo>
                <a:close/>
                <a:moveTo>
                  <a:pt x="62" y="72"/>
                </a:moveTo>
                <a:cubicBezTo>
                  <a:pt x="62" y="72"/>
                  <a:pt x="62" y="72"/>
                  <a:pt x="62" y="72"/>
                </a:cubicBezTo>
                <a:cubicBezTo>
                  <a:pt x="62" y="88"/>
                  <a:pt x="62" y="88"/>
                  <a:pt x="62" y="88"/>
                </a:cubicBezTo>
                <a:cubicBezTo>
                  <a:pt x="62" y="90"/>
                  <a:pt x="61" y="92"/>
                  <a:pt x="59" y="92"/>
                </a:cubicBezTo>
                <a:cubicBezTo>
                  <a:pt x="59" y="92"/>
                  <a:pt x="59" y="92"/>
                  <a:pt x="59" y="92"/>
                </a:cubicBezTo>
                <a:cubicBezTo>
                  <a:pt x="52" y="92"/>
                  <a:pt x="52" y="92"/>
                  <a:pt x="52" y="92"/>
                </a:cubicBezTo>
                <a:cubicBezTo>
                  <a:pt x="51" y="94"/>
                  <a:pt x="50" y="96"/>
                  <a:pt x="49" y="97"/>
                </a:cubicBezTo>
                <a:cubicBezTo>
                  <a:pt x="46" y="99"/>
                  <a:pt x="43" y="101"/>
                  <a:pt x="40" y="101"/>
                </a:cubicBezTo>
                <a:cubicBezTo>
                  <a:pt x="37" y="101"/>
                  <a:pt x="34" y="99"/>
                  <a:pt x="31" y="97"/>
                </a:cubicBezTo>
                <a:cubicBezTo>
                  <a:pt x="30" y="96"/>
                  <a:pt x="29" y="94"/>
                  <a:pt x="28" y="92"/>
                </a:cubicBezTo>
                <a:cubicBezTo>
                  <a:pt x="21" y="92"/>
                  <a:pt x="21" y="92"/>
                  <a:pt x="21" y="92"/>
                </a:cubicBezTo>
                <a:cubicBezTo>
                  <a:pt x="19" y="92"/>
                  <a:pt x="18" y="90"/>
                  <a:pt x="18" y="88"/>
                </a:cubicBezTo>
                <a:cubicBezTo>
                  <a:pt x="18" y="88"/>
                  <a:pt x="18" y="88"/>
                  <a:pt x="18" y="88"/>
                </a:cubicBezTo>
                <a:cubicBezTo>
                  <a:pt x="18" y="72"/>
                  <a:pt x="18" y="72"/>
                  <a:pt x="18" y="72"/>
                </a:cubicBezTo>
                <a:cubicBezTo>
                  <a:pt x="16" y="71"/>
                  <a:pt x="14" y="69"/>
                  <a:pt x="12" y="68"/>
                </a:cubicBezTo>
                <a:cubicBezTo>
                  <a:pt x="5" y="60"/>
                  <a:pt x="0" y="51"/>
                  <a:pt x="0" y="40"/>
                </a:cubicBezTo>
                <a:cubicBezTo>
                  <a:pt x="0" y="29"/>
                  <a:pt x="5" y="19"/>
                  <a:pt x="12" y="12"/>
                </a:cubicBezTo>
                <a:cubicBezTo>
                  <a:pt x="19" y="4"/>
                  <a:pt x="29" y="0"/>
                  <a:pt x="40" y="0"/>
                </a:cubicBezTo>
                <a:cubicBezTo>
                  <a:pt x="51" y="0"/>
                  <a:pt x="61" y="4"/>
                  <a:pt x="68" y="12"/>
                </a:cubicBezTo>
                <a:cubicBezTo>
                  <a:pt x="75" y="19"/>
                  <a:pt x="80" y="29"/>
                  <a:pt x="80" y="40"/>
                </a:cubicBezTo>
                <a:cubicBezTo>
                  <a:pt x="80" y="51"/>
                  <a:pt x="75" y="60"/>
                  <a:pt x="68" y="68"/>
                </a:cubicBezTo>
                <a:cubicBezTo>
                  <a:pt x="66" y="69"/>
                  <a:pt x="64" y="71"/>
                  <a:pt x="62" y="72"/>
                </a:cubicBezTo>
                <a:close/>
                <a:moveTo>
                  <a:pt x="25" y="76"/>
                </a:moveTo>
                <a:cubicBezTo>
                  <a:pt x="25" y="76"/>
                  <a:pt x="25" y="76"/>
                  <a:pt x="25" y="76"/>
                </a:cubicBezTo>
                <a:cubicBezTo>
                  <a:pt x="25" y="84"/>
                  <a:pt x="25" y="84"/>
                  <a:pt x="25" y="84"/>
                </a:cubicBezTo>
                <a:cubicBezTo>
                  <a:pt x="32" y="84"/>
                  <a:pt x="32" y="84"/>
                  <a:pt x="32" y="84"/>
                </a:cubicBezTo>
                <a:cubicBezTo>
                  <a:pt x="32" y="84"/>
                  <a:pt x="32" y="84"/>
                  <a:pt x="32" y="84"/>
                </a:cubicBezTo>
                <a:cubicBezTo>
                  <a:pt x="34" y="84"/>
                  <a:pt x="35" y="86"/>
                  <a:pt x="35" y="88"/>
                </a:cubicBezTo>
                <a:cubicBezTo>
                  <a:pt x="35" y="88"/>
                  <a:pt x="35" y="88"/>
                  <a:pt x="35" y="88"/>
                </a:cubicBezTo>
                <a:cubicBezTo>
                  <a:pt x="35" y="89"/>
                  <a:pt x="36" y="91"/>
                  <a:pt x="37" y="91"/>
                </a:cubicBezTo>
                <a:cubicBezTo>
                  <a:pt x="37" y="91"/>
                  <a:pt x="37" y="91"/>
                  <a:pt x="37" y="91"/>
                </a:cubicBezTo>
                <a:cubicBezTo>
                  <a:pt x="38" y="92"/>
                  <a:pt x="39" y="93"/>
                  <a:pt x="40" y="93"/>
                </a:cubicBezTo>
                <a:cubicBezTo>
                  <a:pt x="41" y="93"/>
                  <a:pt x="42" y="92"/>
                  <a:pt x="43" y="92"/>
                </a:cubicBezTo>
                <a:cubicBezTo>
                  <a:pt x="43" y="91"/>
                  <a:pt x="43" y="91"/>
                  <a:pt x="43" y="91"/>
                </a:cubicBezTo>
                <a:cubicBezTo>
                  <a:pt x="44" y="91"/>
                  <a:pt x="45" y="90"/>
                  <a:pt x="45" y="88"/>
                </a:cubicBezTo>
                <a:cubicBezTo>
                  <a:pt x="45" y="88"/>
                  <a:pt x="45" y="88"/>
                  <a:pt x="45" y="88"/>
                </a:cubicBezTo>
                <a:cubicBezTo>
                  <a:pt x="45" y="86"/>
                  <a:pt x="46" y="84"/>
                  <a:pt x="48" y="84"/>
                </a:cubicBezTo>
                <a:cubicBezTo>
                  <a:pt x="55" y="84"/>
                  <a:pt x="55" y="84"/>
                  <a:pt x="55" y="84"/>
                </a:cubicBezTo>
                <a:cubicBezTo>
                  <a:pt x="55" y="76"/>
                  <a:pt x="55" y="76"/>
                  <a:pt x="55" y="76"/>
                </a:cubicBezTo>
                <a:cubicBezTo>
                  <a:pt x="50" y="78"/>
                  <a:pt x="45" y="79"/>
                  <a:pt x="40" y="79"/>
                </a:cubicBezTo>
                <a:cubicBezTo>
                  <a:pt x="35" y="79"/>
                  <a:pt x="30" y="78"/>
                  <a:pt x="25" y="76"/>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3" name="Freeform 26">
            <a:extLst>
              <a:ext uri="{FF2B5EF4-FFF2-40B4-BE49-F238E27FC236}">
                <a16:creationId xmlns:a16="http://schemas.microsoft.com/office/drawing/2014/main" id="{EBC74042-0116-4FBD-B616-5336D28A81B7}"/>
              </a:ext>
            </a:extLst>
          </p:cNvPr>
          <p:cNvSpPr>
            <a:spLocks noEditPoints="1"/>
          </p:cNvSpPr>
          <p:nvPr/>
        </p:nvSpPr>
        <p:spPr bwMode="auto">
          <a:xfrm rot="19688311">
            <a:off x="6342063" y="-26988"/>
            <a:ext cx="431800" cy="346076"/>
          </a:xfrm>
          <a:custGeom>
            <a:avLst/>
            <a:gdLst>
              <a:gd name="T0" fmla="*/ 0 w 101"/>
              <a:gd name="T1" fmla="*/ 2147483646 h 81"/>
              <a:gd name="T2" fmla="*/ 2147483646 w 101"/>
              <a:gd name="T3" fmla="*/ 2147483646 h 81"/>
              <a:gd name="T4" fmla="*/ 2147483646 w 101"/>
              <a:gd name="T5" fmla="*/ 2147483646 h 81"/>
              <a:gd name="T6" fmla="*/ 2147483646 w 101"/>
              <a:gd name="T7" fmla="*/ 2147483646 h 81"/>
              <a:gd name="T8" fmla="*/ 2147483646 w 101"/>
              <a:gd name="T9" fmla="*/ 2147483646 h 81"/>
              <a:gd name="T10" fmla="*/ 2147483646 w 101"/>
              <a:gd name="T11" fmla="*/ 2147483646 h 81"/>
              <a:gd name="T12" fmla="*/ 2147483646 w 101"/>
              <a:gd name="T13" fmla="*/ 2147483646 h 81"/>
              <a:gd name="T14" fmla="*/ 2147483646 w 101"/>
              <a:gd name="T15" fmla="*/ 2147483646 h 81"/>
              <a:gd name="T16" fmla="*/ 2147483646 w 101"/>
              <a:gd name="T17" fmla="*/ 2147483646 h 81"/>
              <a:gd name="T18" fmla="*/ 2147483646 w 101"/>
              <a:gd name="T19" fmla="*/ 2147483646 h 81"/>
              <a:gd name="T20" fmla="*/ 2147483646 w 101"/>
              <a:gd name="T21" fmla="*/ 2147483646 h 81"/>
              <a:gd name="T22" fmla="*/ 2147483646 w 101"/>
              <a:gd name="T23" fmla="*/ 2147483646 h 81"/>
              <a:gd name="T24" fmla="*/ 2147483646 w 101"/>
              <a:gd name="T25" fmla="*/ 2147483646 h 81"/>
              <a:gd name="T26" fmla="*/ 2147483646 w 101"/>
              <a:gd name="T27" fmla="*/ 2147483646 h 81"/>
              <a:gd name="T28" fmla="*/ 2147483646 w 101"/>
              <a:gd name="T29" fmla="*/ 2147483646 h 81"/>
              <a:gd name="T30" fmla="*/ 2147483646 w 101"/>
              <a:gd name="T31" fmla="*/ 2147483646 h 81"/>
              <a:gd name="T32" fmla="*/ 2147483646 w 101"/>
              <a:gd name="T33" fmla="*/ 2147483646 h 81"/>
              <a:gd name="T34" fmla="*/ 2147483646 w 101"/>
              <a:gd name="T35" fmla="*/ 2147483646 h 81"/>
              <a:gd name="T36" fmla="*/ 2147483646 w 101"/>
              <a:gd name="T37" fmla="*/ 2147483646 h 81"/>
              <a:gd name="T38" fmla="*/ 2147483646 w 101"/>
              <a:gd name="T39" fmla="*/ 2147483646 h 81"/>
              <a:gd name="T40" fmla="*/ 2147483646 w 101"/>
              <a:gd name="T41" fmla="*/ 2147483646 h 81"/>
              <a:gd name="T42" fmla="*/ 2147483646 w 101"/>
              <a:gd name="T43" fmla="*/ 2147483646 h 81"/>
              <a:gd name="T44" fmla="*/ 2147483646 w 101"/>
              <a:gd name="T45" fmla="*/ 2147483646 h 81"/>
              <a:gd name="T46" fmla="*/ 2147483646 w 101"/>
              <a:gd name="T47" fmla="*/ 2147483646 h 81"/>
              <a:gd name="T48" fmla="*/ 2147483646 w 101"/>
              <a:gd name="T49" fmla="*/ 2147483646 h 81"/>
              <a:gd name="T50" fmla="*/ 2147483646 w 101"/>
              <a:gd name="T51" fmla="*/ 2147483646 h 81"/>
              <a:gd name="T52" fmla="*/ 2147483646 w 101"/>
              <a:gd name="T53" fmla="*/ 2147483646 h 81"/>
              <a:gd name="T54" fmla="*/ 2147483646 w 101"/>
              <a:gd name="T55" fmla="*/ 2147483646 h 81"/>
              <a:gd name="T56" fmla="*/ 2147483646 w 101"/>
              <a:gd name="T57" fmla="*/ 2147483646 h 81"/>
              <a:gd name="T58" fmla="*/ 2147483646 w 101"/>
              <a:gd name="T59" fmla="*/ 2147483646 h 81"/>
              <a:gd name="T60" fmla="*/ 2147483646 w 101"/>
              <a:gd name="T61" fmla="*/ 2147483646 h 81"/>
              <a:gd name="T62" fmla="*/ 2147483646 w 101"/>
              <a:gd name="T63" fmla="*/ 2147483646 h 81"/>
              <a:gd name="T64" fmla="*/ 2147483646 w 101"/>
              <a:gd name="T65" fmla="*/ 2147483646 h 81"/>
              <a:gd name="T66" fmla="*/ 2147483646 w 101"/>
              <a:gd name="T67" fmla="*/ 2147483646 h 81"/>
              <a:gd name="T68" fmla="*/ 2147483646 w 101"/>
              <a:gd name="T69" fmla="*/ 2147483646 h 81"/>
              <a:gd name="T70" fmla="*/ 2147483646 w 101"/>
              <a:gd name="T71" fmla="*/ 2147483646 h 81"/>
              <a:gd name="T72" fmla="*/ 2147483646 w 101"/>
              <a:gd name="T73" fmla="*/ 2147483646 h 81"/>
              <a:gd name="T74" fmla="*/ 2147483646 w 101"/>
              <a:gd name="T75" fmla="*/ 2147483646 h 81"/>
              <a:gd name="T76" fmla="*/ 2147483646 w 101"/>
              <a:gd name="T77" fmla="*/ 2147483646 h 81"/>
              <a:gd name="T78" fmla="*/ 2147483646 w 101"/>
              <a:gd name="T79" fmla="*/ 2147483646 h 81"/>
              <a:gd name="T80" fmla="*/ 2147483646 w 101"/>
              <a:gd name="T81" fmla="*/ 2147483646 h 81"/>
              <a:gd name="T82" fmla="*/ 2147483646 w 101"/>
              <a:gd name="T83" fmla="*/ 2147483646 h 81"/>
              <a:gd name="T84" fmla="*/ 2147483646 w 101"/>
              <a:gd name="T85" fmla="*/ 2147483646 h 81"/>
              <a:gd name="T86" fmla="*/ 2147483646 w 101"/>
              <a:gd name="T87" fmla="*/ 2147483646 h 81"/>
              <a:gd name="T88" fmla="*/ 2147483646 w 101"/>
              <a:gd name="T89" fmla="*/ 2147483646 h 81"/>
              <a:gd name="T90" fmla="*/ 2147483646 w 101"/>
              <a:gd name="T91" fmla="*/ 2147483646 h 81"/>
              <a:gd name="T92" fmla="*/ 2147483646 w 101"/>
              <a:gd name="T93" fmla="*/ 2147483646 h 81"/>
              <a:gd name="T94" fmla="*/ 2147483646 w 101"/>
              <a:gd name="T95" fmla="*/ 2147483646 h 81"/>
              <a:gd name="T96" fmla="*/ 2147483646 w 101"/>
              <a:gd name="T97" fmla="*/ 2147483646 h 8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01" h="81">
                <a:moveTo>
                  <a:pt x="97" y="0"/>
                </a:moveTo>
                <a:cubicBezTo>
                  <a:pt x="4" y="0"/>
                  <a:pt x="4" y="0"/>
                  <a:pt x="4" y="0"/>
                </a:cubicBezTo>
                <a:cubicBezTo>
                  <a:pt x="2" y="0"/>
                  <a:pt x="0" y="1"/>
                  <a:pt x="0" y="3"/>
                </a:cubicBezTo>
                <a:cubicBezTo>
                  <a:pt x="0" y="55"/>
                  <a:pt x="0" y="55"/>
                  <a:pt x="0" y="55"/>
                </a:cubicBezTo>
                <a:cubicBezTo>
                  <a:pt x="0" y="57"/>
                  <a:pt x="2" y="59"/>
                  <a:pt x="4" y="59"/>
                </a:cubicBezTo>
                <a:cubicBezTo>
                  <a:pt x="7" y="59"/>
                  <a:pt x="7" y="59"/>
                  <a:pt x="7" y="59"/>
                </a:cubicBezTo>
                <a:cubicBezTo>
                  <a:pt x="7" y="59"/>
                  <a:pt x="7" y="59"/>
                  <a:pt x="7" y="59"/>
                </a:cubicBezTo>
                <a:cubicBezTo>
                  <a:pt x="7" y="60"/>
                  <a:pt x="8" y="62"/>
                  <a:pt x="9" y="63"/>
                </a:cubicBezTo>
                <a:cubicBezTo>
                  <a:pt x="9" y="64"/>
                  <a:pt x="10" y="65"/>
                  <a:pt x="11" y="65"/>
                </a:cubicBezTo>
                <a:cubicBezTo>
                  <a:pt x="10" y="66"/>
                  <a:pt x="9" y="66"/>
                  <a:pt x="8" y="66"/>
                </a:cubicBezTo>
                <a:cubicBezTo>
                  <a:pt x="7" y="67"/>
                  <a:pt x="5" y="69"/>
                  <a:pt x="4" y="70"/>
                </a:cubicBezTo>
                <a:cubicBezTo>
                  <a:pt x="3" y="72"/>
                  <a:pt x="3" y="73"/>
                  <a:pt x="2" y="74"/>
                </a:cubicBezTo>
                <a:cubicBezTo>
                  <a:pt x="2" y="74"/>
                  <a:pt x="2" y="74"/>
                  <a:pt x="2" y="74"/>
                </a:cubicBezTo>
                <a:cubicBezTo>
                  <a:pt x="2" y="75"/>
                  <a:pt x="2" y="76"/>
                  <a:pt x="2" y="77"/>
                </a:cubicBezTo>
                <a:cubicBezTo>
                  <a:pt x="2" y="79"/>
                  <a:pt x="2" y="79"/>
                  <a:pt x="2" y="79"/>
                </a:cubicBezTo>
                <a:cubicBezTo>
                  <a:pt x="2" y="80"/>
                  <a:pt x="3" y="81"/>
                  <a:pt x="4" y="81"/>
                </a:cubicBezTo>
                <a:cubicBezTo>
                  <a:pt x="97" y="81"/>
                  <a:pt x="97" y="81"/>
                  <a:pt x="97" y="81"/>
                </a:cubicBezTo>
                <a:cubicBezTo>
                  <a:pt x="98" y="81"/>
                  <a:pt x="99" y="80"/>
                  <a:pt x="99" y="79"/>
                </a:cubicBezTo>
                <a:cubicBezTo>
                  <a:pt x="99" y="77"/>
                  <a:pt x="99" y="77"/>
                  <a:pt x="99" y="77"/>
                </a:cubicBezTo>
                <a:cubicBezTo>
                  <a:pt x="99" y="76"/>
                  <a:pt x="99" y="75"/>
                  <a:pt x="99" y="74"/>
                </a:cubicBezTo>
                <a:cubicBezTo>
                  <a:pt x="99" y="73"/>
                  <a:pt x="98" y="72"/>
                  <a:pt x="98" y="72"/>
                </a:cubicBezTo>
                <a:cubicBezTo>
                  <a:pt x="97" y="71"/>
                  <a:pt x="97" y="70"/>
                  <a:pt x="96" y="69"/>
                </a:cubicBezTo>
                <a:cubicBezTo>
                  <a:pt x="95" y="68"/>
                  <a:pt x="95" y="68"/>
                  <a:pt x="94" y="67"/>
                </a:cubicBezTo>
                <a:cubicBezTo>
                  <a:pt x="94" y="67"/>
                  <a:pt x="94" y="67"/>
                  <a:pt x="94" y="67"/>
                </a:cubicBezTo>
                <a:cubicBezTo>
                  <a:pt x="93" y="66"/>
                  <a:pt x="92" y="66"/>
                  <a:pt x="91" y="66"/>
                </a:cubicBezTo>
                <a:cubicBezTo>
                  <a:pt x="90" y="65"/>
                  <a:pt x="90" y="65"/>
                  <a:pt x="90" y="65"/>
                </a:cubicBezTo>
                <a:cubicBezTo>
                  <a:pt x="91" y="65"/>
                  <a:pt x="92" y="64"/>
                  <a:pt x="92" y="63"/>
                </a:cubicBezTo>
                <a:cubicBezTo>
                  <a:pt x="93" y="62"/>
                  <a:pt x="94" y="60"/>
                  <a:pt x="94" y="59"/>
                </a:cubicBezTo>
                <a:cubicBezTo>
                  <a:pt x="97" y="59"/>
                  <a:pt x="97" y="59"/>
                  <a:pt x="97" y="59"/>
                </a:cubicBezTo>
                <a:cubicBezTo>
                  <a:pt x="99" y="59"/>
                  <a:pt x="101" y="57"/>
                  <a:pt x="101" y="55"/>
                </a:cubicBezTo>
                <a:cubicBezTo>
                  <a:pt x="101" y="3"/>
                  <a:pt x="101" y="3"/>
                  <a:pt x="101" y="3"/>
                </a:cubicBezTo>
                <a:cubicBezTo>
                  <a:pt x="101" y="1"/>
                  <a:pt x="99" y="0"/>
                  <a:pt x="97" y="0"/>
                </a:cubicBezTo>
                <a:close/>
                <a:moveTo>
                  <a:pt x="91" y="71"/>
                </a:moveTo>
                <a:cubicBezTo>
                  <a:pt x="91" y="71"/>
                  <a:pt x="91" y="71"/>
                  <a:pt x="91" y="71"/>
                </a:cubicBezTo>
                <a:cubicBezTo>
                  <a:pt x="91" y="71"/>
                  <a:pt x="91" y="71"/>
                  <a:pt x="91" y="71"/>
                </a:cubicBezTo>
                <a:cubicBezTo>
                  <a:pt x="92" y="71"/>
                  <a:pt x="92" y="72"/>
                  <a:pt x="93" y="72"/>
                </a:cubicBezTo>
                <a:cubicBezTo>
                  <a:pt x="93" y="72"/>
                  <a:pt x="93" y="72"/>
                  <a:pt x="93" y="72"/>
                </a:cubicBezTo>
                <a:cubicBezTo>
                  <a:pt x="93" y="73"/>
                  <a:pt x="94" y="73"/>
                  <a:pt x="94" y="74"/>
                </a:cubicBezTo>
                <a:cubicBezTo>
                  <a:pt x="94" y="74"/>
                  <a:pt x="94" y="75"/>
                  <a:pt x="94" y="75"/>
                </a:cubicBezTo>
                <a:cubicBezTo>
                  <a:pt x="94" y="75"/>
                  <a:pt x="94" y="75"/>
                  <a:pt x="94" y="75"/>
                </a:cubicBezTo>
                <a:cubicBezTo>
                  <a:pt x="95" y="76"/>
                  <a:pt x="95" y="76"/>
                  <a:pt x="95" y="77"/>
                </a:cubicBezTo>
                <a:cubicBezTo>
                  <a:pt x="7" y="77"/>
                  <a:pt x="7" y="77"/>
                  <a:pt x="7" y="77"/>
                </a:cubicBezTo>
                <a:cubicBezTo>
                  <a:pt x="7" y="76"/>
                  <a:pt x="7" y="76"/>
                  <a:pt x="7" y="75"/>
                </a:cubicBezTo>
                <a:cubicBezTo>
                  <a:pt x="7" y="75"/>
                  <a:pt x="7" y="75"/>
                  <a:pt x="7" y="75"/>
                </a:cubicBezTo>
                <a:cubicBezTo>
                  <a:pt x="7" y="74"/>
                  <a:pt x="7" y="74"/>
                  <a:pt x="8" y="73"/>
                </a:cubicBezTo>
                <a:cubicBezTo>
                  <a:pt x="9" y="72"/>
                  <a:pt x="9" y="71"/>
                  <a:pt x="11" y="71"/>
                </a:cubicBezTo>
                <a:cubicBezTo>
                  <a:pt x="12" y="70"/>
                  <a:pt x="13" y="70"/>
                  <a:pt x="14" y="70"/>
                </a:cubicBezTo>
                <a:cubicBezTo>
                  <a:pt x="28" y="70"/>
                  <a:pt x="28" y="70"/>
                  <a:pt x="28" y="70"/>
                </a:cubicBezTo>
                <a:cubicBezTo>
                  <a:pt x="29" y="70"/>
                  <a:pt x="30" y="70"/>
                  <a:pt x="31" y="70"/>
                </a:cubicBezTo>
                <a:cubicBezTo>
                  <a:pt x="31" y="70"/>
                  <a:pt x="32" y="71"/>
                  <a:pt x="33" y="71"/>
                </a:cubicBezTo>
                <a:cubicBezTo>
                  <a:pt x="33" y="71"/>
                  <a:pt x="33" y="71"/>
                  <a:pt x="33" y="72"/>
                </a:cubicBezTo>
                <a:cubicBezTo>
                  <a:pt x="33" y="72"/>
                  <a:pt x="33" y="72"/>
                  <a:pt x="33" y="72"/>
                </a:cubicBezTo>
                <a:cubicBezTo>
                  <a:pt x="34" y="72"/>
                  <a:pt x="34" y="72"/>
                  <a:pt x="34" y="72"/>
                </a:cubicBezTo>
                <a:cubicBezTo>
                  <a:pt x="34" y="72"/>
                  <a:pt x="34" y="72"/>
                  <a:pt x="34" y="73"/>
                </a:cubicBezTo>
                <a:cubicBezTo>
                  <a:pt x="35" y="73"/>
                  <a:pt x="37" y="73"/>
                  <a:pt x="38" y="72"/>
                </a:cubicBezTo>
                <a:cubicBezTo>
                  <a:pt x="38" y="72"/>
                  <a:pt x="39" y="71"/>
                  <a:pt x="40" y="70"/>
                </a:cubicBezTo>
                <a:cubicBezTo>
                  <a:pt x="41" y="70"/>
                  <a:pt x="42" y="70"/>
                  <a:pt x="44" y="70"/>
                </a:cubicBezTo>
                <a:cubicBezTo>
                  <a:pt x="58" y="70"/>
                  <a:pt x="58" y="70"/>
                  <a:pt x="58" y="70"/>
                </a:cubicBezTo>
                <a:cubicBezTo>
                  <a:pt x="59" y="70"/>
                  <a:pt x="59" y="70"/>
                  <a:pt x="60" y="70"/>
                </a:cubicBezTo>
                <a:cubicBezTo>
                  <a:pt x="61" y="70"/>
                  <a:pt x="61" y="71"/>
                  <a:pt x="62" y="71"/>
                </a:cubicBezTo>
                <a:cubicBezTo>
                  <a:pt x="62" y="71"/>
                  <a:pt x="63" y="71"/>
                  <a:pt x="63" y="72"/>
                </a:cubicBezTo>
                <a:cubicBezTo>
                  <a:pt x="63" y="72"/>
                  <a:pt x="63" y="72"/>
                  <a:pt x="63" y="72"/>
                </a:cubicBezTo>
                <a:cubicBezTo>
                  <a:pt x="63" y="72"/>
                  <a:pt x="63" y="72"/>
                  <a:pt x="63" y="72"/>
                </a:cubicBezTo>
                <a:cubicBezTo>
                  <a:pt x="64" y="72"/>
                  <a:pt x="64" y="72"/>
                  <a:pt x="64" y="73"/>
                </a:cubicBezTo>
                <a:cubicBezTo>
                  <a:pt x="65" y="73"/>
                  <a:pt x="66" y="73"/>
                  <a:pt x="67" y="72"/>
                </a:cubicBezTo>
                <a:cubicBezTo>
                  <a:pt x="68" y="72"/>
                  <a:pt x="69" y="71"/>
                  <a:pt x="70" y="70"/>
                </a:cubicBezTo>
                <a:cubicBezTo>
                  <a:pt x="71" y="70"/>
                  <a:pt x="72" y="70"/>
                  <a:pt x="73" y="70"/>
                </a:cubicBezTo>
                <a:cubicBezTo>
                  <a:pt x="87" y="70"/>
                  <a:pt x="87" y="70"/>
                  <a:pt x="87" y="70"/>
                </a:cubicBezTo>
                <a:cubicBezTo>
                  <a:pt x="88" y="70"/>
                  <a:pt x="89" y="70"/>
                  <a:pt x="89" y="70"/>
                </a:cubicBezTo>
                <a:cubicBezTo>
                  <a:pt x="89" y="70"/>
                  <a:pt x="89" y="70"/>
                  <a:pt x="89" y="70"/>
                </a:cubicBezTo>
                <a:cubicBezTo>
                  <a:pt x="90" y="70"/>
                  <a:pt x="91" y="71"/>
                  <a:pt x="91" y="71"/>
                </a:cubicBezTo>
                <a:close/>
                <a:moveTo>
                  <a:pt x="11" y="55"/>
                </a:moveTo>
                <a:cubicBezTo>
                  <a:pt x="11" y="55"/>
                  <a:pt x="11" y="55"/>
                  <a:pt x="11" y="55"/>
                </a:cubicBezTo>
                <a:cubicBezTo>
                  <a:pt x="11" y="54"/>
                  <a:pt x="11" y="53"/>
                  <a:pt x="11" y="53"/>
                </a:cubicBezTo>
                <a:cubicBezTo>
                  <a:pt x="11" y="52"/>
                  <a:pt x="12" y="51"/>
                  <a:pt x="12" y="51"/>
                </a:cubicBezTo>
                <a:cubicBezTo>
                  <a:pt x="13" y="47"/>
                  <a:pt x="17" y="45"/>
                  <a:pt x="21" y="45"/>
                </a:cubicBezTo>
                <a:cubicBezTo>
                  <a:pt x="27" y="45"/>
                  <a:pt x="32" y="49"/>
                  <a:pt x="32" y="55"/>
                </a:cubicBezTo>
                <a:cubicBezTo>
                  <a:pt x="32" y="57"/>
                  <a:pt x="31" y="59"/>
                  <a:pt x="30" y="60"/>
                </a:cubicBezTo>
                <a:cubicBezTo>
                  <a:pt x="29" y="62"/>
                  <a:pt x="27" y="63"/>
                  <a:pt x="25" y="64"/>
                </a:cubicBezTo>
                <a:cubicBezTo>
                  <a:pt x="24" y="65"/>
                  <a:pt x="23" y="65"/>
                  <a:pt x="21" y="65"/>
                </a:cubicBezTo>
                <a:cubicBezTo>
                  <a:pt x="20" y="65"/>
                  <a:pt x="19" y="65"/>
                  <a:pt x="17" y="64"/>
                </a:cubicBezTo>
                <a:cubicBezTo>
                  <a:pt x="17" y="64"/>
                  <a:pt x="17" y="64"/>
                  <a:pt x="17" y="64"/>
                </a:cubicBezTo>
                <a:cubicBezTo>
                  <a:pt x="15" y="63"/>
                  <a:pt x="14" y="62"/>
                  <a:pt x="13" y="60"/>
                </a:cubicBezTo>
                <a:cubicBezTo>
                  <a:pt x="12" y="59"/>
                  <a:pt x="11" y="57"/>
                  <a:pt x="11" y="55"/>
                </a:cubicBezTo>
                <a:close/>
                <a:moveTo>
                  <a:pt x="32" y="65"/>
                </a:moveTo>
                <a:cubicBezTo>
                  <a:pt x="32" y="65"/>
                  <a:pt x="32" y="65"/>
                  <a:pt x="32" y="65"/>
                </a:cubicBezTo>
                <a:cubicBezTo>
                  <a:pt x="32" y="65"/>
                  <a:pt x="33" y="64"/>
                  <a:pt x="34" y="63"/>
                </a:cubicBezTo>
                <a:cubicBezTo>
                  <a:pt x="35" y="61"/>
                  <a:pt x="36" y="59"/>
                  <a:pt x="36" y="57"/>
                </a:cubicBezTo>
                <a:cubicBezTo>
                  <a:pt x="36" y="59"/>
                  <a:pt x="37" y="61"/>
                  <a:pt x="38" y="63"/>
                </a:cubicBezTo>
                <a:cubicBezTo>
                  <a:pt x="39" y="64"/>
                  <a:pt x="40" y="65"/>
                  <a:pt x="40" y="65"/>
                </a:cubicBezTo>
                <a:cubicBezTo>
                  <a:pt x="40" y="66"/>
                  <a:pt x="39" y="66"/>
                  <a:pt x="38" y="66"/>
                </a:cubicBezTo>
                <a:cubicBezTo>
                  <a:pt x="38" y="67"/>
                  <a:pt x="37" y="67"/>
                  <a:pt x="36" y="68"/>
                </a:cubicBezTo>
                <a:cubicBezTo>
                  <a:pt x="36" y="67"/>
                  <a:pt x="35" y="67"/>
                  <a:pt x="35" y="67"/>
                </a:cubicBezTo>
                <a:cubicBezTo>
                  <a:pt x="34" y="66"/>
                  <a:pt x="33" y="66"/>
                  <a:pt x="32" y="66"/>
                </a:cubicBezTo>
                <a:cubicBezTo>
                  <a:pt x="32" y="65"/>
                  <a:pt x="32" y="65"/>
                  <a:pt x="32" y="65"/>
                </a:cubicBezTo>
                <a:close/>
                <a:moveTo>
                  <a:pt x="40" y="55"/>
                </a:moveTo>
                <a:cubicBezTo>
                  <a:pt x="40" y="55"/>
                  <a:pt x="40" y="55"/>
                  <a:pt x="40" y="55"/>
                </a:cubicBezTo>
                <a:cubicBezTo>
                  <a:pt x="40" y="54"/>
                  <a:pt x="40" y="53"/>
                  <a:pt x="41" y="53"/>
                </a:cubicBezTo>
                <a:cubicBezTo>
                  <a:pt x="41" y="52"/>
                  <a:pt x="41" y="51"/>
                  <a:pt x="41" y="51"/>
                </a:cubicBezTo>
                <a:cubicBezTo>
                  <a:pt x="43" y="47"/>
                  <a:pt x="47" y="45"/>
                  <a:pt x="51" y="45"/>
                </a:cubicBezTo>
                <a:cubicBezTo>
                  <a:pt x="56" y="45"/>
                  <a:pt x="61" y="49"/>
                  <a:pt x="61" y="55"/>
                </a:cubicBezTo>
                <a:cubicBezTo>
                  <a:pt x="61" y="57"/>
                  <a:pt x="60" y="59"/>
                  <a:pt x="59" y="60"/>
                </a:cubicBezTo>
                <a:cubicBezTo>
                  <a:pt x="58" y="62"/>
                  <a:pt x="57" y="63"/>
                  <a:pt x="55" y="64"/>
                </a:cubicBezTo>
                <a:cubicBezTo>
                  <a:pt x="55" y="64"/>
                  <a:pt x="55" y="64"/>
                  <a:pt x="55" y="64"/>
                </a:cubicBezTo>
                <a:cubicBezTo>
                  <a:pt x="53" y="65"/>
                  <a:pt x="52" y="65"/>
                  <a:pt x="51" y="65"/>
                </a:cubicBezTo>
                <a:cubicBezTo>
                  <a:pt x="49" y="65"/>
                  <a:pt x="48" y="65"/>
                  <a:pt x="47" y="64"/>
                </a:cubicBezTo>
                <a:cubicBezTo>
                  <a:pt x="45" y="63"/>
                  <a:pt x="43" y="62"/>
                  <a:pt x="42" y="60"/>
                </a:cubicBezTo>
                <a:cubicBezTo>
                  <a:pt x="41" y="59"/>
                  <a:pt x="40" y="57"/>
                  <a:pt x="40" y="55"/>
                </a:cubicBezTo>
                <a:close/>
                <a:moveTo>
                  <a:pt x="61" y="65"/>
                </a:moveTo>
                <a:cubicBezTo>
                  <a:pt x="61" y="65"/>
                  <a:pt x="61" y="65"/>
                  <a:pt x="61" y="65"/>
                </a:cubicBezTo>
                <a:cubicBezTo>
                  <a:pt x="62" y="65"/>
                  <a:pt x="62" y="64"/>
                  <a:pt x="63" y="63"/>
                </a:cubicBezTo>
                <a:cubicBezTo>
                  <a:pt x="64" y="61"/>
                  <a:pt x="65" y="59"/>
                  <a:pt x="65" y="57"/>
                </a:cubicBezTo>
                <a:cubicBezTo>
                  <a:pt x="66" y="59"/>
                  <a:pt x="66" y="61"/>
                  <a:pt x="68" y="63"/>
                </a:cubicBezTo>
                <a:cubicBezTo>
                  <a:pt x="68" y="64"/>
                  <a:pt x="69" y="65"/>
                  <a:pt x="70" y="65"/>
                </a:cubicBezTo>
                <a:cubicBezTo>
                  <a:pt x="69" y="66"/>
                  <a:pt x="68" y="66"/>
                  <a:pt x="68" y="66"/>
                </a:cubicBezTo>
                <a:cubicBezTo>
                  <a:pt x="67" y="67"/>
                  <a:pt x="66" y="67"/>
                  <a:pt x="65" y="68"/>
                </a:cubicBezTo>
                <a:cubicBezTo>
                  <a:pt x="65" y="67"/>
                  <a:pt x="65" y="67"/>
                  <a:pt x="65" y="67"/>
                </a:cubicBezTo>
                <a:cubicBezTo>
                  <a:pt x="64" y="66"/>
                  <a:pt x="62" y="66"/>
                  <a:pt x="61" y="66"/>
                </a:cubicBezTo>
                <a:cubicBezTo>
                  <a:pt x="61" y="65"/>
                  <a:pt x="61" y="65"/>
                  <a:pt x="61" y="65"/>
                </a:cubicBezTo>
                <a:close/>
                <a:moveTo>
                  <a:pt x="70" y="55"/>
                </a:moveTo>
                <a:cubicBezTo>
                  <a:pt x="70" y="55"/>
                  <a:pt x="70" y="55"/>
                  <a:pt x="70" y="55"/>
                </a:cubicBezTo>
                <a:cubicBezTo>
                  <a:pt x="70" y="54"/>
                  <a:pt x="70" y="53"/>
                  <a:pt x="70" y="53"/>
                </a:cubicBezTo>
                <a:cubicBezTo>
                  <a:pt x="70" y="53"/>
                  <a:pt x="70" y="53"/>
                  <a:pt x="70" y="53"/>
                </a:cubicBezTo>
                <a:cubicBezTo>
                  <a:pt x="71" y="48"/>
                  <a:pt x="75" y="45"/>
                  <a:pt x="80" y="45"/>
                </a:cubicBezTo>
                <a:cubicBezTo>
                  <a:pt x="86" y="45"/>
                  <a:pt x="90" y="49"/>
                  <a:pt x="90" y="55"/>
                </a:cubicBezTo>
                <a:cubicBezTo>
                  <a:pt x="90" y="57"/>
                  <a:pt x="90" y="59"/>
                  <a:pt x="89" y="60"/>
                </a:cubicBezTo>
                <a:cubicBezTo>
                  <a:pt x="87" y="62"/>
                  <a:pt x="86" y="63"/>
                  <a:pt x="84" y="64"/>
                </a:cubicBezTo>
                <a:cubicBezTo>
                  <a:pt x="84" y="64"/>
                  <a:pt x="84" y="64"/>
                  <a:pt x="84" y="64"/>
                </a:cubicBezTo>
                <a:cubicBezTo>
                  <a:pt x="83" y="65"/>
                  <a:pt x="81" y="65"/>
                  <a:pt x="80" y="65"/>
                </a:cubicBezTo>
                <a:cubicBezTo>
                  <a:pt x="79" y="65"/>
                  <a:pt x="77" y="65"/>
                  <a:pt x="76" y="64"/>
                </a:cubicBezTo>
                <a:cubicBezTo>
                  <a:pt x="74" y="63"/>
                  <a:pt x="73" y="62"/>
                  <a:pt x="71" y="60"/>
                </a:cubicBezTo>
                <a:cubicBezTo>
                  <a:pt x="70" y="59"/>
                  <a:pt x="70" y="57"/>
                  <a:pt x="70" y="55"/>
                </a:cubicBezTo>
                <a:close/>
                <a:moveTo>
                  <a:pt x="93" y="48"/>
                </a:moveTo>
                <a:cubicBezTo>
                  <a:pt x="93" y="48"/>
                  <a:pt x="93" y="48"/>
                  <a:pt x="93" y="48"/>
                </a:cubicBezTo>
                <a:cubicBezTo>
                  <a:pt x="92" y="46"/>
                  <a:pt x="92" y="45"/>
                  <a:pt x="90" y="44"/>
                </a:cubicBezTo>
                <a:cubicBezTo>
                  <a:pt x="88" y="42"/>
                  <a:pt x="84" y="40"/>
                  <a:pt x="80" y="40"/>
                </a:cubicBezTo>
                <a:cubicBezTo>
                  <a:pt x="74" y="40"/>
                  <a:pt x="69" y="44"/>
                  <a:pt x="66" y="49"/>
                </a:cubicBezTo>
                <a:cubicBezTo>
                  <a:pt x="66" y="50"/>
                  <a:pt x="66" y="51"/>
                  <a:pt x="65" y="52"/>
                </a:cubicBezTo>
                <a:cubicBezTo>
                  <a:pt x="65" y="52"/>
                  <a:pt x="65" y="52"/>
                  <a:pt x="65" y="52"/>
                </a:cubicBezTo>
                <a:cubicBezTo>
                  <a:pt x="65" y="52"/>
                  <a:pt x="65" y="52"/>
                  <a:pt x="65" y="52"/>
                </a:cubicBezTo>
                <a:cubicBezTo>
                  <a:pt x="64" y="45"/>
                  <a:pt x="58" y="40"/>
                  <a:pt x="51" y="40"/>
                </a:cubicBezTo>
                <a:cubicBezTo>
                  <a:pt x="45" y="40"/>
                  <a:pt x="39" y="44"/>
                  <a:pt x="37" y="49"/>
                </a:cubicBezTo>
                <a:cubicBezTo>
                  <a:pt x="37" y="50"/>
                  <a:pt x="36" y="51"/>
                  <a:pt x="36" y="52"/>
                </a:cubicBezTo>
                <a:cubicBezTo>
                  <a:pt x="36" y="52"/>
                  <a:pt x="36" y="52"/>
                  <a:pt x="36" y="52"/>
                </a:cubicBezTo>
                <a:cubicBezTo>
                  <a:pt x="35" y="45"/>
                  <a:pt x="29" y="40"/>
                  <a:pt x="21" y="40"/>
                </a:cubicBezTo>
                <a:cubicBezTo>
                  <a:pt x="16" y="40"/>
                  <a:pt x="11" y="43"/>
                  <a:pt x="8" y="48"/>
                </a:cubicBezTo>
                <a:cubicBezTo>
                  <a:pt x="8" y="7"/>
                  <a:pt x="8" y="7"/>
                  <a:pt x="8" y="7"/>
                </a:cubicBezTo>
                <a:cubicBezTo>
                  <a:pt x="93" y="7"/>
                  <a:pt x="93" y="7"/>
                  <a:pt x="93" y="7"/>
                </a:cubicBezTo>
                <a:cubicBezTo>
                  <a:pt x="93" y="48"/>
                  <a:pt x="93" y="48"/>
                  <a:pt x="93" y="48"/>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4" name="Freeform 29">
            <a:extLst>
              <a:ext uri="{FF2B5EF4-FFF2-40B4-BE49-F238E27FC236}">
                <a16:creationId xmlns:a16="http://schemas.microsoft.com/office/drawing/2014/main" id="{195407E1-DB31-412A-B328-368649074BA2}"/>
              </a:ext>
            </a:extLst>
          </p:cNvPr>
          <p:cNvSpPr>
            <a:spLocks noEditPoints="1"/>
          </p:cNvSpPr>
          <p:nvPr/>
        </p:nvSpPr>
        <p:spPr bwMode="auto">
          <a:xfrm rot="19688311">
            <a:off x="1765300" y="825500"/>
            <a:ext cx="534988" cy="417513"/>
          </a:xfrm>
          <a:custGeom>
            <a:avLst/>
            <a:gdLst>
              <a:gd name="T0" fmla="*/ 2147483646 w 125"/>
              <a:gd name="T1" fmla="*/ 2147483646 h 97"/>
              <a:gd name="T2" fmla="*/ 2147483646 w 125"/>
              <a:gd name="T3" fmla="*/ 2147483646 h 97"/>
              <a:gd name="T4" fmla="*/ 2147483646 w 125"/>
              <a:gd name="T5" fmla="*/ 2147483646 h 97"/>
              <a:gd name="T6" fmla="*/ 2147483646 w 125"/>
              <a:gd name="T7" fmla="*/ 2147483646 h 97"/>
              <a:gd name="T8" fmla="*/ 2147483646 w 125"/>
              <a:gd name="T9" fmla="*/ 2147483646 h 97"/>
              <a:gd name="T10" fmla="*/ 2147483646 w 125"/>
              <a:gd name="T11" fmla="*/ 2147483646 h 97"/>
              <a:gd name="T12" fmla="*/ 2147483646 w 125"/>
              <a:gd name="T13" fmla="*/ 2147483646 h 97"/>
              <a:gd name="T14" fmla="*/ 2147483646 w 125"/>
              <a:gd name="T15" fmla="*/ 2147483646 h 97"/>
              <a:gd name="T16" fmla="*/ 2147483646 w 125"/>
              <a:gd name="T17" fmla="*/ 2147483646 h 97"/>
              <a:gd name="T18" fmla="*/ 2147483646 w 125"/>
              <a:gd name="T19" fmla="*/ 2147483646 h 97"/>
              <a:gd name="T20" fmla="*/ 2147483646 w 125"/>
              <a:gd name="T21" fmla="*/ 2147483646 h 97"/>
              <a:gd name="T22" fmla="*/ 2147483646 w 125"/>
              <a:gd name="T23" fmla="*/ 2147483646 h 97"/>
              <a:gd name="T24" fmla="*/ 2147483646 w 125"/>
              <a:gd name="T25" fmla="*/ 2147483646 h 97"/>
              <a:gd name="T26" fmla="*/ 2147483646 w 125"/>
              <a:gd name="T27" fmla="*/ 2147483646 h 97"/>
              <a:gd name="T28" fmla="*/ 2147483646 w 125"/>
              <a:gd name="T29" fmla="*/ 0 h 97"/>
              <a:gd name="T30" fmla="*/ 2147483646 w 125"/>
              <a:gd name="T31" fmla="*/ 0 h 97"/>
              <a:gd name="T32" fmla="*/ 2147483646 w 125"/>
              <a:gd name="T33" fmla="*/ 2147483646 h 97"/>
              <a:gd name="T34" fmla="*/ 2147483646 w 125"/>
              <a:gd name="T35" fmla="*/ 2147483646 h 97"/>
              <a:gd name="T36" fmla="*/ 2147483646 w 125"/>
              <a:gd name="T37" fmla="*/ 2147483646 h 97"/>
              <a:gd name="T38" fmla="*/ 2147483646 w 125"/>
              <a:gd name="T39" fmla="*/ 2147483646 h 97"/>
              <a:gd name="T40" fmla="*/ 2147483646 w 125"/>
              <a:gd name="T41" fmla="*/ 2147483646 h 97"/>
              <a:gd name="T42" fmla="*/ 2147483646 w 125"/>
              <a:gd name="T43" fmla="*/ 2147483646 h 97"/>
              <a:gd name="T44" fmla="*/ 2147483646 w 125"/>
              <a:gd name="T45" fmla="*/ 2147483646 h 97"/>
              <a:gd name="T46" fmla="*/ 2147483646 w 125"/>
              <a:gd name="T47" fmla="*/ 2147483646 h 97"/>
              <a:gd name="T48" fmla="*/ 2147483646 w 125"/>
              <a:gd name="T49" fmla="*/ 2147483646 h 97"/>
              <a:gd name="T50" fmla="*/ 2147483646 w 125"/>
              <a:gd name="T51" fmla="*/ 2147483646 h 97"/>
              <a:gd name="T52" fmla="*/ 2147483646 w 125"/>
              <a:gd name="T53" fmla="*/ 2147483646 h 97"/>
              <a:gd name="T54" fmla="*/ 2147483646 w 125"/>
              <a:gd name="T55" fmla="*/ 2147483646 h 97"/>
              <a:gd name="T56" fmla="*/ 2147483646 w 125"/>
              <a:gd name="T57" fmla="*/ 2147483646 h 97"/>
              <a:gd name="T58" fmla="*/ 2147483646 w 125"/>
              <a:gd name="T59" fmla="*/ 2147483646 h 97"/>
              <a:gd name="T60" fmla="*/ 2147483646 w 125"/>
              <a:gd name="T61" fmla="*/ 2147483646 h 97"/>
              <a:gd name="T62" fmla="*/ 2147483646 w 125"/>
              <a:gd name="T63" fmla="*/ 2147483646 h 97"/>
              <a:gd name="T64" fmla="*/ 2147483646 w 125"/>
              <a:gd name="T65" fmla="*/ 2147483646 h 97"/>
              <a:gd name="T66" fmla="*/ 2147483646 w 125"/>
              <a:gd name="T67" fmla="*/ 2147483646 h 97"/>
              <a:gd name="T68" fmla="*/ 2147483646 w 125"/>
              <a:gd name="T69" fmla="*/ 2147483646 h 97"/>
              <a:gd name="T70" fmla="*/ 2147483646 w 125"/>
              <a:gd name="T71" fmla="*/ 2147483646 h 97"/>
              <a:gd name="T72" fmla="*/ 2147483646 w 125"/>
              <a:gd name="T73" fmla="*/ 2147483646 h 97"/>
              <a:gd name="T74" fmla="*/ 2147483646 w 125"/>
              <a:gd name="T75" fmla="*/ 2147483646 h 97"/>
              <a:gd name="T76" fmla="*/ 2147483646 w 125"/>
              <a:gd name="T77" fmla="*/ 2147483646 h 97"/>
              <a:gd name="T78" fmla="*/ 2147483646 w 125"/>
              <a:gd name="T79" fmla="*/ 2147483646 h 97"/>
              <a:gd name="T80" fmla="*/ 2147483646 w 125"/>
              <a:gd name="T81" fmla="*/ 2147483646 h 97"/>
              <a:gd name="T82" fmla="*/ 2147483646 w 125"/>
              <a:gd name="T83" fmla="*/ 2147483646 h 97"/>
              <a:gd name="T84" fmla="*/ 2147483646 w 125"/>
              <a:gd name="T85" fmla="*/ 2147483646 h 97"/>
              <a:gd name="T86" fmla="*/ 2147483646 w 125"/>
              <a:gd name="T87" fmla="*/ 2147483646 h 97"/>
              <a:gd name="T88" fmla="*/ 2147483646 w 125"/>
              <a:gd name="T89" fmla="*/ 2147483646 h 97"/>
              <a:gd name="T90" fmla="*/ 2147483646 w 125"/>
              <a:gd name="T91" fmla="*/ 2147483646 h 97"/>
              <a:gd name="T92" fmla="*/ 2147483646 w 125"/>
              <a:gd name="T93" fmla="*/ 2147483646 h 9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25" h="97">
                <a:moveTo>
                  <a:pt x="49" y="88"/>
                </a:moveTo>
                <a:cubicBezTo>
                  <a:pt x="42" y="83"/>
                  <a:pt x="37" y="75"/>
                  <a:pt x="34" y="67"/>
                </a:cubicBezTo>
                <a:cubicBezTo>
                  <a:pt x="34" y="67"/>
                  <a:pt x="33" y="67"/>
                  <a:pt x="33" y="67"/>
                </a:cubicBezTo>
                <a:cubicBezTo>
                  <a:pt x="28" y="67"/>
                  <a:pt x="26" y="61"/>
                  <a:pt x="26" y="57"/>
                </a:cubicBezTo>
                <a:cubicBezTo>
                  <a:pt x="26" y="54"/>
                  <a:pt x="27" y="51"/>
                  <a:pt x="28" y="49"/>
                </a:cubicBezTo>
                <a:cubicBezTo>
                  <a:pt x="28" y="49"/>
                  <a:pt x="28" y="49"/>
                  <a:pt x="28" y="49"/>
                </a:cubicBezTo>
                <a:cubicBezTo>
                  <a:pt x="28" y="39"/>
                  <a:pt x="28" y="39"/>
                  <a:pt x="28" y="39"/>
                </a:cubicBezTo>
                <a:cubicBezTo>
                  <a:pt x="13" y="33"/>
                  <a:pt x="13" y="33"/>
                  <a:pt x="13" y="33"/>
                </a:cubicBezTo>
                <a:cubicBezTo>
                  <a:pt x="13" y="41"/>
                  <a:pt x="13" y="41"/>
                  <a:pt x="13" y="41"/>
                </a:cubicBezTo>
                <a:cubicBezTo>
                  <a:pt x="16" y="42"/>
                  <a:pt x="18" y="45"/>
                  <a:pt x="18" y="48"/>
                </a:cubicBezTo>
                <a:cubicBezTo>
                  <a:pt x="18" y="50"/>
                  <a:pt x="17" y="52"/>
                  <a:pt x="16" y="53"/>
                </a:cubicBezTo>
                <a:cubicBezTo>
                  <a:pt x="20" y="60"/>
                  <a:pt x="20" y="60"/>
                  <a:pt x="20" y="60"/>
                </a:cubicBezTo>
                <a:cubicBezTo>
                  <a:pt x="21" y="61"/>
                  <a:pt x="21" y="63"/>
                  <a:pt x="20" y="63"/>
                </a:cubicBezTo>
                <a:cubicBezTo>
                  <a:pt x="18" y="64"/>
                  <a:pt x="17" y="64"/>
                  <a:pt x="16" y="62"/>
                </a:cubicBezTo>
                <a:cubicBezTo>
                  <a:pt x="13" y="57"/>
                  <a:pt x="13" y="57"/>
                  <a:pt x="13" y="57"/>
                </a:cubicBezTo>
                <a:cubicBezTo>
                  <a:pt x="13" y="63"/>
                  <a:pt x="13" y="63"/>
                  <a:pt x="13" y="63"/>
                </a:cubicBezTo>
                <a:cubicBezTo>
                  <a:pt x="13" y="65"/>
                  <a:pt x="12" y="66"/>
                  <a:pt x="11" y="66"/>
                </a:cubicBezTo>
                <a:cubicBezTo>
                  <a:pt x="9" y="66"/>
                  <a:pt x="8" y="65"/>
                  <a:pt x="8" y="63"/>
                </a:cubicBezTo>
                <a:cubicBezTo>
                  <a:pt x="8" y="57"/>
                  <a:pt x="8" y="57"/>
                  <a:pt x="8" y="57"/>
                </a:cubicBezTo>
                <a:cubicBezTo>
                  <a:pt x="5" y="62"/>
                  <a:pt x="5" y="62"/>
                  <a:pt x="5" y="62"/>
                </a:cubicBezTo>
                <a:cubicBezTo>
                  <a:pt x="4" y="64"/>
                  <a:pt x="3" y="64"/>
                  <a:pt x="2" y="63"/>
                </a:cubicBezTo>
                <a:cubicBezTo>
                  <a:pt x="1" y="63"/>
                  <a:pt x="0" y="61"/>
                  <a:pt x="1" y="60"/>
                </a:cubicBezTo>
                <a:cubicBezTo>
                  <a:pt x="5" y="53"/>
                  <a:pt x="5" y="53"/>
                  <a:pt x="5" y="53"/>
                </a:cubicBezTo>
                <a:cubicBezTo>
                  <a:pt x="4" y="52"/>
                  <a:pt x="3" y="50"/>
                  <a:pt x="3" y="48"/>
                </a:cubicBezTo>
                <a:cubicBezTo>
                  <a:pt x="3" y="45"/>
                  <a:pt x="5" y="42"/>
                  <a:pt x="8" y="41"/>
                </a:cubicBezTo>
                <a:cubicBezTo>
                  <a:pt x="8" y="31"/>
                  <a:pt x="8" y="31"/>
                  <a:pt x="8" y="31"/>
                </a:cubicBezTo>
                <a:cubicBezTo>
                  <a:pt x="7" y="30"/>
                  <a:pt x="6" y="28"/>
                  <a:pt x="7" y="26"/>
                </a:cubicBezTo>
                <a:cubicBezTo>
                  <a:pt x="7" y="25"/>
                  <a:pt x="8" y="24"/>
                  <a:pt x="9" y="24"/>
                </a:cubicBezTo>
                <a:cubicBezTo>
                  <a:pt x="9" y="24"/>
                  <a:pt x="9" y="24"/>
                  <a:pt x="9" y="24"/>
                </a:cubicBezTo>
                <a:cubicBezTo>
                  <a:pt x="64" y="0"/>
                  <a:pt x="64" y="0"/>
                  <a:pt x="64" y="0"/>
                </a:cubicBezTo>
                <a:cubicBezTo>
                  <a:pt x="64" y="0"/>
                  <a:pt x="65" y="0"/>
                  <a:pt x="65" y="0"/>
                </a:cubicBezTo>
                <a:cubicBezTo>
                  <a:pt x="66" y="0"/>
                  <a:pt x="66" y="0"/>
                  <a:pt x="67" y="0"/>
                </a:cubicBezTo>
                <a:cubicBezTo>
                  <a:pt x="122" y="24"/>
                  <a:pt x="122" y="24"/>
                  <a:pt x="122" y="24"/>
                </a:cubicBezTo>
                <a:cubicBezTo>
                  <a:pt x="123" y="24"/>
                  <a:pt x="123" y="25"/>
                  <a:pt x="124" y="26"/>
                </a:cubicBezTo>
                <a:cubicBezTo>
                  <a:pt x="125" y="28"/>
                  <a:pt x="124" y="30"/>
                  <a:pt x="122" y="31"/>
                </a:cubicBezTo>
                <a:cubicBezTo>
                  <a:pt x="102" y="39"/>
                  <a:pt x="102" y="39"/>
                  <a:pt x="102" y="39"/>
                </a:cubicBezTo>
                <a:cubicBezTo>
                  <a:pt x="102" y="49"/>
                  <a:pt x="102" y="49"/>
                  <a:pt x="102" y="49"/>
                </a:cubicBezTo>
                <a:cubicBezTo>
                  <a:pt x="102" y="49"/>
                  <a:pt x="102" y="49"/>
                  <a:pt x="102" y="49"/>
                </a:cubicBezTo>
                <a:cubicBezTo>
                  <a:pt x="104" y="51"/>
                  <a:pt x="105" y="54"/>
                  <a:pt x="105" y="57"/>
                </a:cubicBezTo>
                <a:cubicBezTo>
                  <a:pt x="105" y="61"/>
                  <a:pt x="103" y="67"/>
                  <a:pt x="98" y="67"/>
                </a:cubicBezTo>
                <a:cubicBezTo>
                  <a:pt x="97" y="67"/>
                  <a:pt x="97" y="67"/>
                  <a:pt x="97" y="67"/>
                </a:cubicBezTo>
                <a:cubicBezTo>
                  <a:pt x="94" y="75"/>
                  <a:pt x="89" y="83"/>
                  <a:pt x="82" y="88"/>
                </a:cubicBezTo>
                <a:cubicBezTo>
                  <a:pt x="71" y="97"/>
                  <a:pt x="60" y="97"/>
                  <a:pt x="49" y="88"/>
                </a:cubicBezTo>
                <a:close/>
                <a:moveTo>
                  <a:pt x="9" y="46"/>
                </a:moveTo>
                <a:cubicBezTo>
                  <a:pt x="9" y="46"/>
                  <a:pt x="9" y="46"/>
                  <a:pt x="9" y="46"/>
                </a:cubicBezTo>
                <a:cubicBezTo>
                  <a:pt x="9" y="46"/>
                  <a:pt x="9" y="46"/>
                  <a:pt x="9" y="46"/>
                </a:cubicBezTo>
                <a:cubicBezTo>
                  <a:pt x="8" y="47"/>
                  <a:pt x="8" y="47"/>
                  <a:pt x="8" y="48"/>
                </a:cubicBezTo>
                <a:cubicBezTo>
                  <a:pt x="8" y="50"/>
                  <a:pt x="9" y="51"/>
                  <a:pt x="11" y="51"/>
                </a:cubicBezTo>
                <a:cubicBezTo>
                  <a:pt x="11" y="51"/>
                  <a:pt x="11" y="51"/>
                  <a:pt x="11" y="51"/>
                </a:cubicBezTo>
                <a:cubicBezTo>
                  <a:pt x="11" y="51"/>
                  <a:pt x="11" y="51"/>
                  <a:pt x="11" y="51"/>
                </a:cubicBezTo>
                <a:cubicBezTo>
                  <a:pt x="11" y="51"/>
                  <a:pt x="11" y="51"/>
                  <a:pt x="11" y="51"/>
                </a:cubicBezTo>
                <a:cubicBezTo>
                  <a:pt x="12" y="51"/>
                  <a:pt x="13" y="50"/>
                  <a:pt x="13" y="48"/>
                </a:cubicBezTo>
                <a:cubicBezTo>
                  <a:pt x="13" y="47"/>
                  <a:pt x="13" y="47"/>
                  <a:pt x="13" y="46"/>
                </a:cubicBezTo>
                <a:cubicBezTo>
                  <a:pt x="13" y="46"/>
                  <a:pt x="13" y="46"/>
                  <a:pt x="13" y="46"/>
                </a:cubicBezTo>
                <a:cubicBezTo>
                  <a:pt x="12" y="45"/>
                  <a:pt x="10" y="45"/>
                  <a:pt x="9" y="46"/>
                </a:cubicBezTo>
                <a:close/>
                <a:moveTo>
                  <a:pt x="65" y="8"/>
                </a:moveTo>
                <a:cubicBezTo>
                  <a:pt x="65" y="8"/>
                  <a:pt x="65" y="8"/>
                  <a:pt x="65" y="8"/>
                </a:cubicBezTo>
                <a:cubicBezTo>
                  <a:pt x="21" y="27"/>
                  <a:pt x="21" y="27"/>
                  <a:pt x="21" y="27"/>
                </a:cubicBezTo>
                <a:cubicBezTo>
                  <a:pt x="32" y="32"/>
                  <a:pt x="32" y="32"/>
                  <a:pt x="32" y="32"/>
                </a:cubicBezTo>
                <a:cubicBezTo>
                  <a:pt x="32" y="30"/>
                  <a:pt x="32" y="30"/>
                  <a:pt x="32" y="30"/>
                </a:cubicBezTo>
                <a:cubicBezTo>
                  <a:pt x="32" y="27"/>
                  <a:pt x="36" y="24"/>
                  <a:pt x="43" y="23"/>
                </a:cubicBezTo>
                <a:cubicBezTo>
                  <a:pt x="57" y="19"/>
                  <a:pt x="74" y="19"/>
                  <a:pt x="88" y="23"/>
                </a:cubicBezTo>
                <a:cubicBezTo>
                  <a:pt x="95" y="24"/>
                  <a:pt x="99" y="27"/>
                  <a:pt x="99" y="30"/>
                </a:cubicBezTo>
                <a:cubicBezTo>
                  <a:pt x="99" y="32"/>
                  <a:pt x="99" y="32"/>
                  <a:pt x="99" y="32"/>
                </a:cubicBezTo>
                <a:cubicBezTo>
                  <a:pt x="110" y="27"/>
                  <a:pt x="110" y="27"/>
                  <a:pt x="110" y="27"/>
                </a:cubicBezTo>
                <a:cubicBezTo>
                  <a:pt x="65" y="8"/>
                  <a:pt x="65" y="8"/>
                  <a:pt x="65" y="8"/>
                </a:cubicBezTo>
                <a:close/>
                <a:moveTo>
                  <a:pt x="44" y="27"/>
                </a:moveTo>
                <a:cubicBezTo>
                  <a:pt x="44" y="27"/>
                  <a:pt x="44" y="27"/>
                  <a:pt x="44" y="27"/>
                </a:cubicBezTo>
                <a:cubicBezTo>
                  <a:pt x="39" y="28"/>
                  <a:pt x="37" y="29"/>
                  <a:pt x="37" y="30"/>
                </a:cubicBezTo>
                <a:cubicBezTo>
                  <a:pt x="37" y="42"/>
                  <a:pt x="37" y="42"/>
                  <a:pt x="37" y="42"/>
                </a:cubicBezTo>
                <a:cubicBezTo>
                  <a:pt x="38" y="41"/>
                  <a:pt x="40" y="41"/>
                  <a:pt x="42" y="40"/>
                </a:cubicBezTo>
                <a:cubicBezTo>
                  <a:pt x="57" y="37"/>
                  <a:pt x="74" y="37"/>
                  <a:pt x="89" y="40"/>
                </a:cubicBezTo>
                <a:cubicBezTo>
                  <a:pt x="91" y="41"/>
                  <a:pt x="93" y="41"/>
                  <a:pt x="94" y="42"/>
                </a:cubicBezTo>
                <a:cubicBezTo>
                  <a:pt x="94" y="30"/>
                  <a:pt x="94" y="30"/>
                  <a:pt x="94" y="30"/>
                </a:cubicBezTo>
                <a:cubicBezTo>
                  <a:pt x="94" y="29"/>
                  <a:pt x="92" y="28"/>
                  <a:pt x="87" y="27"/>
                </a:cubicBezTo>
                <a:cubicBezTo>
                  <a:pt x="74" y="24"/>
                  <a:pt x="57" y="24"/>
                  <a:pt x="44" y="27"/>
                </a:cubicBezTo>
                <a:close/>
                <a:moveTo>
                  <a:pt x="43" y="48"/>
                </a:moveTo>
                <a:cubicBezTo>
                  <a:pt x="43" y="48"/>
                  <a:pt x="43" y="48"/>
                  <a:pt x="43" y="48"/>
                </a:cubicBezTo>
                <a:cubicBezTo>
                  <a:pt x="38" y="49"/>
                  <a:pt x="30" y="50"/>
                  <a:pt x="30" y="57"/>
                </a:cubicBezTo>
                <a:cubicBezTo>
                  <a:pt x="30" y="58"/>
                  <a:pt x="31" y="63"/>
                  <a:pt x="33" y="63"/>
                </a:cubicBezTo>
                <a:cubicBezTo>
                  <a:pt x="33" y="63"/>
                  <a:pt x="33" y="63"/>
                  <a:pt x="34" y="62"/>
                </a:cubicBezTo>
                <a:cubicBezTo>
                  <a:pt x="34" y="62"/>
                  <a:pt x="34" y="62"/>
                  <a:pt x="34" y="62"/>
                </a:cubicBezTo>
                <a:cubicBezTo>
                  <a:pt x="34" y="62"/>
                  <a:pt x="34" y="62"/>
                  <a:pt x="35" y="62"/>
                </a:cubicBezTo>
                <a:cubicBezTo>
                  <a:pt x="36" y="62"/>
                  <a:pt x="37" y="62"/>
                  <a:pt x="38" y="64"/>
                </a:cubicBezTo>
                <a:cubicBezTo>
                  <a:pt x="40" y="72"/>
                  <a:pt x="45" y="79"/>
                  <a:pt x="52" y="85"/>
                </a:cubicBezTo>
                <a:cubicBezTo>
                  <a:pt x="61" y="92"/>
                  <a:pt x="70" y="92"/>
                  <a:pt x="79" y="85"/>
                </a:cubicBezTo>
                <a:cubicBezTo>
                  <a:pt x="86" y="79"/>
                  <a:pt x="91" y="72"/>
                  <a:pt x="93" y="64"/>
                </a:cubicBezTo>
                <a:cubicBezTo>
                  <a:pt x="94" y="62"/>
                  <a:pt x="95" y="62"/>
                  <a:pt x="96" y="62"/>
                </a:cubicBezTo>
                <a:cubicBezTo>
                  <a:pt x="96" y="62"/>
                  <a:pt x="97" y="62"/>
                  <a:pt x="97" y="62"/>
                </a:cubicBezTo>
                <a:cubicBezTo>
                  <a:pt x="97" y="62"/>
                  <a:pt x="97" y="62"/>
                  <a:pt x="97" y="62"/>
                </a:cubicBezTo>
                <a:cubicBezTo>
                  <a:pt x="97" y="63"/>
                  <a:pt x="98" y="63"/>
                  <a:pt x="98" y="63"/>
                </a:cubicBezTo>
                <a:cubicBezTo>
                  <a:pt x="100" y="63"/>
                  <a:pt x="101" y="58"/>
                  <a:pt x="101" y="57"/>
                </a:cubicBezTo>
                <a:cubicBezTo>
                  <a:pt x="101" y="50"/>
                  <a:pt x="93" y="49"/>
                  <a:pt x="87" y="48"/>
                </a:cubicBezTo>
                <a:cubicBezTo>
                  <a:pt x="74" y="45"/>
                  <a:pt x="57" y="45"/>
                  <a:pt x="43" y="48"/>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5" name="Freeform 31">
            <a:extLst>
              <a:ext uri="{FF2B5EF4-FFF2-40B4-BE49-F238E27FC236}">
                <a16:creationId xmlns:a16="http://schemas.microsoft.com/office/drawing/2014/main" id="{4E93FA69-D5A7-4966-822C-34E4A7E7E9FF}"/>
              </a:ext>
            </a:extLst>
          </p:cNvPr>
          <p:cNvSpPr>
            <a:spLocks noEditPoints="1"/>
          </p:cNvSpPr>
          <p:nvPr/>
        </p:nvSpPr>
        <p:spPr bwMode="auto">
          <a:xfrm rot="19688311">
            <a:off x="5575300" y="898525"/>
            <a:ext cx="458788" cy="334963"/>
          </a:xfrm>
          <a:custGeom>
            <a:avLst/>
            <a:gdLst>
              <a:gd name="T0" fmla="*/ 2147483646 w 107"/>
              <a:gd name="T1" fmla="*/ 2147483646 h 78"/>
              <a:gd name="T2" fmla="*/ 2147483646 w 107"/>
              <a:gd name="T3" fmla="*/ 2147483646 h 78"/>
              <a:gd name="T4" fmla="*/ 2147483646 w 107"/>
              <a:gd name="T5" fmla="*/ 2147483646 h 78"/>
              <a:gd name="T6" fmla="*/ 2147483646 w 107"/>
              <a:gd name="T7" fmla="*/ 2147483646 h 78"/>
              <a:gd name="T8" fmla="*/ 2147483646 w 107"/>
              <a:gd name="T9" fmla="*/ 2147483646 h 78"/>
              <a:gd name="T10" fmla="*/ 2147483646 w 107"/>
              <a:gd name="T11" fmla="*/ 2147483646 h 78"/>
              <a:gd name="T12" fmla="*/ 2147483646 w 107"/>
              <a:gd name="T13" fmla="*/ 0 h 78"/>
              <a:gd name="T14" fmla="*/ 2147483646 w 107"/>
              <a:gd name="T15" fmla="*/ 2147483646 h 78"/>
              <a:gd name="T16" fmla="*/ 2147483646 w 107"/>
              <a:gd name="T17" fmla="*/ 2147483646 h 78"/>
              <a:gd name="T18" fmla="*/ 2147483646 w 107"/>
              <a:gd name="T19" fmla="*/ 2147483646 h 78"/>
              <a:gd name="T20" fmla="*/ 2147483646 w 107"/>
              <a:gd name="T21" fmla="*/ 2147483646 h 78"/>
              <a:gd name="T22" fmla="*/ 2147483646 w 107"/>
              <a:gd name="T23" fmla="*/ 2147483646 h 78"/>
              <a:gd name="T24" fmla="*/ 2147483646 w 107"/>
              <a:gd name="T25" fmla="*/ 2147483646 h 78"/>
              <a:gd name="T26" fmla="*/ 2147483646 w 107"/>
              <a:gd name="T27" fmla="*/ 2147483646 h 78"/>
              <a:gd name="T28" fmla="*/ 2147483646 w 107"/>
              <a:gd name="T29" fmla="*/ 2147483646 h 78"/>
              <a:gd name="T30" fmla="*/ 2147483646 w 107"/>
              <a:gd name="T31" fmla="*/ 2147483646 h 78"/>
              <a:gd name="T32" fmla="*/ 2147483646 w 107"/>
              <a:gd name="T33" fmla="*/ 2147483646 h 78"/>
              <a:gd name="T34" fmla="*/ 2147483646 w 107"/>
              <a:gd name="T35" fmla="*/ 2147483646 h 78"/>
              <a:gd name="T36" fmla="*/ 2147483646 w 107"/>
              <a:gd name="T37" fmla="*/ 2147483646 h 78"/>
              <a:gd name="T38" fmla="*/ 2147483646 w 107"/>
              <a:gd name="T39" fmla="*/ 2147483646 h 78"/>
              <a:gd name="T40" fmla="*/ 2147483646 w 107"/>
              <a:gd name="T41" fmla="*/ 2147483646 h 78"/>
              <a:gd name="T42" fmla="*/ 2147483646 w 107"/>
              <a:gd name="T43" fmla="*/ 2147483646 h 78"/>
              <a:gd name="T44" fmla="*/ 2147483646 w 107"/>
              <a:gd name="T45" fmla="*/ 2147483646 h 78"/>
              <a:gd name="T46" fmla="*/ 2147483646 w 107"/>
              <a:gd name="T47" fmla="*/ 2147483646 h 78"/>
              <a:gd name="T48" fmla="*/ 2147483646 w 107"/>
              <a:gd name="T49" fmla="*/ 2147483646 h 78"/>
              <a:gd name="T50" fmla="*/ 2147483646 w 107"/>
              <a:gd name="T51" fmla="*/ 2147483646 h 78"/>
              <a:gd name="T52" fmla="*/ 2147483646 w 107"/>
              <a:gd name="T53" fmla="*/ 2147483646 h 78"/>
              <a:gd name="T54" fmla="*/ 2147483646 w 107"/>
              <a:gd name="T55" fmla="*/ 2147483646 h 78"/>
              <a:gd name="T56" fmla="*/ 2147483646 w 107"/>
              <a:gd name="T57" fmla="*/ 2147483646 h 78"/>
              <a:gd name="T58" fmla="*/ 2147483646 w 107"/>
              <a:gd name="T59" fmla="*/ 2147483646 h 78"/>
              <a:gd name="T60" fmla="*/ 2147483646 w 107"/>
              <a:gd name="T61" fmla="*/ 2147483646 h 78"/>
              <a:gd name="T62" fmla="*/ 2147483646 w 107"/>
              <a:gd name="T63" fmla="*/ 2147483646 h 78"/>
              <a:gd name="T64" fmla="*/ 2147483646 w 107"/>
              <a:gd name="T65" fmla="*/ 2147483646 h 78"/>
              <a:gd name="T66" fmla="*/ 2147483646 w 107"/>
              <a:gd name="T67" fmla="*/ 2147483646 h 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7" h="78">
                <a:moveTo>
                  <a:pt x="46" y="43"/>
                </a:moveTo>
                <a:cubicBezTo>
                  <a:pt x="51" y="41"/>
                  <a:pt x="56" y="41"/>
                  <a:pt x="60" y="43"/>
                </a:cubicBezTo>
                <a:cubicBezTo>
                  <a:pt x="65" y="36"/>
                  <a:pt x="72" y="31"/>
                  <a:pt x="80" y="31"/>
                </a:cubicBezTo>
                <a:cubicBezTo>
                  <a:pt x="88" y="31"/>
                  <a:pt x="95" y="35"/>
                  <a:pt x="99" y="41"/>
                </a:cubicBezTo>
                <a:cubicBezTo>
                  <a:pt x="101" y="41"/>
                  <a:pt x="101" y="41"/>
                  <a:pt x="101" y="41"/>
                </a:cubicBezTo>
                <a:cubicBezTo>
                  <a:pt x="93" y="14"/>
                  <a:pt x="93" y="14"/>
                  <a:pt x="93" y="14"/>
                </a:cubicBezTo>
                <a:cubicBezTo>
                  <a:pt x="92" y="12"/>
                  <a:pt x="91" y="9"/>
                  <a:pt x="90" y="7"/>
                </a:cubicBezTo>
                <a:cubicBezTo>
                  <a:pt x="89" y="5"/>
                  <a:pt x="87" y="4"/>
                  <a:pt x="85" y="4"/>
                </a:cubicBezTo>
                <a:cubicBezTo>
                  <a:pt x="83" y="4"/>
                  <a:pt x="80" y="6"/>
                  <a:pt x="79" y="8"/>
                </a:cubicBezTo>
                <a:cubicBezTo>
                  <a:pt x="77" y="11"/>
                  <a:pt x="76" y="14"/>
                  <a:pt x="76" y="18"/>
                </a:cubicBezTo>
                <a:cubicBezTo>
                  <a:pt x="76" y="19"/>
                  <a:pt x="75" y="20"/>
                  <a:pt x="74" y="20"/>
                </a:cubicBezTo>
                <a:cubicBezTo>
                  <a:pt x="72" y="20"/>
                  <a:pt x="71" y="19"/>
                  <a:pt x="71" y="18"/>
                </a:cubicBezTo>
                <a:cubicBezTo>
                  <a:pt x="71" y="13"/>
                  <a:pt x="73" y="9"/>
                  <a:pt x="75" y="5"/>
                </a:cubicBezTo>
                <a:cubicBezTo>
                  <a:pt x="78" y="2"/>
                  <a:pt x="81" y="0"/>
                  <a:pt x="85" y="0"/>
                </a:cubicBezTo>
                <a:cubicBezTo>
                  <a:pt x="89" y="0"/>
                  <a:pt x="92" y="2"/>
                  <a:pt x="94" y="4"/>
                </a:cubicBezTo>
                <a:cubicBezTo>
                  <a:pt x="96" y="7"/>
                  <a:pt x="97" y="10"/>
                  <a:pt x="97" y="13"/>
                </a:cubicBezTo>
                <a:cubicBezTo>
                  <a:pt x="106" y="43"/>
                  <a:pt x="106" y="43"/>
                  <a:pt x="106" y="43"/>
                </a:cubicBezTo>
                <a:cubicBezTo>
                  <a:pt x="106" y="44"/>
                  <a:pt x="107" y="44"/>
                  <a:pt x="107" y="45"/>
                </a:cubicBezTo>
                <a:cubicBezTo>
                  <a:pt x="107" y="47"/>
                  <a:pt x="105" y="49"/>
                  <a:pt x="103" y="49"/>
                </a:cubicBezTo>
                <a:cubicBezTo>
                  <a:pt x="103" y="49"/>
                  <a:pt x="103" y="49"/>
                  <a:pt x="103" y="49"/>
                </a:cubicBezTo>
                <a:cubicBezTo>
                  <a:pt x="103" y="51"/>
                  <a:pt x="103" y="53"/>
                  <a:pt x="103" y="54"/>
                </a:cubicBezTo>
                <a:cubicBezTo>
                  <a:pt x="103" y="61"/>
                  <a:pt x="101" y="67"/>
                  <a:pt x="97" y="71"/>
                </a:cubicBezTo>
                <a:cubicBezTo>
                  <a:pt x="92" y="75"/>
                  <a:pt x="87" y="78"/>
                  <a:pt x="80" y="78"/>
                </a:cubicBezTo>
                <a:cubicBezTo>
                  <a:pt x="68" y="78"/>
                  <a:pt x="57" y="67"/>
                  <a:pt x="57" y="54"/>
                </a:cubicBezTo>
                <a:cubicBezTo>
                  <a:pt x="57" y="53"/>
                  <a:pt x="57" y="51"/>
                  <a:pt x="58" y="50"/>
                </a:cubicBezTo>
                <a:cubicBezTo>
                  <a:pt x="55" y="49"/>
                  <a:pt x="52" y="49"/>
                  <a:pt x="49" y="50"/>
                </a:cubicBezTo>
                <a:cubicBezTo>
                  <a:pt x="49" y="51"/>
                  <a:pt x="50" y="53"/>
                  <a:pt x="50" y="54"/>
                </a:cubicBezTo>
                <a:cubicBezTo>
                  <a:pt x="50" y="67"/>
                  <a:pt x="39" y="78"/>
                  <a:pt x="27" y="78"/>
                </a:cubicBezTo>
                <a:cubicBezTo>
                  <a:pt x="20" y="78"/>
                  <a:pt x="15" y="75"/>
                  <a:pt x="10" y="71"/>
                </a:cubicBezTo>
                <a:cubicBezTo>
                  <a:pt x="10" y="70"/>
                  <a:pt x="10" y="70"/>
                  <a:pt x="10" y="70"/>
                </a:cubicBezTo>
                <a:cubicBezTo>
                  <a:pt x="5" y="65"/>
                  <a:pt x="2" y="57"/>
                  <a:pt x="4" y="49"/>
                </a:cubicBezTo>
                <a:cubicBezTo>
                  <a:pt x="4" y="49"/>
                  <a:pt x="4" y="49"/>
                  <a:pt x="4" y="49"/>
                </a:cubicBezTo>
                <a:cubicBezTo>
                  <a:pt x="2" y="49"/>
                  <a:pt x="0" y="47"/>
                  <a:pt x="0" y="45"/>
                </a:cubicBezTo>
                <a:cubicBezTo>
                  <a:pt x="0" y="44"/>
                  <a:pt x="1" y="43"/>
                  <a:pt x="1" y="42"/>
                </a:cubicBezTo>
                <a:cubicBezTo>
                  <a:pt x="10" y="13"/>
                  <a:pt x="10" y="13"/>
                  <a:pt x="10" y="13"/>
                </a:cubicBezTo>
                <a:cubicBezTo>
                  <a:pt x="11" y="10"/>
                  <a:pt x="12" y="7"/>
                  <a:pt x="13" y="4"/>
                </a:cubicBezTo>
                <a:cubicBezTo>
                  <a:pt x="15" y="2"/>
                  <a:pt x="18" y="0"/>
                  <a:pt x="22" y="0"/>
                </a:cubicBezTo>
                <a:cubicBezTo>
                  <a:pt x="26" y="0"/>
                  <a:pt x="30" y="2"/>
                  <a:pt x="32" y="5"/>
                </a:cubicBezTo>
                <a:cubicBezTo>
                  <a:pt x="34" y="9"/>
                  <a:pt x="36" y="13"/>
                  <a:pt x="36" y="18"/>
                </a:cubicBezTo>
                <a:cubicBezTo>
                  <a:pt x="36" y="19"/>
                  <a:pt x="35" y="20"/>
                  <a:pt x="33" y="20"/>
                </a:cubicBezTo>
                <a:cubicBezTo>
                  <a:pt x="32" y="20"/>
                  <a:pt x="31" y="19"/>
                  <a:pt x="31" y="18"/>
                </a:cubicBezTo>
                <a:cubicBezTo>
                  <a:pt x="31" y="14"/>
                  <a:pt x="30" y="11"/>
                  <a:pt x="28" y="8"/>
                </a:cubicBezTo>
                <a:cubicBezTo>
                  <a:pt x="27" y="6"/>
                  <a:pt x="25" y="4"/>
                  <a:pt x="22" y="4"/>
                </a:cubicBezTo>
                <a:cubicBezTo>
                  <a:pt x="20" y="4"/>
                  <a:pt x="18" y="5"/>
                  <a:pt x="17" y="7"/>
                </a:cubicBezTo>
                <a:cubicBezTo>
                  <a:pt x="16" y="9"/>
                  <a:pt x="15" y="12"/>
                  <a:pt x="14" y="14"/>
                </a:cubicBezTo>
                <a:cubicBezTo>
                  <a:pt x="6" y="41"/>
                  <a:pt x="6" y="41"/>
                  <a:pt x="6" y="41"/>
                </a:cubicBezTo>
                <a:cubicBezTo>
                  <a:pt x="8" y="41"/>
                  <a:pt x="8" y="41"/>
                  <a:pt x="8" y="41"/>
                </a:cubicBezTo>
                <a:cubicBezTo>
                  <a:pt x="12" y="35"/>
                  <a:pt x="19" y="31"/>
                  <a:pt x="27" y="31"/>
                </a:cubicBezTo>
                <a:cubicBezTo>
                  <a:pt x="33" y="31"/>
                  <a:pt x="39" y="34"/>
                  <a:pt x="43" y="38"/>
                </a:cubicBezTo>
                <a:cubicBezTo>
                  <a:pt x="44" y="40"/>
                  <a:pt x="45" y="41"/>
                  <a:pt x="46" y="43"/>
                </a:cubicBezTo>
                <a:close/>
                <a:moveTo>
                  <a:pt x="13" y="47"/>
                </a:moveTo>
                <a:cubicBezTo>
                  <a:pt x="13" y="47"/>
                  <a:pt x="13" y="47"/>
                  <a:pt x="13" y="47"/>
                </a:cubicBezTo>
                <a:cubicBezTo>
                  <a:pt x="13" y="47"/>
                  <a:pt x="13" y="47"/>
                  <a:pt x="13" y="47"/>
                </a:cubicBezTo>
                <a:cubicBezTo>
                  <a:pt x="10" y="53"/>
                  <a:pt x="11" y="60"/>
                  <a:pt x="16" y="65"/>
                </a:cubicBezTo>
                <a:cubicBezTo>
                  <a:pt x="16" y="65"/>
                  <a:pt x="16" y="65"/>
                  <a:pt x="16" y="65"/>
                </a:cubicBezTo>
                <a:cubicBezTo>
                  <a:pt x="19" y="68"/>
                  <a:pt x="22" y="70"/>
                  <a:pt x="27" y="70"/>
                </a:cubicBezTo>
                <a:cubicBezTo>
                  <a:pt x="35" y="70"/>
                  <a:pt x="42" y="63"/>
                  <a:pt x="42" y="54"/>
                </a:cubicBezTo>
                <a:cubicBezTo>
                  <a:pt x="42" y="50"/>
                  <a:pt x="40" y="46"/>
                  <a:pt x="37" y="44"/>
                </a:cubicBezTo>
                <a:cubicBezTo>
                  <a:pt x="35" y="41"/>
                  <a:pt x="31" y="39"/>
                  <a:pt x="27" y="39"/>
                </a:cubicBezTo>
                <a:cubicBezTo>
                  <a:pt x="21" y="39"/>
                  <a:pt x="16" y="42"/>
                  <a:pt x="13" y="47"/>
                </a:cubicBezTo>
                <a:close/>
                <a:moveTo>
                  <a:pt x="80" y="39"/>
                </a:moveTo>
                <a:cubicBezTo>
                  <a:pt x="80" y="39"/>
                  <a:pt x="80" y="39"/>
                  <a:pt x="80" y="39"/>
                </a:cubicBezTo>
                <a:cubicBezTo>
                  <a:pt x="72" y="39"/>
                  <a:pt x="65" y="46"/>
                  <a:pt x="65" y="54"/>
                </a:cubicBezTo>
                <a:cubicBezTo>
                  <a:pt x="65" y="63"/>
                  <a:pt x="72" y="70"/>
                  <a:pt x="80" y="70"/>
                </a:cubicBezTo>
                <a:cubicBezTo>
                  <a:pt x="84" y="70"/>
                  <a:pt x="88" y="68"/>
                  <a:pt x="91" y="65"/>
                </a:cubicBezTo>
                <a:cubicBezTo>
                  <a:pt x="91" y="65"/>
                  <a:pt x="91" y="65"/>
                  <a:pt x="91" y="65"/>
                </a:cubicBezTo>
                <a:cubicBezTo>
                  <a:pt x="91" y="65"/>
                  <a:pt x="91" y="65"/>
                  <a:pt x="91" y="65"/>
                </a:cubicBezTo>
                <a:cubicBezTo>
                  <a:pt x="94" y="63"/>
                  <a:pt x="96" y="59"/>
                  <a:pt x="96" y="54"/>
                </a:cubicBezTo>
                <a:cubicBezTo>
                  <a:pt x="96" y="46"/>
                  <a:pt x="89" y="39"/>
                  <a:pt x="80" y="39"/>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6" name="Freeform 32">
            <a:extLst>
              <a:ext uri="{FF2B5EF4-FFF2-40B4-BE49-F238E27FC236}">
                <a16:creationId xmlns:a16="http://schemas.microsoft.com/office/drawing/2014/main" id="{7199B1F4-8B99-457E-ABA2-74578582CFAA}"/>
              </a:ext>
            </a:extLst>
          </p:cNvPr>
          <p:cNvSpPr>
            <a:spLocks noEditPoints="1"/>
          </p:cNvSpPr>
          <p:nvPr/>
        </p:nvSpPr>
        <p:spPr bwMode="auto">
          <a:xfrm rot="19688311">
            <a:off x="8628063" y="-96838"/>
            <a:ext cx="390525" cy="415926"/>
          </a:xfrm>
          <a:custGeom>
            <a:avLst/>
            <a:gdLst>
              <a:gd name="T0" fmla="*/ 2147483646 w 91"/>
              <a:gd name="T1" fmla="*/ 2147483646 h 97"/>
              <a:gd name="T2" fmla="*/ 2147483646 w 91"/>
              <a:gd name="T3" fmla="*/ 2147483646 h 97"/>
              <a:gd name="T4" fmla="*/ 2147483646 w 91"/>
              <a:gd name="T5" fmla="*/ 2147483646 h 97"/>
              <a:gd name="T6" fmla="*/ 2147483646 w 91"/>
              <a:gd name="T7" fmla="*/ 2147483646 h 97"/>
              <a:gd name="T8" fmla="*/ 2147483646 w 91"/>
              <a:gd name="T9" fmla="*/ 2147483646 h 97"/>
              <a:gd name="T10" fmla="*/ 2147483646 w 91"/>
              <a:gd name="T11" fmla="*/ 0 h 97"/>
              <a:gd name="T12" fmla="*/ 2147483646 w 91"/>
              <a:gd name="T13" fmla="*/ 0 h 97"/>
              <a:gd name="T14" fmla="*/ 2147483646 w 91"/>
              <a:gd name="T15" fmla="*/ 0 h 97"/>
              <a:gd name="T16" fmla="*/ 2147483646 w 91"/>
              <a:gd name="T17" fmla="*/ 2147483646 h 97"/>
              <a:gd name="T18" fmla="*/ 2147483646 w 91"/>
              <a:gd name="T19" fmla="*/ 2147483646 h 97"/>
              <a:gd name="T20" fmla="*/ 2147483646 w 91"/>
              <a:gd name="T21" fmla="*/ 2147483646 h 97"/>
              <a:gd name="T22" fmla="*/ 2147483646 w 91"/>
              <a:gd name="T23" fmla="*/ 2147483646 h 97"/>
              <a:gd name="T24" fmla="*/ 2147483646 w 91"/>
              <a:gd name="T25" fmla="*/ 2147483646 h 97"/>
              <a:gd name="T26" fmla="*/ 2147483646 w 91"/>
              <a:gd name="T27" fmla="*/ 2147483646 h 97"/>
              <a:gd name="T28" fmla="*/ 2147483646 w 91"/>
              <a:gd name="T29" fmla="*/ 2147483646 h 97"/>
              <a:gd name="T30" fmla="*/ 2147483646 w 91"/>
              <a:gd name="T31" fmla="*/ 2147483646 h 97"/>
              <a:gd name="T32" fmla="*/ 2147483646 w 91"/>
              <a:gd name="T33" fmla="*/ 2147483646 h 97"/>
              <a:gd name="T34" fmla="*/ 2147483646 w 91"/>
              <a:gd name="T35" fmla="*/ 2147483646 h 97"/>
              <a:gd name="T36" fmla="*/ 2147483646 w 91"/>
              <a:gd name="T37" fmla="*/ 2147483646 h 97"/>
              <a:gd name="T38" fmla="*/ 2147483646 w 91"/>
              <a:gd name="T39" fmla="*/ 2147483646 h 97"/>
              <a:gd name="T40" fmla="*/ 2147483646 w 91"/>
              <a:gd name="T41" fmla="*/ 2147483646 h 97"/>
              <a:gd name="T42" fmla="*/ 2147483646 w 91"/>
              <a:gd name="T43" fmla="*/ 2147483646 h 97"/>
              <a:gd name="T44" fmla="*/ 2147483646 w 91"/>
              <a:gd name="T45" fmla="*/ 2147483646 h 97"/>
              <a:gd name="T46" fmla="*/ 2147483646 w 91"/>
              <a:gd name="T47" fmla="*/ 2147483646 h 97"/>
              <a:gd name="T48" fmla="*/ 2147483646 w 91"/>
              <a:gd name="T49" fmla="*/ 2147483646 h 97"/>
              <a:gd name="T50" fmla="*/ 2147483646 w 91"/>
              <a:gd name="T51" fmla="*/ 2147483646 h 97"/>
              <a:gd name="T52" fmla="*/ 2147483646 w 91"/>
              <a:gd name="T53" fmla="*/ 2147483646 h 97"/>
              <a:gd name="T54" fmla="*/ 2147483646 w 91"/>
              <a:gd name="T55" fmla="*/ 2147483646 h 97"/>
              <a:gd name="T56" fmla="*/ 2147483646 w 91"/>
              <a:gd name="T57" fmla="*/ 2147483646 h 97"/>
              <a:gd name="T58" fmla="*/ 2147483646 w 91"/>
              <a:gd name="T59" fmla="*/ 2147483646 h 97"/>
              <a:gd name="T60" fmla="*/ 2147483646 w 91"/>
              <a:gd name="T61" fmla="*/ 2147483646 h 97"/>
              <a:gd name="T62" fmla="*/ 2147483646 w 91"/>
              <a:gd name="T63" fmla="*/ 2147483646 h 97"/>
              <a:gd name="T64" fmla="*/ 2147483646 w 91"/>
              <a:gd name="T65" fmla="*/ 2147483646 h 97"/>
              <a:gd name="T66" fmla="*/ 0 w 91"/>
              <a:gd name="T67" fmla="*/ 2147483646 h 97"/>
              <a:gd name="T68" fmla="*/ 0 w 91"/>
              <a:gd name="T69" fmla="*/ 2147483646 h 97"/>
              <a:gd name="T70" fmla="*/ 0 w 91"/>
              <a:gd name="T71" fmla="*/ 2147483646 h 97"/>
              <a:gd name="T72" fmla="*/ 2147483646 w 91"/>
              <a:gd name="T73" fmla="*/ 2147483646 h 97"/>
              <a:gd name="T74" fmla="*/ 2147483646 w 91"/>
              <a:gd name="T75" fmla="*/ 2147483646 h 97"/>
              <a:gd name="T76" fmla="*/ 2147483646 w 91"/>
              <a:gd name="T77" fmla="*/ 2147483646 h 97"/>
              <a:gd name="T78" fmla="*/ 2147483646 w 91"/>
              <a:gd name="T79" fmla="*/ 2147483646 h 97"/>
              <a:gd name="T80" fmla="*/ 2147483646 w 91"/>
              <a:gd name="T81" fmla="*/ 2147483646 h 97"/>
              <a:gd name="T82" fmla="*/ 2147483646 w 91"/>
              <a:gd name="T83" fmla="*/ 2147483646 h 97"/>
              <a:gd name="T84" fmla="*/ 2147483646 w 91"/>
              <a:gd name="T85" fmla="*/ 2147483646 h 97"/>
              <a:gd name="T86" fmla="*/ 2147483646 w 91"/>
              <a:gd name="T87" fmla="*/ 2147483646 h 97"/>
              <a:gd name="T88" fmla="*/ 2147483646 w 91"/>
              <a:gd name="T89" fmla="*/ 2147483646 h 97"/>
              <a:gd name="T90" fmla="*/ 2147483646 w 91"/>
              <a:gd name="T91" fmla="*/ 2147483646 h 97"/>
              <a:gd name="T92" fmla="*/ 2147483646 w 91"/>
              <a:gd name="T93" fmla="*/ 2147483646 h 97"/>
              <a:gd name="T94" fmla="*/ 2147483646 w 91"/>
              <a:gd name="T95" fmla="*/ 2147483646 h 97"/>
              <a:gd name="T96" fmla="*/ 2147483646 w 91"/>
              <a:gd name="T97" fmla="*/ 2147483646 h 97"/>
              <a:gd name="T98" fmla="*/ 2147483646 w 91"/>
              <a:gd name="T99" fmla="*/ 2147483646 h 97"/>
              <a:gd name="T100" fmla="*/ 2147483646 w 91"/>
              <a:gd name="T101" fmla="*/ 2147483646 h 9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1" h="97">
                <a:moveTo>
                  <a:pt x="4" y="11"/>
                </a:moveTo>
                <a:cubicBezTo>
                  <a:pt x="4" y="11"/>
                  <a:pt x="4" y="11"/>
                  <a:pt x="4" y="11"/>
                </a:cubicBezTo>
                <a:cubicBezTo>
                  <a:pt x="41" y="11"/>
                  <a:pt x="41" y="11"/>
                  <a:pt x="41" y="11"/>
                </a:cubicBezTo>
                <a:cubicBezTo>
                  <a:pt x="43" y="2"/>
                  <a:pt x="43" y="2"/>
                  <a:pt x="43" y="2"/>
                </a:cubicBezTo>
                <a:cubicBezTo>
                  <a:pt x="43" y="1"/>
                  <a:pt x="43" y="1"/>
                  <a:pt x="43" y="1"/>
                </a:cubicBezTo>
                <a:cubicBezTo>
                  <a:pt x="43" y="1"/>
                  <a:pt x="44" y="0"/>
                  <a:pt x="44" y="0"/>
                </a:cubicBezTo>
                <a:cubicBezTo>
                  <a:pt x="45" y="0"/>
                  <a:pt x="45" y="0"/>
                  <a:pt x="45" y="0"/>
                </a:cubicBezTo>
                <a:cubicBezTo>
                  <a:pt x="46" y="0"/>
                  <a:pt x="46" y="0"/>
                  <a:pt x="46" y="0"/>
                </a:cubicBezTo>
                <a:cubicBezTo>
                  <a:pt x="47" y="0"/>
                  <a:pt x="47" y="1"/>
                  <a:pt x="47" y="1"/>
                </a:cubicBezTo>
                <a:cubicBezTo>
                  <a:pt x="47" y="1"/>
                  <a:pt x="48" y="1"/>
                  <a:pt x="48" y="2"/>
                </a:cubicBezTo>
                <a:cubicBezTo>
                  <a:pt x="50" y="11"/>
                  <a:pt x="50" y="11"/>
                  <a:pt x="50" y="11"/>
                </a:cubicBezTo>
                <a:cubicBezTo>
                  <a:pt x="87" y="11"/>
                  <a:pt x="87" y="11"/>
                  <a:pt x="87" y="11"/>
                </a:cubicBezTo>
                <a:cubicBezTo>
                  <a:pt x="89" y="11"/>
                  <a:pt x="91" y="13"/>
                  <a:pt x="91" y="15"/>
                </a:cubicBezTo>
                <a:cubicBezTo>
                  <a:pt x="91" y="15"/>
                  <a:pt x="91" y="15"/>
                  <a:pt x="91" y="15"/>
                </a:cubicBezTo>
                <a:cubicBezTo>
                  <a:pt x="91" y="68"/>
                  <a:pt x="91" y="68"/>
                  <a:pt x="91" y="68"/>
                </a:cubicBezTo>
                <a:cubicBezTo>
                  <a:pt x="91" y="70"/>
                  <a:pt x="89" y="71"/>
                  <a:pt x="87" y="71"/>
                </a:cubicBezTo>
                <a:cubicBezTo>
                  <a:pt x="87" y="71"/>
                  <a:pt x="87" y="71"/>
                  <a:pt x="87" y="71"/>
                </a:cubicBezTo>
                <a:cubicBezTo>
                  <a:pt x="66" y="71"/>
                  <a:pt x="66" y="71"/>
                  <a:pt x="66" y="71"/>
                </a:cubicBezTo>
                <a:cubicBezTo>
                  <a:pt x="72" y="94"/>
                  <a:pt x="72" y="94"/>
                  <a:pt x="72" y="94"/>
                </a:cubicBezTo>
                <a:cubicBezTo>
                  <a:pt x="73" y="96"/>
                  <a:pt x="72" y="97"/>
                  <a:pt x="71" y="97"/>
                </a:cubicBezTo>
                <a:cubicBezTo>
                  <a:pt x="69" y="97"/>
                  <a:pt x="68" y="97"/>
                  <a:pt x="68" y="95"/>
                </a:cubicBezTo>
                <a:cubicBezTo>
                  <a:pt x="61" y="71"/>
                  <a:pt x="61" y="71"/>
                  <a:pt x="61" y="71"/>
                </a:cubicBezTo>
                <a:cubicBezTo>
                  <a:pt x="48" y="71"/>
                  <a:pt x="48" y="71"/>
                  <a:pt x="48" y="71"/>
                </a:cubicBezTo>
                <a:cubicBezTo>
                  <a:pt x="48" y="85"/>
                  <a:pt x="48" y="85"/>
                  <a:pt x="48" y="85"/>
                </a:cubicBezTo>
                <a:cubicBezTo>
                  <a:pt x="48" y="86"/>
                  <a:pt x="47" y="87"/>
                  <a:pt x="45" y="87"/>
                </a:cubicBezTo>
                <a:cubicBezTo>
                  <a:pt x="44" y="87"/>
                  <a:pt x="43" y="86"/>
                  <a:pt x="43" y="85"/>
                </a:cubicBezTo>
                <a:cubicBezTo>
                  <a:pt x="43" y="71"/>
                  <a:pt x="43" y="71"/>
                  <a:pt x="43" y="71"/>
                </a:cubicBezTo>
                <a:cubicBezTo>
                  <a:pt x="29" y="71"/>
                  <a:pt x="29" y="71"/>
                  <a:pt x="29" y="71"/>
                </a:cubicBezTo>
                <a:cubicBezTo>
                  <a:pt x="23" y="95"/>
                  <a:pt x="23" y="95"/>
                  <a:pt x="23" y="95"/>
                </a:cubicBezTo>
                <a:cubicBezTo>
                  <a:pt x="22" y="97"/>
                  <a:pt x="21" y="97"/>
                  <a:pt x="20" y="97"/>
                </a:cubicBezTo>
                <a:cubicBezTo>
                  <a:pt x="19" y="97"/>
                  <a:pt x="18" y="96"/>
                  <a:pt x="18" y="94"/>
                </a:cubicBezTo>
                <a:cubicBezTo>
                  <a:pt x="24" y="71"/>
                  <a:pt x="24" y="71"/>
                  <a:pt x="24" y="71"/>
                </a:cubicBezTo>
                <a:cubicBezTo>
                  <a:pt x="4" y="71"/>
                  <a:pt x="4" y="71"/>
                  <a:pt x="4" y="71"/>
                </a:cubicBezTo>
                <a:cubicBezTo>
                  <a:pt x="2" y="71"/>
                  <a:pt x="0" y="70"/>
                  <a:pt x="0" y="68"/>
                </a:cubicBezTo>
                <a:cubicBezTo>
                  <a:pt x="0" y="67"/>
                  <a:pt x="0" y="67"/>
                  <a:pt x="0" y="67"/>
                </a:cubicBezTo>
                <a:cubicBezTo>
                  <a:pt x="0" y="15"/>
                  <a:pt x="0" y="15"/>
                  <a:pt x="0" y="15"/>
                </a:cubicBezTo>
                <a:cubicBezTo>
                  <a:pt x="0" y="13"/>
                  <a:pt x="2" y="11"/>
                  <a:pt x="4" y="11"/>
                </a:cubicBezTo>
                <a:close/>
                <a:moveTo>
                  <a:pt x="23" y="61"/>
                </a:moveTo>
                <a:cubicBezTo>
                  <a:pt x="23" y="61"/>
                  <a:pt x="23" y="61"/>
                  <a:pt x="23" y="61"/>
                </a:cubicBezTo>
                <a:cubicBezTo>
                  <a:pt x="67" y="61"/>
                  <a:pt x="67" y="61"/>
                  <a:pt x="67" y="61"/>
                </a:cubicBezTo>
                <a:cubicBezTo>
                  <a:pt x="69" y="61"/>
                  <a:pt x="70" y="60"/>
                  <a:pt x="70" y="58"/>
                </a:cubicBezTo>
                <a:cubicBezTo>
                  <a:pt x="70" y="57"/>
                  <a:pt x="69" y="56"/>
                  <a:pt x="67" y="56"/>
                </a:cubicBezTo>
                <a:cubicBezTo>
                  <a:pt x="23" y="56"/>
                  <a:pt x="23" y="56"/>
                  <a:pt x="23" y="56"/>
                </a:cubicBezTo>
                <a:cubicBezTo>
                  <a:pt x="22" y="56"/>
                  <a:pt x="21" y="57"/>
                  <a:pt x="21" y="58"/>
                </a:cubicBezTo>
                <a:cubicBezTo>
                  <a:pt x="21" y="60"/>
                  <a:pt x="22" y="61"/>
                  <a:pt x="23" y="61"/>
                </a:cubicBezTo>
                <a:close/>
                <a:moveTo>
                  <a:pt x="83" y="19"/>
                </a:moveTo>
                <a:cubicBezTo>
                  <a:pt x="83" y="19"/>
                  <a:pt x="83" y="19"/>
                  <a:pt x="83" y="19"/>
                </a:cubicBezTo>
                <a:cubicBezTo>
                  <a:pt x="8" y="19"/>
                  <a:pt x="8" y="19"/>
                  <a:pt x="8" y="19"/>
                </a:cubicBezTo>
                <a:cubicBezTo>
                  <a:pt x="8" y="64"/>
                  <a:pt x="8" y="64"/>
                  <a:pt x="8" y="64"/>
                </a:cubicBezTo>
                <a:cubicBezTo>
                  <a:pt x="83" y="64"/>
                  <a:pt x="83" y="64"/>
                  <a:pt x="83" y="64"/>
                </a:cubicBezTo>
                <a:cubicBezTo>
                  <a:pt x="83" y="19"/>
                  <a:pt x="83" y="19"/>
                  <a:pt x="83" y="19"/>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7" name="Freeform 33">
            <a:extLst>
              <a:ext uri="{FF2B5EF4-FFF2-40B4-BE49-F238E27FC236}">
                <a16:creationId xmlns:a16="http://schemas.microsoft.com/office/drawing/2014/main" id="{8FAF1037-7E99-4030-ADF0-12E20601EACE}"/>
              </a:ext>
            </a:extLst>
          </p:cNvPr>
          <p:cNvSpPr>
            <a:spLocks noEditPoints="1"/>
          </p:cNvSpPr>
          <p:nvPr/>
        </p:nvSpPr>
        <p:spPr bwMode="auto">
          <a:xfrm rot="19688311">
            <a:off x="7893050" y="-100013"/>
            <a:ext cx="350838" cy="419101"/>
          </a:xfrm>
          <a:custGeom>
            <a:avLst/>
            <a:gdLst>
              <a:gd name="T0" fmla="*/ 2147483646 w 82"/>
              <a:gd name="T1" fmla="*/ 2147483646 h 98"/>
              <a:gd name="T2" fmla="*/ 2147483646 w 82"/>
              <a:gd name="T3" fmla="*/ 2147483646 h 98"/>
              <a:gd name="T4" fmla="*/ 2147483646 w 82"/>
              <a:gd name="T5" fmla="*/ 2147483646 h 98"/>
              <a:gd name="T6" fmla="*/ 2147483646 w 82"/>
              <a:gd name="T7" fmla="*/ 2147483646 h 98"/>
              <a:gd name="T8" fmla="*/ 2147483646 w 82"/>
              <a:gd name="T9" fmla="*/ 2147483646 h 98"/>
              <a:gd name="T10" fmla="*/ 2147483646 w 82"/>
              <a:gd name="T11" fmla="*/ 2147483646 h 98"/>
              <a:gd name="T12" fmla="*/ 2147483646 w 82"/>
              <a:gd name="T13" fmla="*/ 2147483646 h 98"/>
              <a:gd name="T14" fmla="*/ 2147483646 w 82"/>
              <a:gd name="T15" fmla="*/ 2147483646 h 98"/>
              <a:gd name="T16" fmla="*/ 2147483646 w 82"/>
              <a:gd name="T17" fmla="*/ 2147483646 h 98"/>
              <a:gd name="T18" fmla="*/ 2147483646 w 82"/>
              <a:gd name="T19" fmla="*/ 2147483646 h 98"/>
              <a:gd name="T20" fmla="*/ 2147483646 w 82"/>
              <a:gd name="T21" fmla="*/ 2147483646 h 98"/>
              <a:gd name="T22" fmla="*/ 2147483646 w 82"/>
              <a:gd name="T23" fmla="*/ 2147483646 h 98"/>
              <a:gd name="T24" fmla="*/ 2147483646 w 82"/>
              <a:gd name="T25" fmla="*/ 2147483646 h 98"/>
              <a:gd name="T26" fmla="*/ 2147483646 w 82"/>
              <a:gd name="T27" fmla="*/ 2147483646 h 98"/>
              <a:gd name="T28" fmla="*/ 2147483646 w 82"/>
              <a:gd name="T29" fmla="*/ 2147483646 h 98"/>
              <a:gd name="T30" fmla="*/ 2147483646 w 82"/>
              <a:gd name="T31" fmla="*/ 2147483646 h 98"/>
              <a:gd name="T32" fmla="*/ 2147483646 w 82"/>
              <a:gd name="T33" fmla="*/ 2147483646 h 98"/>
              <a:gd name="T34" fmla="*/ 2147483646 w 82"/>
              <a:gd name="T35" fmla="*/ 2147483646 h 98"/>
              <a:gd name="T36" fmla="*/ 2147483646 w 82"/>
              <a:gd name="T37" fmla="*/ 2147483646 h 98"/>
              <a:gd name="T38" fmla="*/ 2147483646 w 82"/>
              <a:gd name="T39" fmla="*/ 2147483646 h 98"/>
              <a:gd name="T40" fmla="*/ 2147483646 w 82"/>
              <a:gd name="T41" fmla="*/ 2147483646 h 98"/>
              <a:gd name="T42" fmla="*/ 2147483646 w 82"/>
              <a:gd name="T43" fmla="*/ 2147483646 h 98"/>
              <a:gd name="T44" fmla="*/ 2147483646 w 82"/>
              <a:gd name="T45" fmla="*/ 2147483646 h 98"/>
              <a:gd name="T46" fmla="*/ 2147483646 w 82"/>
              <a:gd name="T47" fmla="*/ 2147483646 h 98"/>
              <a:gd name="T48" fmla="*/ 2147483646 w 82"/>
              <a:gd name="T49" fmla="*/ 2147483646 h 98"/>
              <a:gd name="T50" fmla="*/ 2147483646 w 82"/>
              <a:gd name="T51" fmla="*/ 2147483646 h 98"/>
              <a:gd name="T52" fmla="*/ 2147483646 w 82"/>
              <a:gd name="T53" fmla="*/ 2147483646 h 98"/>
              <a:gd name="T54" fmla="*/ 2147483646 w 82"/>
              <a:gd name="T55" fmla="*/ 2147483646 h 98"/>
              <a:gd name="T56" fmla="*/ 2147483646 w 82"/>
              <a:gd name="T57" fmla="*/ 2147483646 h 98"/>
              <a:gd name="T58" fmla="*/ 2147483646 w 82"/>
              <a:gd name="T59" fmla="*/ 2147483646 h 98"/>
              <a:gd name="T60" fmla="*/ 2147483646 w 82"/>
              <a:gd name="T61" fmla="*/ 2147483646 h 98"/>
              <a:gd name="T62" fmla="*/ 2147483646 w 82"/>
              <a:gd name="T63" fmla="*/ 2147483646 h 98"/>
              <a:gd name="T64" fmla="*/ 2147483646 w 82"/>
              <a:gd name="T65" fmla="*/ 2147483646 h 98"/>
              <a:gd name="T66" fmla="*/ 2147483646 w 82"/>
              <a:gd name="T67" fmla="*/ 2147483646 h 98"/>
              <a:gd name="T68" fmla="*/ 2147483646 w 82"/>
              <a:gd name="T69" fmla="*/ 2147483646 h 98"/>
              <a:gd name="T70" fmla="*/ 2147483646 w 82"/>
              <a:gd name="T71" fmla="*/ 2147483646 h 98"/>
              <a:gd name="T72" fmla="*/ 2147483646 w 82"/>
              <a:gd name="T73" fmla="*/ 2147483646 h 9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2" h="98">
                <a:moveTo>
                  <a:pt x="70" y="1"/>
                </a:moveTo>
                <a:cubicBezTo>
                  <a:pt x="71" y="0"/>
                  <a:pt x="72" y="0"/>
                  <a:pt x="73" y="1"/>
                </a:cubicBezTo>
                <a:cubicBezTo>
                  <a:pt x="74" y="2"/>
                  <a:pt x="74" y="4"/>
                  <a:pt x="73" y="5"/>
                </a:cubicBezTo>
                <a:cubicBezTo>
                  <a:pt x="71" y="7"/>
                  <a:pt x="71" y="7"/>
                  <a:pt x="71" y="7"/>
                </a:cubicBezTo>
                <a:cubicBezTo>
                  <a:pt x="74" y="11"/>
                  <a:pt x="77" y="15"/>
                  <a:pt x="79" y="20"/>
                </a:cubicBezTo>
                <a:cubicBezTo>
                  <a:pt x="81" y="25"/>
                  <a:pt x="82" y="31"/>
                  <a:pt x="82" y="37"/>
                </a:cubicBezTo>
                <a:cubicBezTo>
                  <a:pt x="82" y="44"/>
                  <a:pt x="81" y="49"/>
                  <a:pt x="79" y="55"/>
                </a:cubicBezTo>
                <a:cubicBezTo>
                  <a:pt x="77" y="60"/>
                  <a:pt x="73" y="65"/>
                  <a:pt x="69" y="70"/>
                </a:cubicBezTo>
                <a:cubicBezTo>
                  <a:pt x="65" y="74"/>
                  <a:pt x="60" y="77"/>
                  <a:pt x="54" y="79"/>
                </a:cubicBezTo>
                <a:cubicBezTo>
                  <a:pt x="54" y="79"/>
                  <a:pt x="54" y="79"/>
                  <a:pt x="54" y="79"/>
                </a:cubicBezTo>
                <a:cubicBezTo>
                  <a:pt x="50" y="81"/>
                  <a:pt x="45" y="82"/>
                  <a:pt x="41" y="83"/>
                </a:cubicBezTo>
                <a:cubicBezTo>
                  <a:pt x="41" y="83"/>
                  <a:pt x="41" y="83"/>
                  <a:pt x="41" y="83"/>
                </a:cubicBezTo>
                <a:cubicBezTo>
                  <a:pt x="41" y="90"/>
                  <a:pt x="41" y="90"/>
                  <a:pt x="41" y="90"/>
                </a:cubicBezTo>
                <a:cubicBezTo>
                  <a:pt x="55" y="90"/>
                  <a:pt x="55" y="90"/>
                  <a:pt x="55" y="90"/>
                </a:cubicBezTo>
                <a:cubicBezTo>
                  <a:pt x="58" y="90"/>
                  <a:pt x="59" y="92"/>
                  <a:pt x="59" y="94"/>
                </a:cubicBezTo>
                <a:cubicBezTo>
                  <a:pt x="59" y="96"/>
                  <a:pt x="58" y="98"/>
                  <a:pt x="55" y="98"/>
                </a:cubicBezTo>
                <a:cubicBezTo>
                  <a:pt x="37" y="98"/>
                  <a:pt x="37" y="98"/>
                  <a:pt x="37" y="98"/>
                </a:cubicBezTo>
                <a:cubicBezTo>
                  <a:pt x="37" y="98"/>
                  <a:pt x="37" y="98"/>
                  <a:pt x="37" y="98"/>
                </a:cubicBezTo>
                <a:cubicBezTo>
                  <a:pt x="37" y="98"/>
                  <a:pt x="37" y="98"/>
                  <a:pt x="37" y="98"/>
                </a:cubicBezTo>
                <a:cubicBezTo>
                  <a:pt x="18" y="98"/>
                  <a:pt x="18" y="98"/>
                  <a:pt x="18" y="98"/>
                </a:cubicBezTo>
                <a:cubicBezTo>
                  <a:pt x="16" y="98"/>
                  <a:pt x="14" y="96"/>
                  <a:pt x="14" y="94"/>
                </a:cubicBezTo>
                <a:cubicBezTo>
                  <a:pt x="14" y="92"/>
                  <a:pt x="16" y="90"/>
                  <a:pt x="18" y="90"/>
                </a:cubicBezTo>
                <a:cubicBezTo>
                  <a:pt x="33" y="90"/>
                  <a:pt x="33" y="90"/>
                  <a:pt x="33" y="90"/>
                </a:cubicBezTo>
                <a:cubicBezTo>
                  <a:pt x="33" y="83"/>
                  <a:pt x="33" y="83"/>
                  <a:pt x="33" y="83"/>
                </a:cubicBezTo>
                <a:cubicBezTo>
                  <a:pt x="33" y="83"/>
                  <a:pt x="33" y="83"/>
                  <a:pt x="33" y="83"/>
                </a:cubicBezTo>
                <a:cubicBezTo>
                  <a:pt x="28" y="82"/>
                  <a:pt x="24" y="81"/>
                  <a:pt x="19" y="79"/>
                </a:cubicBezTo>
                <a:cubicBezTo>
                  <a:pt x="19" y="79"/>
                  <a:pt x="19" y="79"/>
                  <a:pt x="19" y="79"/>
                </a:cubicBezTo>
                <a:cubicBezTo>
                  <a:pt x="15" y="77"/>
                  <a:pt x="10" y="75"/>
                  <a:pt x="6" y="71"/>
                </a:cubicBezTo>
                <a:cubicBezTo>
                  <a:pt x="4" y="73"/>
                  <a:pt x="4" y="73"/>
                  <a:pt x="4" y="73"/>
                </a:cubicBezTo>
                <a:cubicBezTo>
                  <a:pt x="3" y="74"/>
                  <a:pt x="2" y="74"/>
                  <a:pt x="1" y="73"/>
                </a:cubicBezTo>
                <a:cubicBezTo>
                  <a:pt x="0" y="73"/>
                  <a:pt x="0" y="71"/>
                  <a:pt x="1" y="70"/>
                </a:cubicBezTo>
                <a:cubicBezTo>
                  <a:pt x="9" y="62"/>
                  <a:pt x="9" y="62"/>
                  <a:pt x="9" y="62"/>
                </a:cubicBezTo>
                <a:cubicBezTo>
                  <a:pt x="3" y="55"/>
                  <a:pt x="0" y="47"/>
                  <a:pt x="0" y="37"/>
                </a:cubicBezTo>
                <a:cubicBezTo>
                  <a:pt x="0" y="27"/>
                  <a:pt x="4" y="18"/>
                  <a:pt x="11" y="11"/>
                </a:cubicBezTo>
                <a:cubicBezTo>
                  <a:pt x="11" y="11"/>
                  <a:pt x="11" y="11"/>
                  <a:pt x="11" y="11"/>
                </a:cubicBezTo>
                <a:cubicBezTo>
                  <a:pt x="17" y="5"/>
                  <a:pt x="27" y="1"/>
                  <a:pt x="37" y="1"/>
                </a:cubicBezTo>
                <a:cubicBezTo>
                  <a:pt x="46" y="1"/>
                  <a:pt x="55" y="4"/>
                  <a:pt x="61" y="10"/>
                </a:cubicBezTo>
                <a:cubicBezTo>
                  <a:pt x="66" y="5"/>
                  <a:pt x="66" y="5"/>
                  <a:pt x="66" y="5"/>
                </a:cubicBezTo>
                <a:cubicBezTo>
                  <a:pt x="66" y="5"/>
                  <a:pt x="66" y="5"/>
                  <a:pt x="66" y="5"/>
                </a:cubicBezTo>
                <a:cubicBezTo>
                  <a:pt x="66" y="5"/>
                  <a:pt x="66" y="5"/>
                  <a:pt x="66" y="5"/>
                </a:cubicBezTo>
                <a:cubicBezTo>
                  <a:pt x="66" y="5"/>
                  <a:pt x="66" y="5"/>
                  <a:pt x="66" y="5"/>
                </a:cubicBezTo>
                <a:cubicBezTo>
                  <a:pt x="70" y="1"/>
                  <a:pt x="70" y="1"/>
                  <a:pt x="70" y="1"/>
                </a:cubicBezTo>
                <a:close/>
                <a:moveTo>
                  <a:pt x="67" y="10"/>
                </a:moveTo>
                <a:cubicBezTo>
                  <a:pt x="67" y="10"/>
                  <a:pt x="67" y="10"/>
                  <a:pt x="67" y="10"/>
                </a:cubicBezTo>
                <a:cubicBezTo>
                  <a:pt x="64" y="13"/>
                  <a:pt x="64" y="13"/>
                  <a:pt x="64" y="13"/>
                </a:cubicBezTo>
                <a:cubicBezTo>
                  <a:pt x="70" y="19"/>
                  <a:pt x="74" y="28"/>
                  <a:pt x="74" y="37"/>
                </a:cubicBezTo>
                <a:cubicBezTo>
                  <a:pt x="74" y="48"/>
                  <a:pt x="70" y="57"/>
                  <a:pt x="63" y="63"/>
                </a:cubicBezTo>
                <a:cubicBezTo>
                  <a:pt x="63" y="64"/>
                  <a:pt x="63" y="64"/>
                  <a:pt x="63" y="64"/>
                </a:cubicBezTo>
                <a:cubicBezTo>
                  <a:pt x="56" y="70"/>
                  <a:pt x="47" y="74"/>
                  <a:pt x="37" y="74"/>
                </a:cubicBezTo>
                <a:cubicBezTo>
                  <a:pt x="27" y="74"/>
                  <a:pt x="19" y="71"/>
                  <a:pt x="12" y="65"/>
                </a:cubicBezTo>
                <a:cubicBezTo>
                  <a:pt x="10" y="68"/>
                  <a:pt x="10" y="68"/>
                  <a:pt x="10" y="68"/>
                </a:cubicBezTo>
                <a:cubicBezTo>
                  <a:pt x="13" y="71"/>
                  <a:pt x="17" y="73"/>
                  <a:pt x="21" y="75"/>
                </a:cubicBezTo>
                <a:cubicBezTo>
                  <a:pt x="26" y="77"/>
                  <a:pt x="31" y="78"/>
                  <a:pt x="37" y="78"/>
                </a:cubicBezTo>
                <a:cubicBezTo>
                  <a:pt x="42" y="78"/>
                  <a:pt x="48" y="77"/>
                  <a:pt x="52" y="75"/>
                </a:cubicBezTo>
                <a:cubicBezTo>
                  <a:pt x="52" y="75"/>
                  <a:pt x="52" y="75"/>
                  <a:pt x="52" y="75"/>
                </a:cubicBezTo>
                <a:cubicBezTo>
                  <a:pt x="57" y="73"/>
                  <a:pt x="62" y="70"/>
                  <a:pt x="66" y="66"/>
                </a:cubicBezTo>
                <a:cubicBezTo>
                  <a:pt x="66" y="66"/>
                  <a:pt x="66" y="66"/>
                  <a:pt x="66" y="66"/>
                </a:cubicBezTo>
                <a:cubicBezTo>
                  <a:pt x="66" y="66"/>
                  <a:pt x="66" y="66"/>
                  <a:pt x="66" y="66"/>
                </a:cubicBezTo>
                <a:cubicBezTo>
                  <a:pt x="69" y="62"/>
                  <a:pt x="72" y="58"/>
                  <a:pt x="75" y="53"/>
                </a:cubicBezTo>
                <a:cubicBezTo>
                  <a:pt x="77" y="48"/>
                  <a:pt x="78" y="43"/>
                  <a:pt x="78" y="37"/>
                </a:cubicBezTo>
                <a:cubicBezTo>
                  <a:pt x="78" y="32"/>
                  <a:pt x="77" y="27"/>
                  <a:pt x="75" y="22"/>
                </a:cubicBezTo>
                <a:cubicBezTo>
                  <a:pt x="73" y="18"/>
                  <a:pt x="70" y="14"/>
                  <a:pt x="67" y="10"/>
                </a:cubicBezTo>
                <a:close/>
                <a:moveTo>
                  <a:pt x="57" y="17"/>
                </a:moveTo>
                <a:cubicBezTo>
                  <a:pt x="57" y="17"/>
                  <a:pt x="57" y="17"/>
                  <a:pt x="57" y="17"/>
                </a:cubicBezTo>
                <a:cubicBezTo>
                  <a:pt x="52" y="12"/>
                  <a:pt x="45" y="8"/>
                  <a:pt x="37" y="8"/>
                </a:cubicBezTo>
                <a:cubicBezTo>
                  <a:pt x="29" y="8"/>
                  <a:pt x="21" y="12"/>
                  <a:pt x="16" y="17"/>
                </a:cubicBezTo>
                <a:cubicBezTo>
                  <a:pt x="11" y="22"/>
                  <a:pt x="8" y="29"/>
                  <a:pt x="8" y="37"/>
                </a:cubicBezTo>
                <a:cubicBezTo>
                  <a:pt x="8" y="45"/>
                  <a:pt x="11" y="53"/>
                  <a:pt x="16" y="58"/>
                </a:cubicBezTo>
                <a:cubicBezTo>
                  <a:pt x="21" y="63"/>
                  <a:pt x="29" y="67"/>
                  <a:pt x="37" y="67"/>
                </a:cubicBezTo>
                <a:cubicBezTo>
                  <a:pt x="45" y="67"/>
                  <a:pt x="52" y="63"/>
                  <a:pt x="57" y="58"/>
                </a:cubicBezTo>
                <a:cubicBezTo>
                  <a:pt x="57" y="58"/>
                  <a:pt x="57" y="58"/>
                  <a:pt x="57" y="58"/>
                </a:cubicBezTo>
                <a:cubicBezTo>
                  <a:pt x="63" y="53"/>
                  <a:pt x="66" y="45"/>
                  <a:pt x="66" y="37"/>
                </a:cubicBezTo>
                <a:cubicBezTo>
                  <a:pt x="66" y="29"/>
                  <a:pt x="63" y="22"/>
                  <a:pt x="57" y="17"/>
                </a:cubicBezTo>
                <a:cubicBezTo>
                  <a:pt x="57" y="17"/>
                  <a:pt x="57" y="17"/>
                  <a:pt x="57" y="17"/>
                </a:cubicBezTo>
                <a:cubicBezTo>
                  <a:pt x="57" y="17"/>
                  <a:pt x="57" y="17"/>
                  <a:pt x="57" y="17"/>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8" name="Freeform 34">
            <a:extLst>
              <a:ext uri="{FF2B5EF4-FFF2-40B4-BE49-F238E27FC236}">
                <a16:creationId xmlns:a16="http://schemas.microsoft.com/office/drawing/2014/main" id="{721B4AE3-57B8-4443-9A69-2903092B2669}"/>
              </a:ext>
            </a:extLst>
          </p:cNvPr>
          <p:cNvSpPr>
            <a:spLocks noEditPoints="1"/>
          </p:cNvSpPr>
          <p:nvPr/>
        </p:nvSpPr>
        <p:spPr bwMode="auto">
          <a:xfrm rot="19688311">
            <a:off x="4830763" y="817563"/>
            <a:ext cx="431800" cy="415925"/>
          </a:xfrm>
          <a:custGeom>
            <a:avLst/>
            <a:gdLst>
              <a:gd name="T0" fmla="*/ 2147483646 w 101"/>
              <a:gd name="T1" fmla="*/ 2147483646 h 97"/>
              <a:gd name="T2" fmla="*/ 2147483646 w 101"/>
              <a:gd name="T3" fmla="*/ 2147483646 h 97"/>
              <a:gd name="T4" fmla="*/ 2147483646 w 101"/>
              <a:gd name="T5" fmla="*/ 2147483646 h 97"/>
              <a:gd name="T6" fmla="*/ 2147483646 w 101"/>
              <a:gd name="T7" fmla="*/ 2147483646 h 97"/>
              <a:gd name="T8" fmla="*/ 2147483646 w 101"/>
              <a:gd name="T9" fmla="*/ 2147483646 h 97"/>
              <a:gd name="T10" fmla="*/ 2147483646 w 101"/>
              <a:gd name="T11" fmla="*/ 2147483646 h 97"/>
              <a:gd name="T12" fmla="*/ 2147483646 w 101"/>
              <a:gd name="T13" fmla="*/ 2147483646 h 97"/>
              <a:gd name="T14" fmla="*/ 2147483646 w 101"/>
              <a:gd name="T15" fmla="*/ 2147483646 h 97"/>
              <a:gd name="T16" fmla="*/ 2147483646 w 101"/>
              <a:gd name="T17" fmla="*/ 2147483646 h 97"/>
              <a:gd name="T18" fmla="*/ 2147483646 w 101"/>
              <a:gd name="T19" fmla="*/ 2147483646 h 97"/>
              <a:gd name="T20" fmla="*/ 2147483646 w 101"/>
              <a:gd name="T21" fmla="*/ 2147483646 h 97"/>
              <a:gd name="T22" fmla="*/ 2147483646 w 101"/>
              <a:gd name="T23" fmla="*/ 2147483646 h 97"/>
              <a:gd name="T24" fmla="*/ 2147483646 w 101"/>
              <a:gd name="T25" fmla="*/ 2147483646 h 97"/>
              <a:gd name="T26" fmla="*/ 2147483646 w 101"/>
              <a:gd name="T27" fmla="*/ 2147483646 h 97"/>
              <a:gd name="T28" fmla="*/ 2147483646 w 101"/>
              <a:gd name="T29" fmla="*/ 2147483646 h 97"/>
              <a:gd name="T30" fmla="*/ 2147483646 w 101"/>
              <a:gd name="T31" fmla="*/ 2147483646 h 97"/>
              <a:gd name="T32" fmla="*/ 2147483646 w 101"/>
              <a:gd name="T33" fmla="*/ 2147483646 h 97"/>
              <a:gd name="T34" fmla="*/ 2147483646 w 101"/>
              <a:gd name="T35" fmla="*/ 2147483646 h 97"/>
              <a:gd name="T36" fmla="*/ 2147483646 w 101"/>
              <a:gd name="T37" fmla="*/ 2147483646 h 97"/>
              <a:gd name="T38" fmla="*/ 2147483646 w 101"/>
              <a:gd name="T39" fmla="*/ 2147483646 h 97"/>
              <a:gd name="T40" fmla="*/ 2147483646 w 101"/>
              <a:gd name="T41" fmla="*/ 2147483646 h 97"/>
              <a:gd name="T42" fmla="*/ 2147483646 w 101"/>
              <a:gd name="T43" fmla="*/ 2147483646 h 97"/>
              <a:gd name="T44" fmla="*/ 2147483646 w 101"/>
              <a:gd name="T45" fmla="*/ 2147483646 h 97"/>
              <a:gd name="T46" fmla="*/ 2147483646 w 101"/>
              <a:gd name="T47" fmla="*/ 2147483646 h 97"/>
              <a:gd name="T48" fmla="*/ 2147483646 w 101"/>
              <a:gd name="T49" fmla="*/ 2147483646 h 97"/>
              <a:gd name="T50" fmla="*/ 2147483646 w 101"/>
              <a:gd name="T51" fmla="*/ 2147483646 h 97"/>
              <a:gd name="T52" fmla="*/ 2147483646 w 101"/>
              <a:gd name="T53" fmla="*/ 2147483646 h 97"/>
              <a:gd name="T54" fmla="*/ 2147483646 w 101"/>
              <a:gd name="T55" fmla="*/ 2147483646 h 97"/>
              <a:gd name="T56" fmla="*/ 2147483646 w 101"/>
              <a:gd name="T57" fmla="*/ 2147483646 h 97"/>
              <a:gd name="T58" fmla="*/ 2147483646 w 101"/>
              <a:gd name="T59" fmla="*/ 2147483646 h 97"/>
              <a:gd name="T60" fmla="*/ 2147483646 w 101"/>
              <a:gd name="T61" fmla="*/ 2147483646 h 97"/>
              <a:gd name="T62" fmla="*/ 2147483646 w 101"/>
              <a:gd name="T63" fmla="*/ 2147483646 h 97"/>
              <a:gd name="T64" fmla="*/ 2147483646 w 101"/>
              <a:gd name="T65" fmla="*/ 2147483646 h 97"/>
              <a:gd name="T66" fmla="*/ 2147483646 w 101"/>
              <a:gd name="T67" fmla="*/ 2147483646 h 97"/>
              <a:gd name="T68" fmla="*/ 2147483646 w 101"/>
              <a:gd name="T69" fmla="*/ 2147483646 h 97"/>
              <a:gd name="T70" fmla="*/ 2147483646 w 101"/>
              <a:gd name="T71" fmla="*/ 2147483646 h 97"/>
              <a:gd name="T72" fmla="*/ 2147483646 w 101"/>
              <a:gd name="T73" fmla="*/ 2147483646 h 97"/>
              <a:gd name="T74" fmla="*/ 2147483646 w 101"/>
              <a:gd name="T75" fmla="*/ 2147483646 h 97"/>
              <a:gd name="T76" fmla="*/ 2147483646 w 101"/>
              <a:gd name="T77" fmla="*/ 2147483646 h 97"/>
              <a:gd name="T78" fmla="*/ 2147483646 w 101"/>
              <a:gd name="T79" fmla="*/ 2147483646 h 97"/>
              <a:gd name="T80" fmla="*/ 2147483646 w 101"/>
              <a:gd name="T81" fmla="*/ 2147483646 h 97"/>
              <a:gd name="T82" fmla="*/ 2147483646 w 101"/>
              <a:gd name="T83" fmla="*/ 2147483646 h 97"/>
              <a:gd name="T84" fmla="*/ 2147483646 w 101"/>
              <a:gd name="T85" fmla="*/ 2147483646 h 97"/>
              <a:gd name="T86" fmla="*/ 2147483646 w 101"/>
              <a:gd name="T87" fmla="*/ 2147483646 h 97"/>
              <a:gd name="T88" fmla="*/ 2147483646 w 101"/>
              <a:gd name="T89" fmla="*/ 2147483646 h 97"/>
              <a:gd name="T90" fmla="*/ 2147483646 w 101"/>
              <a:gd name="T91" fmla="*/ 2147483646 h 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01" h="97">
                <a:moveTo>
                  <a:pt x="88" y="18"/>
                </a:moveTo>
                <a:cubicBezTo>
                  <a:pt x="80" y="8"/>
                  <a:pt x="69" y="2"/>
                  <a:pt x="56" y="1"/>
                </a:cubicBezTo>
                <a:cubicBezTo>
                  <a:pt x="48" y="0"/>
                  <a:pt x="40" y="2"/>
                  <a:pt x="32" y="5"/>
                </a:cubicBezTo>
                <a:cubicBezTo>
                  <a:pt x="25" y="8"/>
                  <a:pt x="18" y="13"/>
                  <a:pt x="13" y="19"/>
                </a:cubicBezTo>
                <a:cubicBezTo>
                  <a:pt x="6" y="27"/>
                  <a:pt x="2" y="36"/>
                  <a:pt x="1" y="46"/>
                </a:cubicBezTo>
                <a:cubicBezTo>
                  <a:pt x="0" y="56"/>
                  <a:pt x="2" y="66"/>
                  <a:pt x="7" y="75"/>
                </a:cubicBezTo>
                <a:cubicBezTo>
                  <a:pt x="9" y="79"/>
                  <a:pt x="12" y="83"/>
                  <a:pt x="16" y="86"/>
                </a:cubicBezTo>
                <a:cubicBezTo>
                  <a:pt x="20" y="90"/>
                  <a:pt x="24" y="93"/>
                  <a:pt x="28" y="94"/>
                </a:cubicBezTo>
                <a:cubicBezTo>
                  <a:pt x="31" y="95"/>
                  <a:pt x="35" y="96"/>
                  <a:pt x="39" y="96"/>
                </a:cubicBezTo>
                <a:cubicBezTo>
                  <a:pt x="44" y="97"/>
                  <a:pt x="49" y="96"/>
                  <a:pt x="54" y="94"/>
                </a:cubicBezTo>
                <a:cubicBezTo>
                  <a:pt x="58" y="92"/>
                  <a:pt x="62" y="88"/>
                  <a:pt x="64" y="83"/>
                </a:cubicBezTo>
                <a:cubicBezTo>
                  <a:pt x="65" y="81"/>
                  <a:pt x="65" y="79"/>
                  <a:pt x="65" y="77"/>
                </a:cubicBezTo>
                <a:cubicBezTo>
                  <a:pt x="66" y="74"/>
                  <a:pt x="66" y="72"/>
                  <a:pt x="67" y="71"/>
                </a:cubicBezTo>
                <a:cubicBezTo>
                  <a:pt x="67" y="70"/>
                  <a:pt x="68" y="70"/>
                  <a:pt x="68" y="70"/>
                </a:cubicBezTo>
                <a:cubicBezTo>
                  <a:pt x="70" y="70"/>
                  <a:pt x="73" y="71"/>
                  <a:pt x="77" y="72"/>
                </a:cubicBezTo>
                <a:cubicBezTo>
                  <a:pt x="77" y="72"/>
                  <a:pt x="77" y="72"/>
                  <a:pt x="77" y="72"/>
                </a:cubicBezTo>
                <a:cubicBezTo>
                  <a:pt x="77" y="72"/>
                  <a:pt x="77" y="72"/>
                  <a:pt x="77" y="72"/>
                </a:cubicBezTo>
                <a:cubicBezTo>
                  <a:pt x="79" y="73"/>
                  <a:pt x="79" y="73"/>
                  <a:pt x="79" y="73"/>
                </a:cubicBezTo>
                <a:cubicBezTo>
                  <a:pt x="79" y="73"/>
                  <a:pt x="79" y="73"/>
                  <a:pt x="79" y="73"/>
                </a:cubicBezTo>
                <a:cubicBezTo>
                  <a:pt x="88" y="77"/>
                  <a:pt x="94" y="75"/>
                  <a:pt x="97" y="71"/>
                </a:cubicBezTo>
                <a:cubicBezTo>
                  <a:pt x="100" y="67"/>
                  <a:pt x="101" y="61"/>
                  <a:pt x="101" y="53"/>
                </a:cubicBezTo>
                <a:cubicBezTo>
                  <a:pt x="101" y="40"/>
                  <a:pt x="97" y="27"/>
                  <a:pt x="88" y="18"/>
                </a:cubicBezTo>
                <a:close/>
                <a:moveTo>
                  <a:pt x="91" y="66"/>
                </a:moveTo>
                <a:cubicBezTo>
                  <a:pt x="91" y="66"/>
                  <a:pt x="91" y="66"/>
                  <a:pt x="91" y="66"/>
                </a:cubicBezTo>
                <a:cubicBezTo>
                  <a:pt x="90" y="68"/>
                  <a:pt x="87" y="68"/>
                  <a:pt x="82" y="66"/>
                </a:cubicBezTo>
                <a:cubicBezTo>
                  <a:pt x="82" y="66"/>
                  <a:pt x="82" y="66"/>
                  <a:pt x="82" y="66"/>
                </a:cubicBezTo>
                <a:cubicBezTo>
                  <a:pt x="80" y="65"/>
                  <a:pt x="80" y="65"/>
                  <a:pt x="80" y="65"/>
                </a:cubicBezTo>
                <a:cubicBezTo>
                  <a:pt x="75" y="63"/>
                  <a:pt x="71" y="62"/>
                  <a:pt x="68" y="62"/>
                </a:cubicBezTo>
                <a:cubicBezTo>
                  <a:pt x="65" y="62"/>
                  <a:pt x="62" y="63"/>
                  <a:pt x="60" y="66"/>
                </a:cubicBezTo>
                <a:cubicBezTo>
                  <a:pt x="59" y="68"/>
                  <a:pt x="58" y="72"/>
                  <a:pt x="58" y="76"/>
                </a:cubicBezTo>
                <a:cubicBezTo>
                  <a:pt x="58" y="78"/>
                  <a:pt x="57" y="79"/>
                  <a:pt x="57" y="80"/>
                </a:cubicBezTo>
                <a:cubicBezTo>
                  <a:pt x="56" y="83"/>
                  <a:pt x="53" y="86"/>
                  <a:pt x="50" y="87"/>
                </a:cubicBezTo>
                <a:cubicBezTo>
                  <a:pt x="47" y="88"/>
                  <a:pt x="43" y="89"/>
                  <a:pt x="39" y="89"/>
                </a:cubicBezTo>
                <a:cubicBezTo>
                  <a:pt x="36" y="89"/>
                  <a:pt x="34" y="88"/>
                  <a:pt x="31" y="87"/>
                </a:cubicBezTo>
                <a:cubicBezTo>
                  <a:pt x="28" y="86"/>
                  <a:pt x="24" y="84"/>
                  <a:pt x="21" y="81"/>
                </a:cubicBezTo>
                <a:cubicBezTo>
                  <a:pt x="18" y="78"/>
                  <a:pt x="16" y="75"/>
                  <a:pt x="13" y="71"/>
                </a:cubicBezTo>
                <a:cubicBezTo>
                  <a:pt x="9" y="63"/>
                  <a:pt x="8" y="55"/>
                  <a:pt x="9" y="47"/>
                </a:cubicBezTo>
                <a:cubicBezTo>
                  <a:pt x="10" y="38"/>
                  <a:pt x="13" y="30"/>
                  <a:pt x="19" y="24"/>
                </a:cubicBezTo>
                <a:cubicBezTo>
                  <a:pt x="23" y="19"/>
                  <a:pt x="29" y="14"/>
                  <a:pt x="35" y="12"/>
                </a:cubicBezTo>
                <a:cubicBezTo>
                  <a:pt x="42" y="9"/>
                  <a:pt x="48" y="8"/>
                  <a:pt x="55" y="9"/>
                </a:cubicBezTo>
                <a:cubicBezTo>
                  <a:pt x="66" y="10"/>
                  <a:pt x="76" y="15"/>
                  <a:pt x="83" y="23"/>
                </a:cubicBezTo>
                <a:cubicBezTo>
                  <a:pt x="90" y="31"/>
                  <a:pt x="94" y="41"/>
                  <a:pt x="94" y="53"/>
                </a:cubicBezTo>
                <a:cubicBezTo>
                  <a:pt x="94" y="59"/>
                  <a:pt x="93" y="64"/>
                  <a:pt x="91" y="66"/>
                </a:cubicBezTo>
                <a:close/>
                <a:moveTo>
                  <a:pt x="45" y="31"/>
                </a:moveTo>
                <a:cubicBezTo>
                  <a:pt x="45" y="31"/>
                  <a:pt x="45" y="31"/>
                  <a:pt x="45" y="31"/>
                </a:cubicBezTo>
                <a:cubicBezTo>
                  <a:pt x="45" y="28"/>
                  <a:pt x="44" y="25"/>
                  <a:pt x="42" y="23"/>
                </a:cubicBezTo>
                <a:cubicBezTo>
                  <a:pt x="40" y="21"/>
                  <a:pt x="38" y="20"/>
                  <a:pt x="35" y="20"/>
                </a:cubicBezTo>
                <a:cubicBezTo>
                  <a:pt x="32" y="20"/>
                  <a:pt x="29" y="21"/>
                  <a:pt x="27" y="23"/>
                </a:cubicBezTo>
                <a:cubicBezTo>
                  <a:pt x="27" y="23"/>
                  <a:pt x="27" y="23"/>
                  <a:pt x="27" y="23"/>
                </a:cubicBezTo>
                <a:cubicBezTo>
                  <a:pt x="25" y="25"/>
                  <a:pt x="24" y="28"/>
                  <a:pt x="24" y="31"/>
                </a:cubicBezTo>
                <a:cubicBezTo>
                  <a:pt x="24" y="34"/>
                  <a:pt x="25" y="36"/>
                  <a:pt x="27" y="38"/>
                </a:cubicBezTo>
                <a:cubicBezTo>
                  <a:pt x="29" y="40"/>
                  <a:pt x="32" y="41"/>
                  <a:pt x="35" y="41"/>
                </a:cubicBezTo>
                <a:cubicBezTo>
                  <a:pt x="38" y="41"/>
                  <a:pt x="40" y="40"/>
                  <a:pt x="42" y="38"/>
                </a:cubicBezTo>
                <a:cubicBezTo>
                  <a:pt x="44" y="36"/>
                  <a:pt x="45" y="34"/>
                  <a:pt x="45" y="31"/>
                </a:cubicBezTo>
                <a:close/>
                <a:moveTo>
                  <a:pt x="39" y="35"/>
                </a:moveTo>
                <a:cubicBezTo>
                  <a:pt x="39" y="35"/>
                  <a:pt x="39" y="35"/>
                  <a:pt x="39" y="35"/>
                </a:cubicBezTo>
                <a:cubicBezTo>
                  <a:pt x="38" y="36"/>
                  <a:pt x="36" y="37"/>
                  <a:pt x="35" y="37"/>
                </a:cubicBezTo>
                <a:cubicBezTo>
                  <a:pt x="33" y="37"/>
                  <a:pt x="31" y="36"/>
                  <a:pt x="30" y="35"/>
                </a:cubicBezTo>
                <a:cubicBezTo>
                  <a:pt x="29" y="34"/>
                  <a:pt x="28" y="32"/>
                  <a:pt x="28" y="31"/>
                </a:cubicBezTo>
                <a:cubicBezTo>
                  <a:pt x="28" y="29"/>
                  <a:pt x="29" y="27"/>
                  <a:pt x="30" y="26"/>
                </a:cubicBezTo>
                <a:cubicBezTo>
                  <a:pt x="30" y="26"/>
                  <a:pt x="30" y="26"/>
                  <a:pt x="30" y="26"/>
                </a:cubicBezTo>
                <a:cubicBezTo>
                  <a:pt x="31" y="25"/>
                  <a:pt x="33" y="24"/>
                  <a:pt x="35" y="24"/>
                </a:cubicBezTo>
                <a:cubicBezTo>
                  <a:pt x="36" y="24"/>
                  <a:pt x="38" y="25"/>
                  <a:pt x="39" y="26"/>
                </a:cubicBezTo>
                <a:cubicBezTo>
                  <a:pt x="40" y="27"/>
                  <a:pt x="41" y="29"/>
                  <a:pt x="41" y="31"/>
                </a:cubicBezTo>
                <a:cubicBezTo>
                  <a:pt x="41" y="32"/>
                  <a:pt x="40" y="34"/>
                  <a:pt x="39" y="35"/>
                </a:cubicBezTo>
                <a:close/>
                <a:moveTo>
                  <a:pt x="71" y="25"/>
                </a:moveTo>
                <a:cubicBezTo>
                  <a:pt x="71" y="25"/>
                  <a:pt x="71" y="25"/>
                  <a:pt x="71" y="25"/>
                </a:cubicBezTo>
                <a:cubicBezTo>
                  <a:pt x="71" y="22"/>
                  <a:pt x="70" y="19"/>
                  <a:pt x="68" y="17"/>
                </a:cubicBezTo>
                <a:cubicBezTo>
                  <a:pt x="66" y="15"/>
                  <a:pt x="63" y="14"/>
                  <a:pt x="60" y="14"/>
                </a:cubicBezTo>
                <a:cubicBezTo>
                  <a:pt x="57" y="14"/>
                  <a:pt x="55" y="15"/>
                  <a:pt x="53" y="17"/>
                </a:cubicBezTo>
                <a:cubicBezTo>
                  <a:pt x="51" y="19"/>
                  <a:pt x="50" y="22"/>
                  <a:pt x="50" y="25"/>
                </a:cubicBezTo>
                <a:cubicBezTo>
                  <a:pt x="50" y="28"/>
                  <a:pt x="51" y="30"/>
                  <a:pt x="53" y="32"/>
                </a:cubicBezTo>
                <a:cubicBezTo>
                  <a:pt x="55" y="34"/>
                  <a:pt x="57" y="35"/>
                  <a:pt x="60" y="35"/>
                </a:cubicBezTo>
                <a:cubicBezTo>
                  <a:pt x="63" y="35"/>
                  <a:pt x="66" y="34"/>
                  <a:pt x="68" y="32"/>
                </a:cubicBezTo>
                <a:cubicBezTo>
                  <a:pt x="70" y="30"/>
                  <a:pt x="71" y="28"/>
                  <a:pt x="71" y="25"/>
                </a:cubicBezTo>
                <a:close/>
                <a:moveTo>
                  <a:pt x="65" y="29"/>
                </a:moveTo>
                <a:cubicBezTo>
                  <a:pt x="65" y="29"/>
                  <a:pt x="65" y="29"/>
                  <a:pt x="65" y="29"/>
                </a:cubicBezTo>
                <a:cubicBezTo>
                  <a:pt x="64" y="30"/>
                  <a:pt x="62" y="31"/>
                  <a:pt x="60" y="31"/>
                </a:cubicBezTo>
                <a:cubicBezTo>
                  <a:pt x="59" y="31"/>
                  <a:pt x="57" y="30"/>
                  <a:pt x="56" y="29"/>
                </a:cubicBezTo>
                <a:cubicBezTo>
                  <a:pt x="55" y="28"/>
                  <a:pt x="54" y="26"/>
                  <a:pt x="54" y="25"/>
                </a:cubicBezTo>
                <a:cubicBezTo>
                  <a:pt x="54" y="23"/>
                  <a:pt x="55" y="21"/>
                  <a:pt x="56" y="20"/>
                </a:cubicBezTo>
                <a:cubicBezTo>
                  <a:pt x="57" y="19"/>
                  <a:pt x="59" y="18"/>
                  <a:pt x="60" y="18"/>
                </a:cubicBezTo>
                <a:cubicBezTo>
                  <a:pt x="62" y="18"/>
                  <a:pt x="64" y="19"/>
                  <a:pt x="65" y="20"/>
                </a:cubicBezTo>
                <a:cubicBezTo>
                  <a:pt x="66" y="21"/>
                  <a:pt x="67" y="23"/>
                  <a:pt x="67" y="25"/>
                </a:cubicBezTo>
                <a:cubicBezTo>
                  <a:pt x="67" y="26"/>
                  <a:pt x="66" y="28"/>
                  <a:pt x="65" y="29"/>
                </a:cubicBezTo>
                <a:close/>
                <a:moveTo>
                  <a:pt x="45" y="60"/>
                </a:moveTo>
                <a:cubicBezTo>
                  <a:pt x="45" y="60"/>
                  <a:pt x="45" y="60"/>
                  <a:pt x="45" y="60"/>
                </a:cubicBezTo>
                <a:cubicBezTo>
                  <a:pt x="40" y="60"/>
                  <a:pt x="35" y="64"/>
                  <a:pt x="35" y="70"/>
                </a:cubicBezTo>
                <a:cubicBezTo>
                  <a:pt x="35" y="76"/>
                  <a:pt x="40" y="81"/>
                  <a:pt x="45" y="81"/>
                </a:cubicBezTo>
                <a:cubicBezTo>
                  <a:pt x="51" y="81"/>
                  <a:pt x="56" y="76"/>
                  <a:pt x="56" y="70"/>
                </a:cubicBezTo>
                <a:cubicBezTo>
                  <a:pt x="56" y="64"/>
                  <a:pt x="51" y="60"/>
                  <a:pt x="45" y="60"/>
                </a:cubicBezTo>
                <a:close/>
                <a:moveTo>
                  <a:pt x="45" y="73"/>
                </a:moveTo>
                <a:cubicBezTo>
                  <a:pt x="45" y="73"/>
                  <a:pt x="45" y="73"/>
                  <a:pt x="45" y="73"/>
                </a:cubicBezTo>
                <a:cubicBezTo>
                  <a:pt x="44" y="73"/>
                  <a:pt x="42" y="72"/>
                  <a:pt x="42" y="70"/>
                </a:cubicBezTo>
                <a:cubicBezTo>
                  <a:pt x="42" y="69"/>
                  <a:pt x="44" y="67"/>
                  <a:pt x="45" y="67"/>
                </a:cubicBezTo>
                <a:cubicBezTo>
                  <a:pt x="47" y="67"/>
                  <a:pt x="48" y="69"/>
                  <a:pt x="48" y="70"/>
                </a:cubicBezTo>
                <a:cubicBezTo>
                  <a:pt x="48" y="72"/>
                  <a:pt x="47" y="73"/>
                  <a:pt x="45" y="73"/>
                </a:cubicBezTo>
                <a:close/>
                <a:moveTo>
                  <a:pt x="70" y="35"/>
                </a:moveTo>
                <a:cubicBezTo>
                  <a:pt x="70" y="35"/>
                  <a:pt x="70" y="35"/>
                  <a:pt x="70" y="35"/>
                </a:cubicBezTo>
                <a:cubicBezTo>
                  <a:pt x="68" y="37"/>
                  <a:pt x="67" y="40"/>
                  <a:pt x="67" y="43"/>
                </a:cubicBezTo>
                <a:cubicBezTo>
                  <a:pt x="67" y="46"/>
                  <a:pt x="68" y="48"/>
                  <a:pt x="70" y="50"/>
                </a:cubicBezTo>
                <a:cubicBezTo>
                  <a:pt x="72" y="52"/>
                  <a:pt x="74" y="54"/>
                  <a:pt x="77" y="54"/>
                </a:cubicBezTo>
                <a:cubicBezTo>
                  <a:pt x="80" y="54"/>
                  <a:pt x="83" y="52"/>
                  <a:pt x="85" y="50"/>
                </a:cubicBezTo>
                <a:cubicBezTo>
                  <a:pt x="87" y="48"/>
                  <a:pt x="88" y="46"/>
                  <a:pt x="88" y="43"/>
                </a:cubicBezTo>
                <a:cubicBezTo>
                  <a:pt x="88" y="40"/>
                  <a:pt x="87" y="37"/>
                  <a:pt x="85" y="35"/>
                </a:cubicBezTo>
                <a:cubicBezTo>
                  <a:pt x="83" y="33"/>
                  <a:pt x="80" y="32"/>
                  <a:pt x="77" y="32"/>
                </a:cubicBezTo>
                <a:cubicBezTo>
                  <a:pt x="74" y="32"/>
                  <a:pt x="72" y="33"/>
                  <a:pt x="70" y="35"/>
                </a:cubicBezTo>
                <a:close/>
                <a:moveTo>
                  <a:pt x="84" y="43"/>
                </a:moveTo>
                <a:cubicBezTo>
                  <a:pt x="84" y="43"/>
                  <a:pt x="84" y="43"/>
                  <a:pt x="84" y="43"/>
                </a:cubicBezTo>
                <a:cubicBezTo>
                  <a:pt x="84" y="44"/>
                  <a:pt x="83" y="46"/>
                  <a:pt x="82" y="47"/>
                </a:cubicBezTo>
                <a:cubicBezTo>
                  <a:pt x="81" y="48"/>
                  <a:pt x="79" y="49"/>
                  <a:pt x="77" y="49"/>
                </a:cubicBezTo>
                <a:cubicBezTo>
                  <a:pt x="76" y="49"/>
                  <a:pt x="74" y="48"/>
                  <a:pt x="73" y="47"/>
                </a:cubicBezTo>
                <a:cubicBezTo>
                  <a:pt x="72" y="46"/>
                  <a:pt x="71" y="44"/>
                  <a:pt x="71" y="43"/>
                </a:cubicBezTo>
                <a:cubicBezTo>
                  <a:pt x="71" y="41"/>
                  <a:pt x="72" y="39"/>
                  <a:pt x="73" y="38"/>
                </a:cubicBezTo>
                <a:cubicBezTo>
                  <a:pt x="74" y="37"/>
                  <a:pt x="76" y="36"/>
                  <a:pt x="77" y="36"/>
                </a:cubicBezTo>
                <a:cubicBezTo>
                  <a:pt x="79" y="36"/>
                  <a:pt x="81" y="37"/>
                  <a:pt x="82" y="38"/>
                </a:cubicBezTo>
                <a:cubicBezTo>
                  <a:pt x="83" y="39"/>
                  <a:pt x="84" y="41"/>
                  <a:pt x="84" y="43"/>
                </a:cubicBezTo>
                <a:close/>
                <a:moveTo>
                  <a:pt x="24" y="42"/>
                </a:moveTo>
                <a:cubicBezTo>
                  <a:pt x="24" y="42"/>
                  <a:pt x="24" y="42"/>
                  <a:pt x="24" y="42"/>
                </a:cubicBezTo>
                <a:cubicBezTo>
                  <a:pt x="21" y="42"/>
                  <a:pt x="18" y="43"/>
                  <a:pt x="16" y="45"/>
                </a:cubicBezTo>
                <a:cubicBezTo>
                  <a:pt x="16" y="45"/>
                  <a:pt x="16" y="45"/>
                  <a:pt x="16" y="45"/>
                </a:cubicBezTo>
                <a:cubicBezTo>
                  <a:pt x="14" y="47"/>
                  <a:pt x="13" y="50"/>
                  <a:pt x="13" y="53"/>
                </a:cubicBezTo>
                <a:cubicBezTo>
                  <a:pt x="13" y="56"/>
                  <a:pt x="14" y="59"/>
                  <a:pt x="16" y="61"/>
                </a:cubicBezTo>
                <a:cubicBezTo>
                  <a:pt x="18" y="63"/>
                  <a:pt x="21" y="64"/>
                  <a:pt x="24" y="64"/>
                </a:cubicBezTo>
                <a:cubicBezTo>
                  <a:pt x="27" y="64"/>
                  <a:pt x="29" y="63"/>
                  <a:pt x="31" y="61"/>
                </a:cubicBezTo>
                <a:cubicBezTo>
                  <a:pt x="33" y="59"/>
                  <a:pt x="35" y="56"/>
                  <a:pt x="35" y="53"/>
                </a:cubicBezTo>
                <a:cubicBezTo>
                  <a:pt x="35" y="50"/>
                  <a:pt x="33" y="47"/>
                  <a:pt x="31" y="45"/>
                </a:cubicBezTo>
                <a:cubicBezTo>
                  <a:pt x="29" y="43"/>
                  <a:pt x="27" y="42"/>
                  <a:pt x="24" y="42"/>
                </a:cubicBezTo>
                <a:close/>
                <a:moveTo>
                  <a:pt x="28" y="57"/>
                </a:moveTo>
                <a:cubicBezTo>
                  <a:pt x="28" y="57"/>
                  <a:pt x="28" y="57"/>
                  <a:pt x="28" y="57"/>
                </a:cubicBezTo>
                <a:cubicBezTo>
                  <a:pt x="27" y="58"/>
                  <a:pt x="25" y="59"/>
                  <a:pt x="24" y="59"/>
                </a:cubicBezTo>
                <a:cubicBezTo>
                  <a:pt x="22" y="59"/>
                  <a:pt x="20" y="58"/>
                  <a:pt x="19" y="57"/>
                </a:cubicBezTo>
                <a:cubicBezTo>
                  <a:pt x="18" y="56"/>
                  <a:pt x="17" y="55"/>
                  <a:pt x="17" y="53"/>
                </a:cubicBezTo>
                <a:cubicBezTo>
                  <a:pt x="17" y="51"/>
                  <a:pt x="18" y="50"/>
                  <a:pt x="19" y="49"/>
                </a:cubicBezTo>
                <a:cubicBezTo>
                  <a:pt x="19" y="48"/>
                  <a:pt x="19" y="48"/>
                  <a:pt x="19" y="48"/>
                </a:cubicBezTo>
                <a:cubicBezTo>
                  <a:pt x="20" y="47"/>
                  <a:pt x="22" y="47"/>
                  <a:pt x="24" y="47"/>
                </a:cubicBezTo>
                <a:cubicBezTo>
                  <a:pt x="25" y="47"/>
                  <a:pt x="27" y="47"/>
                  <a:pt x="28" y="49"/>
                </a:cubicBezTo>
                <a:cubicBezTo>
                  <a:pt x="29" y="50"/>
                  <a:pt x="30" y="51"/>
                  <a:pt x="30" y="53"/>
                </a:cubicBezTo>
                <a:cubicBezTo>
                  <a:pt x="30" y="55"/>
                  <a:pt x="29" y="56"/>
                  <a:pt x="28" y="57"/>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 name="Freeform 35">
            <a:extLst>
              <a:ext uri="{FF2B5EF4-FFF2-40B4-BE49-F238E27FC236}">
                <a16:creationId xmlns:a16="http://schemas.microsoft.com/office/drawing/2014/main" id="{85930C47-462F-45F3-87F6-59F5ACEFEAB2}"/>
              </a:ext>
            </a:extLst>
          </p:cNvPr>
          <p:cNvSpPr>
            <a:spLocks noEditPoints="1"/>
          </p:cNvSpPr>
          <p:nvPr/>
        </p:nvSpPr>
        <p:spPr bwMode="auto">
          <a:xfrm rot="19688311">
            <a:off x="4081463" y="1727200"/>
            <a:ext cx="428625" cy="403225"/>
          </a:xfrm>
          <a:custGeom>
            <a:avLst/>
            <a:gdLst>
              <a:gd name="T0" fmla="*/ 2147483646 w 100"/>
              <a:gd name="T1" fmla="*/ 2147483646 h 94"/>
              <a:gd name="T2" fmla="*/ 2147483646 w 100"/>
              <a:gd name="T3" fmla="*/ 2147483646 h 94"/>
              <a:gd name="T4" fmla="*/ 2147483646 w 100"/>
              <a:gd name="T5" fmla="*/ 2147483646 h 94"/>
              <a:gd name="T6" fmla="*/ 2147483646 w 100"/>
              <a:gd name="T7" fmla="*/ 2147483646 h 94"/>
              <a:gd name="T8" fmla="*/ 2147483646 w 100"/>
              <a:gd name="T9" fmla="*/ 2147483646 h 94"/>
              <a:gd name="T10" fmla="*/ 2147483646 w 100"/>
              <a:gd name="T11" fmla="*/ 2147483646 h 94"/>
              <a:gd name="T12" fmla="*/ 2147483646 w 100"/>
              <a:gd name="T13" fmla="*/ 2147483646 h 94"/>
              <a:gd name="T14" fmla="*/ 2147483646 w 100"/>
              <a:gd name="T15" fmla="*/ 0 h 94"/>
              <a:gd name="T16" fmla="*/ 2147483646 w 100"/>
              <a:gd name="T17" fmla="*/ 2147483646 h 94"/>
              <a:gd name="T18" fmla="*/ 2147483646 w 100"/>
              <a:gd name="T19" fmla="*/ 2147483646 h 94"/>
              <a:gd name="T20" fmla="*/ 0 w 100"/>
              <a:gd name="T21" fmla="*/ 2147483646 h 94"/>
              <a:gd name="T22" fmla="*/ 2147483646 w 100"/>
              <a:gd name="T23" fmla="*/ 2147483646 h 94"/>
              <a:gd name="T24" fmla="*/ 2147483646 w 100"/>
              <a:gd name="T25" fmla="*/ 2147483646 h 94"/>
              <a:gd name="T26" fmla="*/ 2147483646 w 100"/>
              <a:gd name="T27" fmla="*/ 2147483646 h 94"/>
              <a:gd name="T28" fmla="*/ 2147483646 w 100"/>
              <a:gd name="T29" fmla="*/ 2147483646 h 94"/>
              <a:gd name="T30" fmla="*/ 2147483646 w 100"/>
              <a:gd name="T31" fmla="*/ 2147483646 h 94"/>
              <a:gd name="T32" fmla="*/ 2147483646 w 100"/>
              <a:gd name="T33" fmla="*/ 2147483646 h 94"/>
              <a:gd name="T34" fmla="*/ 2147483646 w 100"/>
              <a:gd name="T35" fmla="*/ 2147483646 h 94"/>
              <a:gd name="T36" fmla="*/ 2147483646 w 100"/>
              <a:gd name="T37" fmla="*/ 2147483646 h 94"/>
              <a:gd name="T38" fmla="*/ 2147483646 w 100"/>
              <a:gd name="T39" fmla="*/ 2147483646 h 94"/>
              <a:gd name="T40" fmla="*/ 2147483646 w 100"/>
              <a:gd name="T41" fmla="*/ 2147483646 h 94"/>
              <a:gd name="T42" fmla="*/ 2147483646 w 100"/>
              <a:gd name="T43" fmla="*/ 2147483646 h 94"/>
              <a:gd name="T44" fmla="*/ 2147483646 w 100"/>
              <a:gd name="T45" fmla="*/ 2147483646 h 94"/>
              <a:gd name="T46" fmla="*/ 2147483646 w 100"/>
              <a:gd name="T47" fmla="*/ 2147483646 h 94"/>
              <a:gd name="T48" fmla="*/ 2147483646 w 100"/>
              <a:gd name="T49" fmla="*/ 2147483646 h 94"/>
              <a:gd name="T50" fmla="*/ 2147483646 w 100"/>
              <a:gd name="T51" fmla="*/ 2147483646 h 94"/>
              <a:gd name="T52" fmla="*/ 2147483646 w 100"/>
              <a:gd name="T53" fmla="*/ 2147483646 h 94"/>
              <a:gd name="T54" fmla="*/ 2147483646 w 100"/>
              <a:gd name="T55" fmla="*/ 2147483646 h 94"/>
              <a:gd name="T56" fmla="*/ 2147483646 w 100"/>
              <a:gd name="T57" fmla="*/ 2147483646 h 94"/>
              <a:gd name="T58" fmla="*/ 2147483646 w 100"/>
              <a:gd name="T59" fmla="*/ 2147483646 h 94"/>
              <a:gd name="T60" fmla="*/ 2147483646 w 100"/>
              <a:gd name="T61" fmla="*/ 2147483646 h 94"/>
              <a:gd name="T62" fmla="*/ 2147483646 w 100"/>
              <a:gd name="T63" fmla="*/ 2147483646 h 94"/>
              <a:gd name="T64" fmla="*/ 2147483646 w 100"/>
              <a:gd name="T65" fmla="*/ 2147483646 h 94"/>
              <a:gd name="T66" fmla="*/ 2147483646 w 100"/>
              <a:gd name="T67" fmla="*/ 2147483646 h 94"/>
              <a:gd name="T68" fmla="*/ 2147483646 w 100"/>
              <a:gd name="T69" fmla="*/ 2147483646 h 9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0" h="94">
                <a:moveTo>
                  <a:pt x="45" y="29"/>
                </a:moveTo>
                <a:cubicBezTo>
                  <a:pt x="49" y="25"/>
                  <a:pt x="49" y="25"/>
                  <a:pt x="49" y="25"/>
                </a:cubicBezTo>
                <a:cubicBezTo>
                  <a:pt x="49" y="52"/>
                  <a:pt x="49" y="52"/>
                  <a:pt x="49" y="52"/>
                </a:cubicBezTo>
                <a:cubicBezTo>
                  <a:pt x="49" y="53"/>
                  <a:pt x="50" y="55"/>
                  <a:pt x="51" y="55"/>
                </a:cubicBezTo>
                <a:cubicBezTo>
                  <a:pt x="52" y="55"/>
                  <a:pt x="53" y="53"/>
                  <a:pt x="53" y="52"/>
                </a:cubicBezTo>
                <a:cubicBezTo>
                  <a:pt x="53" y="18"/>
                  <a:pt x="53" y="18"/>
                  <a:pt x="53" y="18"/>
                </a:cubicBezTo>
                <a:cubicBezTo>
                  <a:pt x="53" y="16"/>
                  <a:pt x="52" y="15"/>
                  <a:pt x="51" y="15"/>
                </a:cubicBezTo>
                <a:cubicBezTo>
                  <a:pt x="50" y="15"/>
                  <a:pt x="50" y="16"/>
                  <a:pt x="49" y="16"/>
                </a:cubicBezTo>
                <a:cubicBezTo>
                  <a:pt x="42" y="26"/>
                  <a:pt x="42" y="26"/>
                  <a:pt x="42" y="26"/>
                </a:cubicBezTo>
                <a:cubicBezTo>
                  <a:pt x="41" y="27"/>
                  <a:pt x="41" y="28"/>
                  <a:pt x="42" y="29"/>
                </a:cubicBezTo>
                <a:cubicBezTo>
                  <a:pt x="43" y="30"/>
                  <a:pt x="45" y="30"/>
                  <a:pt x="45" y="29"/>
                </a:cubicBezTo>
                <a:close/>
                <a:moveTo>
                  <a:pt x="96" y="13"/>
                </a:moveTo>
                <a:cubicBezTo>
                  <a:pt x="96" y="13"/>
                  <a:pt x="96" y="13"/>
                  <a:pt x="96" y="13"/>
                </a:cubicBezTo>
                <a:cubicBezTo>
                  <a:pt x="86" y="13"/>
                  <a:pt x="86" y="13"/>
                  <a:pt x="86" y="13"/>
                </a:cubicBezTo>
                <a:cubicBezTo>
                  <a:pt x="86" y="4"/>
                  <a:pt x="86" y="4"/>
                  <a:pt x="86" y="4"/>
                </a:cubicBezTo>
                <a:cubicBezTo>
                  <a:pt x="86" y="2"/>
                  <a:pt x="84" y="0"/>
                  <a:pt x="82" y="0"/>
                </a:cubicBezTo>
                <a:cubicBezTo>
                  <a:pt x="18" y="0"/>
                  <a:pt x="18" y="0"/>
                  <a:pt x="18" y="0"/>
                </a:cubicBezTo>
                <a:cubicBezTo>
                  <a:pt x="16" y="0"/>
                  <a:pt x="14" y="2"/>
                  <a:pt x="14" y="4"/>
                </a:cubicBezTo>
                <a:cubicBezTo>
                  <a:pt x="14" y="13"/>
                  <a:pt x="14" y="13"/>
                  <a:pt x="14" y="13"/>
                </a:cubicBezTo>
                <a:cubicBezTo>
                  <a:pt x="4" y="13"/>
                  <a:pt x="4" y="13"/>
                  <a:pt x="4" y="13"/>
                </a:cubicBezTo>
                <a:cubicBezTo>
                  <a:pt x="1" y="13"/>
                  <a:pt x="0" y="14"/>
                  <a:pt x="0" y="17"/>
                </a:cubicBezTo>
                <a:cubicBezTo>
                  <a:pt x="0" y="38"/>
                  <a:pt x="0" y="38"/>
                  <a:pt x="0" y="38"/>
                </a:cubicBezTo>
                <a:cubicBezTo>
                  <a:pt x="0" y="44"/>
                  <a:pt x="2" y="50"/>
                  <a:pt x="6" y="54"/>
                </a:cubicBezTo>
                <a:cubicBezTo>
                  <a:pt x="6" y="54"/>
                  <a:pt x="6" y="54"/>
                  <a:pt x="6" y="54"/>
                </a:cubicBezTo>
                <a:cubicBezTo>
                  <a:pt x="10" y="57"/>
                  <a:pt x="15" y="60"/>
                  <a:pt x="20" y="60"/>
                </a:cubicBezTo>
                <a:cubicBezTo>
                  <a:pt x="26" y="69"/>
                  <a:pt x="35" y="75"/>
                  <a:pt x="46" y="77"/>
                </a:cubicBezTo>
                <a:cubicBezTo>
                  <a:pt x="46" y="86"/>
                  <a:pt x="46" y="86"/>
                  <a:pt x="46" y="86"/>
                </a:cubicBezTo>
                <a:cubicBezTo>
                  <a:pt x="29" y="86"/>
                  <a:pt x="29" y="86"/>
                  <a:pt x="29" y="86"/>
                </a:cubicBezTo>
                <a:cubicBezTo>
                  <a:pt x="27" y="86"/>
                  <a:pt x="25" y="88"/>
                  <a:pt x="25" y="90"/>
                </a:cubicBezTo>
                <a:cubicBezTo>
                  <a:pt x="25" y="92"/>
                  <a:pt x="27" y="94"/>
                  <a:pt x="29" y="94"/>
                </a:cubicBezTo>
                <a:cubicBezTo>
                  <a:pt x="71" y="94"/>
                  <a:pt x="71" y="94"/>
                  <a:pt x="71" y="94"/>
                </a:cubicBezTo>
                <a:cubicBezTo>
                  <a:pt x="73" y="94"/>
                  <a:pt x="75" y="92"/>
                  <a:pt x="75" y="90"/>
                </a:cubicBezTo>
                <a:cubicBezTo>
                  <a:pt x="75" y="88"/>
                  <a:pt x="73" y="86"/>
                  <a:pt x="71" y="86"/>
                </a:cubicBezTo>
                <a:cubicBezTo>
                  <a:pt x="54" y="86"/>
                  <a:pt x="54" y="86"/>
                  <a:pt x="54" y="86"/>
                </a:cubicBezTo>
                <a:cubicBezTo>
                  <a:pt x="54" y="77"/>
                  <a:pt x="54" y="77"/>
                  <a:pt x="54" y="77"/>
                </a:cubicBezTo>
                <a:cubicBezTo>
                  <a:pt x="65" y="75"/>
                  <a:pt x="74" y="69"/>
                  <a:pt x="80" y="60"/>
                </a:cubicBezTo>
                <a:cubicBezTo>
                  <a:pt x="85" y="60"/>
                  <a:pt x="90" y="57"/>
                  <a:pt x="93" y="54"/>
                </a:cubicBezTo>
                <a:cubicBezTo>
                  <a:pt x="94" y="54"/>
                  <a:pt x="94" y="54"/>
                  <a:pt x="94" y="54"/>
                </a:cubicBezTo>
                <a:cubicBezTo>
                  <a:pt x="98" y="50"/>
                  <a:pt x="100" y="44"/>
                  <a:pt x="100" y="38"/>
                </a:cubicBezTo>
                <a:cubicBezTo>
                  <a:pt x="100" y="17"/>
                  <a:pt x="100" y="17"/>
                  <a:pt x="100" y="17"/>
                </a:cubicBezTo>
                <a:cubicBezTo>
                  <a:pt x="100" y="14"/>
                  <a:pt x="99" y="13"/>
                  <a:pt x="96" y="13"/>
                </a:cubicBezTo>
                <a:close/>
                <a:moveTo>
                  <a:pt x="12" y="48"/>
                </a:moveTo>
                <a:cubicBezTo>
                  <a:pt x="12" y="48"/>
                  <a:pt x="12" y="48"/>
                  <a:pt x="12" y="48"/>
                </a:cubicBezTo>
                <a:cubicBezTo>
                  <a:pt x="9" y="46"/>
                  <a:pt x="7" y="42"/>
                  <a:pt x="7" y="38"/>
                </a:cubicBezTo>
                <a:cubicBezTo>
                  <a:pt x="7" y="21"/>
                  <a:pt x="7" y="21"/>
                  <a:pt x="7" y="21"/>
                </a:cubicBezTo>
                <a:cubicBezTo>
                  <a:pt x="14" y="21"/>
                  <a:pt x="14" y="21"/>
                  <a:pt x="14" y="21"/>
                </a:cubicBezTo>
                <a:cubicBezTo>
                  <a:pt x="14" y="42"/>
                  <a:pt x="14" y="42"/>
                  <a:pt x="14" y="42"/>
                </a:cubicBezTo>
                <a:cubicBezTo>
                  <a:pt x="14" y="45"/>
                  <a:pt x="15" y="48"/>
                  <a:pt x="16" y="51"/>
                </a:cubicBezTo>
                <a:cubicBezTo>
                  <a:pt x="14" y="50"/>
                  <a:pt x="13" y="49"/>
                  <a:pt x="12" y="48"/>
                </a:cubicBezTo>
                <a:close/>
                <a:moveTo>
                  <a:pt x="78" y="42"/>
                </a:moveTo>
                <a:cubicBezTo>
                  <a:pt x="78" y="42"/>
                  <a:pt x="78" y="42"/>
                  <a:pt x="78" y="42"/>
                </a:cubicBezTo>
                <a:cubicBezTo>
                  <a:pt x="78" y="46"/>
                  <a:pt x="77" y="50"/>
                  <a:pt x="75" y="54"/>
                </a:cubicBezTo>
                <a:cubicBezTo>
                  <a:pt x="75" y="54"/>
                  <a:pt x="75" y="54"/>
                  <a:pt x="75" y="54"/>
                </a:cubicBezTo>
                <a:cubicBezTo>
                  <a:pt x="70" y="63"/>
                  <a:pt x="60" y="69"/>
                  <a:pt x="50" y="69"/>
                </a:cubicBezTo>
                <a:cubicBezTo>
                  <a:pt x="40" y="69"/>
                  <a:pt x="30" y="63"/>
                  <a:pt x="25" y="54"/>
                </a:cubicBezTo>
                <a:cubicBezTo>
                  <a:pt x="25" y="54"/>
                  <a:pt x="25" y="54"/>
                  <a:pt x="25" y="54"/>
                </a:cubicBezTo>
                <a:cubicBezTo>
                  <a:pt x="23" y="50"/>
                  <a:pt x="22" y="46"/>
                  <a:pt x="22" y="41"/>
                </a:cubicBezTo>
                <a:cubicBezTo>
                  <a:pt x="22" y="41"/>
                  <a:pt x="22" y="41"/>
                  <a:pt x="22" y="41"/>
                </a:cubicBezTo>
                <a:cubicBezTo>
                  <a:pt x="22" y="8"/>
                  <a:pt x="22" y="8"/>
                  <a:pt x="22" y="8"/>
                </a:cubicBezTo>
                <a:cubicBezTo>
                  <a:pt x="78" y="8"/>
                  <a:pt x="78" y="8"/>
                  <a:pt x="78" y="8"/>
                </a:cubicBezTo>
                <a:cubicBezTo>
                  <a:pt x="78" y="42"/>
                  <a:pt x="78" y="42"/>
                  <a:pt x="78" y="42"/>
                </a:cubicBezTo>
                <a:close/>
                <a:moveTo>
                  <a:pt x="92" y="38"/>
                </a:moveTo>
                <a:cubicBezTo>
                  <a:pt x="92" y="38"/>
                  <a:pt x="92" y="38"/>
                  <a:pt x="92" y="38"/>
                </a:cubicBezTo>
                <a:cubicBezTo>
                  <a:pt x="92" y="42"/>
                  <a:pt x="91" y="46"/>
                  <a:pt x="88" y="48"/>
                </a:cubicBezTo>
                <a:cubicBezTo>
                  <a:pt x="88" y="48"/>
                  <a:pt x="88" y="48"/>
                  <a:pt x="88" y="48"/>
                </a:cubicBezTo>
                <a:cubicBezTo>
                  <a:pt x="87" y="50"/>
                  <a:pt x="86" y="50"/>
                  <a:pt x="84" y="51"/>
                </a:cubicBezTo>
                <a:cubicBezTo>
                  <a:pt x="85" y="48"/>
                  <a:pt x="86" y="45"/>
                  <a:pt x="86" y="42"/>
                </a:cubicBezTo>
                <a:cubicBezTo>
                  <a:pt x="86" y="41"/>
                  <a:pt x="86" y="41"/>
                  <a:pt x="86" y="41"/>
                </a:cubicBezTo>
                <a:cubicBezTo>
                  <a:pt x="86" y="21"/>
                  <a:pt x="86" y="21"/>
                  <a:pt x="86" y="21"/>
                </a:cubicBezTo>
                <a:cubicBezTo>
                  <a:pt x="92" y="21"/>
                  <a:pt x="92" y="21"/>
                  <a:pt x="92" y="21"/>
                </a:cubicBezTo>
                <a:cubicBezTo>
                  <a:pt x="92" y="38"/>
                  <a:pt x="92" y="38"/>
                  <a:pt x="92" y="38"/>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0" name="Freeform 37">
            <a:extLst>
              <a:ext uri="{FF2B5EF4-FFF2-40B4-BE49-F238E27FC236}">
                <a16:creationId xmlns:a16="http://schemas.microsoft.com/office/drawing/2014/main" id="{CC02A5EC-E8EA-4F01-8CBF-F902E68C75C2}"/>
              </a:ext>
            </a:extLst>
          </p:cNvPr>
          <p:cNvSpPr>
            <a:spLocks noEditPoints="1"/>
          </p:cNvSpPr>
          <p:nvPr/>
        </p:nvSpPr>
        <p:spPr bwMode="auto">
          <a:xfrm rot="19688311">
            <a:off x="7100888" y="1692275"/>
            <a:ext cx="427037" cy="438150"/>
          </a:xfrm>
          <a:custGeom>
            <a:avLst/>
            <a:gdLst>
              <a:gd name="T0" fmla="*/ 2147483646 w 100"/>
              <a:gd name="T1" fmla="*/ 2147483646 h 102"/>
              <a:gd name="T2" fmla="*/ 2147483646 w 100"/>
              <a:gd name="T3" fmla="*/ 2147483646 h 102"/>
              <a:gd name="T4" fmla="*/ 2147483646 w 100"/>
              <a:gd name="T5" fmla="*/ 2147483646 h 102"/>
              <a:gd name="T6" fmla="*/ 2147483646 w 100"/>
              <a:gd name="T7" fmla="*/ 2147483646 h 102"/>
              <a:gd name="T8" fmla="*/ 2147483646 w 100"/>
              <a:gd name="T9" fmla="*/ 2147483646 h 102"/>
              <a:gd name="T10" fmla="*/ 2147483646 w 100"/>
              <a:gd name="T11" fmla="*/ 2147483646 h 102"/>
              <a:gd name="T12" fmla="*/ 2147483646 w 100"/>
              <a:gd name="T13" fmla="*/ 2147483646 h 102"/>
              <a:gd name="T14" fmla="*/ 2147483646 w 100"/>
              <a:gd name="T15" fmla="*/ 2147483646 h 102"/>
              <a:gd name="T16" fmla="*/ 2147483646 w 100"/>
              <a:gd name="T17" fmla="*/ 2147483646 h 102"/>
              <a:gd name="T18" fmla="*/ 2147483646 w 100"/>
              <a:gd name="T19" fmla="*/ 2147483646 h 102"/>
              <a:gd name="T20" fmla="*/ 2147483646 w 100"/>
              <a:gd name="T21" fmla="*/ 2147483646 h 102"/>
              <a:gd name="T22" fmla="*/ 2147483646 w 100"/>
              <a:gd name="T23" fmla="*/ 2147483646 h 102"/>
              <a:gd name="T24" fmla="*/ 2147483646 w 100"/>
              <a:gd name="T25" fmla="*/ 2147483646 h 102"/>
              <a:gd name="T26" fmla="*/ 2147483646 w 100"/>
              <a:gd name="T27" fmla="*/ 2147483646 h 102"/>
              <a:gd name="T28" fmla="*/ 2147483646 w 100"/>
              <a:gd name="T29" fmla="*/ 2147483646 h 102"/>
              <a:gd name="T30" fmla="*/ 2147483646 w 100"/>
              <a:gd name="T31" fmla="*/ 2147483646 h 102"/>
              <a:gd name="T32" fmla="*/ 2147483646 w 100"/>
              <a:gd name="T33" fmla="*/ 2147483646 h 102"/>
              <a:gd name="T34" fmla="*/ 2147483646 w 100"/>
              <a:gd name="T35" fmla="*/ 2147483646 h 102"/>
              <a:gd name="T36" fmla="*/ 2147483646 w 100"/>
              <a:gd name="T37" fmla="*/ 2147483646 h 102"/>
              <a:gd name="T38" fmla="*/ 2147483646 w 100"/>
              <a:gd name="T39" fmla="*/ 2147483646 h 102"/>
              <a:gd name="T40" fmla="*/ 2147483646 w 100"/>
              <a:gd name="T41" fmla="*/ 2147483646 h 102"/>
              <a:gd name="T42" fmla="*/ 2147483646 w 100"/>
              <a:gd name="T43" fmla="*/ 2147483646 h 102"/>
              <a:gd name="T44" fmla="*/ 2147483646 w 100"/>
              <a:gd name="T45" fmla="*/ 2147483646 h 102"/>
              <a:gd name="T46" fmla="*/ 2147483646 w 100"/>
              <a:gd name="T47" fmla="*/ 2147483646 h 102"/>
              <a:gd name="T48" fmla="*/ 2147483646 w 100"/>
              <a:gd name="T49" fmla="*/ 2147483646 h 102"/>
              <a:gd name="T50" fmla="*/ 2147483646 w 100"/>
              <a:gd name="T51" fmla="*/ 2147483646 h 102"/>
              <a:gd name="T52" fmla="*/ 2147483646 w 100"/>
              <a:gd name="T53" fmla="*/ 2147483646 h 102"/>
              <a:gd name="T54" fmla="*/ 2147483646 w 100"/>
              <a:gd name="T55" fmla="*/ 2147483646 h 102"/>
              <a:gd name="T56" fmla="*/ 2147483646 w 100"/>
              <a:gd name="T57" fmla="*/ 2147483646 h 102"/>
              <a:gd name="T58" fmla="*/ 2147483646 w 100"/>
              <a:gd name="T59" fmla="*/ 2147483646 h 102"/>
              <a:gd name="T60" fmla="*/ 2147483646 w 100"/>
              <a:gd name="T61" fmla="*/ 2147483646 h 102"/>
              <a:gd name="T62" fmla="*/ 2147483646 w 100"/>
              <a:gd name="T63" fmla="*/ 2147483646 h 102"/>
              <a:gd name="T64" fmla="*/ 2147483646 w 100"/>
              <a:gd name="T65" fmla="*/ 2147483646 h 102"/>
              <a:gd name="T66" fmla="*/ 2147483646 w 100"/>
              <a:gd name="T67" fmla="*/ 2147483646 h 102"/>
              <a:gd name="T68" fmla="*/ 2147483646 w 100"/>
              <a:gd name="T69" fmla="*/ 2147483646 h 102"/>
              <a:gd name="T70" fmla="*/ 2147483646 w 100"/>
              <a:gd name="T71" fmla="*/ 2147483646 h 102"/>
              <a:gd name="T72" fmla="*/ 2147483646 w 100"/>
              <a:gd name="T73" fmla="*/ 2147483646 h 102"/>
              <a:gd name="T74" fmla="*/ 2147483646 w 100"/>
              <a:gd name="T75" fmla="*/ 2147483646 h 102"/>
              <a:gd name="T76" fmla="*/ 2147483646 w 100"/>
              <a:gd name="T77" fmla="*/ 2147483646 h 102"/>
              <a:gd name="T78" fmla="*/ 2147483646 w 100"/>
              <a:gd name="T79" fmla="*/ 2147483646 h 102"/>
              <a:gd name="T80" fmla="*/ 2147483646 w 100"/>
              <a:gd name="T81" fmla="*/ 2147483646 h 102"/>
              <a:gd name="T82" fmla="*/ 2147483646 w 100"/>
              <a:gd name="T83" fmla="*/ 2147483646 h 102"/>
              <a:gd name="T84" fmla="*/ 2147483646 w 100"/>
              <a:gd name="T85" fmla="*/ 2147483646 h 10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00" h="102">
                <a:moveTo>
                  <a:pt x="27" y="50"/>
                </a:moveTo>
                <a:cubicBezTo>
                  <a:pt x="29" y="50"/>
                  <a:pt x="30" y="50"/>
                  <a:pt x="30" y="48"/>
                </a:cubicBezTo>
                <a:cubicBezTo>
                  <a:pt x="32" y="36"/>
                  <a:pt x="32" y="36"/>
                  <a:pt x="32" y="36"/>
                </a:cubicBezTo>
                <a:cubicBezTo>
                  <a:pt x="33" y="33"/>
                  <a:pt x="34" y="30"/>
                  <a:pt x="36" y="29"/>
                </a:cubicBezTo>
                <a:cubicBezTo>
                  <a:pt x="36" y="28"/>
                  <a:pt x="36" y="28"/>
                  <a:pt x="36" y="28"/>
                </a:cubicBezTo>
                <a:cubicBezTo>
                  <a:pt x="39" y="27"/>
                  <a:pt x="41" y="26"/>
                  <a:pt x="44" y="26"/>
                </a:cubicBezTo>
                <a:cubicBezTo>
                  <a:pt x="55" y="26"/>
                  <a:pt x="55" y="26"/>
                  <a:pt x="55" y="26"/>
                </a:cubicBezTo>
                <a:cubicBezTo>
                  <a:pt x="58" y="26"/>
                  <a:pt x="61" y="27"/>
                  <a:pt x="63" y="28"/>
                </a:cubicBezTo>
                <a:cubicBezTo>
                  <a:pt x="65" y="30"/>
                  <a:pt x="67" y="33"/>
                  <a:pt x="67" y="36"/>
                </a:cubicBezTo>
                <a:cubicBezTo>
                  <a:pt x="70" y="48"/>
                  <a:pt x="70" y="48"/>
                  <a:pt x="70" y="48"/>
                </a:cubicBezTo>
                <a:cubicBezTo>
                  <a:pt x="70" y="50"/>
                  <a:pt x="71" y="50"/>
                  <a:pt x="72" y="50"/>
                </a:cubicBezTo>
                <a:cubicBezTo>
                  <a:pt x="74" y="50"/>
                  <a:pt x="74" y="49"/>
                  <a:pt x="74" y="48"/>
                </a:cubicBezTo>
                <a:cubicBezTo>
                  <a:pt x="72" y="35"/>
                  <a:pt x="72" y="35"/>
                  <a:pt x="72" y="35"/>
                </a:cubicBezTo>
                <a:cubicBezTo>
                  <a:pt x="71" y="31"/>
                  <a:pt x="69" y="27"/>
                  <a:pt x="66" y="25"/>
                </a:cubicBezTo>
                <a:cubicBezTo>
                  <a:pt x="66" y="25"/>
                  <a:pt x="66" y="25"/>
                  <a:pt x="66" y="25"/>
                </a:cubicBezTo>
                <a:cubicBezTo>
                  <a:pt x="66" y="25"/>
                  <a:pt x="66" y="25"/>
                  <a:pt x="66" y="25"/>
                </a:cubicBezTo>
                <a:cubicBezTo>
                  <a:pt x="63" y="22"/>
                  <a:pt x="60" y="21"/>
                  <a:pt x="55" y="21"/>
                </a:cubicBezTo>
                <a:cubicBezTo>
                  <a:pt x="44" y="21"/>
                  <a:pt x="44" y="21"/>
                  <a:pt x="44" y="21"/>
                </a:cubicBezTo>
                <a:cubicBezTo>
                  <a:pt x="40" y="21"/>
                  <a:pt x="36" y="22"/>
                  <a:pt x="33" y="25"/>
                </a:cubicBezTo>
                <a:cubicBezTo>
                  <a:pt x="33" y="25"/>
                  <a:pt x="33" y="25"/>
                  <a:pt x="33" y="25"/>
                </a:cubicBezTo>
                <a:cubicBezTo>
                  <a:pt x="30" y="28"/>
                  <a:pt x="28" y="31"/>
                  <a:pt x="28" y="35"/>
                </a:cubicBezTo>
                <a:cubicBezTo>
                  <a:pt x="25" y="48"/>
                  <a:pt x="25" y="48"/>
                  <a:pt x="25" y="48"/>
                </a:cubicBezTo>
                <a:cubicBezTo>
                  <a:pt x="25" y="49"/>
                  <a:pt x="26" y="50"/>
                  <a:pt x="27" y="50"/>
                </a:cubicBezTo>
                <a:close/>
                <a:moveTo>
                  <a:pt x="66" y="67"/>
                </a:moveTo>
                <a:cubicBezTo>
                  <a:pt x="66" y="67"/>
                  <a:pt x="66" y="67"/>
                  <a:pt x="66" y="67"/>
                </a:cubicBezTo>
                <a:cubicBezTo>
                  <a:pt x="34" y="67"/>
                  <a:pt x="34" y="67"/>
                  <a:pt x="34" y="67"/>
                </a:cubicBezTo>
                <a:cubicBezTo>
                  <a:pt x="33" y="67"/>
                  <a:pt x="32" y="68"/>
                  <a:pt x="32" y="69"/>
                </a:cubicBezTo>
                <a:cubicBezTo>
                  <a:pt x="32" y="70"/>
                  <a:pt x="33" y="71"/>
                  <a:pt x="34" y="71"/>
                </a:cubicBezTo>
                <a:cubicBezTo>
                  <a:pt x="59" y="71"/>
                  <a:pt x="59" y="71"/>
                  <a:pt x="59" y="71"/>
                </a:cubicBezTo>
                <a:cubicBezTo>
                  <a:pt x="59" y="76"/>
                  <a:pt x="59" y="76"/>
                  <a:pt x="59" y="76"/>
                </a:cubicBezTo>
                <a:cubicBezTo>
                  <a:pt x="59" y="77"/>
                  <a:pt x="60" y="78"/>
                  <a:pt x="61" y="78"/>
                </a:cubicBezTo>
                <a:cubicBezTo>
                  <a:pt x="63" y="78"/>
                  <a:pt x="64" y="77"/>
                  <a:pt x="64" y="76"/>
                </a:cubicBezTo>
                <a:cubicBezTo>
                  <a:pt x="64" y="71"/>
                  <a:pt x="64" y="71"/>
                  <a:pt x="64" y="71"/>
                </a:cubicBezTo>
                <a:cubicBezTo>
                  <a:pt x="66" y="71"/>
                  <a:pt x="66" y="71"/>
                  <a:pt x="66" y="71"/>
                </a:cubicBezTo>
                <a:cubicBezTo>
                  <a:pt x="67" y="71"/>
                  <a:pt x="68" y="70"/>
                  <a:pt x="68" y="69"/>
                </a:cubicBezTo>
                <a:cubicBezTo>
                  <a:pt x="68" y="68"/>
                  <a:pt x="67" y="67"/>
                  <a:pt x="66" y="67"/>
                </a:cubicBezTo>
                <a:close/>
                <a:moveTo>
                  <a:pt x="91" y="75"/>
                </a:moveTo>
                <a:cubicBezTo>
                  <a:pt x="91" y="75"/>
                  <a:pt x="91" y="75"/>
                  <a:pt x="91" y="75"/>
                </a:cubicBezTo>
                <a:cubicBezTo>
                  <a:pt x="97" y="69"/>
                  <a:pt x="100" y="56"/>
                  <a:pt x="100" y="44"/>
                </a:cubicBezTo>
                <a:cubicBezTo>
                  <a:pt x="100" y="38"/>
                  <a:pt x="100" y="33"/>
                  <a:pt x="98" y="28"/>
                </a:cubicBezTo>
                <a:cubicBezTo>
                  <a:pt x="97" y="23"/>
                  <a:pt x="96" y="18"/>
                  <a:pt x="93" y="15"/>
                </a:cubicBezTo>
                <a:cubicBezTo>
                  <a:pt x="90" y="10"/>
                  <a:pt x="86" y="7"/>
                  <a:pt x="81" y="7"/>
                </a:cubicBezTo>
                <a:cubicBezTo>
                  <a:pt x="78" y="7"/>
                  <a:pt x="76" y="8"/>
                  <a:pt x="74" y="9"/>
                </a:cubicBezTo>
                <a:cubicBezTo>
                  <a:pt x="72" y="10"/>
                  <a:pt x="71" y="12"/>
                  <a:pt x="70" y="13"/>
                </a:cubicBezTo>
                <a:cubicBezTo>
                  <a:pt x="68" y="12"/>
                  <a:pt x="66" y="12"/>
                  <a:pt x="64" y="11"/>
                </a:cubicBezTo>
                <a:cubicBezTo>
                  <a:pt x="64" y="11"/>
                  <a:pt x="64" y="11"/>
                  <a:pt x="64" y="10"/>
                </a:cubicBezTo>
                <a:cubicBezTo>
                  <a:pt x="64" y="8"/>
                  <a:pt x="63" y="5"/>
                  <a:pt x="61" y="3"/>
                </a:cubicBezTo>
                <a:cubicBezTo>
                  <a:pt x="61" y="3"/>
                  <a:pt x="61" y="3"/>
                  <a:pt x="61" y="3"/>
                </a:cubicBezTo>
                <a:cubicBezTo>
                  <a:pt x="59" y="1"/>
                  <a:pt x="57" y="0"/>
                  <a:pt x="54" y="0"/>
                </a:cubicBezTo>
                <a:cubicBezTo>
                  <a:pt x="46" y="0"/>
                  <a:pt x="46" y="0"/>
                  <a:pt x="46" y="0"/>
                </a:cubicBezTo>
                <a:cubicBezTo>
                  <a:pt x="43" y="0"/>
                  <a:pt x="40" y="1"/>
                  <a:pt x="38" y="3"/>
                </a:cubicBezTo>
                <a:cubicBezTo>
                  <a:pt x="37" y="5"/>
                  <a:pt x="35" y="8"/>
                  <a:pt x="35" y="10"/>
                </a:cubicBezTo>
                <a:cubicBezTo>
                  <a:pt x="35" y="11"/>
                  <a:pt x="35" y="11"/>
                  <a:pt x="35" y="11"/>
                </a:cubicBezTo>
                <a:cubicBezTo>
                  <a:pt x="34" y="12"/>
                  <a:pt x="32" y="12"/>
                  <a:pt x="30" y="13"/>
                </a:cubicBezTo>
                <a:cubicBezTo>
                  <a:pt x="29" y="12"/>
                  <a:pt x="27" y="10"/>
                  <a:pt x="26" y="9"/>
                </a:cubicBezTo>
                <a:cubicBezTo>
                  <a:pt x="24" y="8"/>
                  <a:pt x="21" y="7"/>
                  <a:pt x="19" y="7"/>
                </a:cubicBezTo>
                <a:cubicBezTo>
                  <a:pt x="14" y="7"/>
                  <a:pt x="10" y="10"/>
                  <a:pt x="6" y="15"/>
                </a:cubicBezTo>
                <a:cubicBezTo>
                  <a:pt x="4" y="18"/>
                  <a:pt x="2" y="23"/>
                  <a:pt x="1" y="28"/>
                </a:cubicBezTo>
                <a:cubicBezTo>
                  <a:pt x="0" y="33"/>
                  <a:pt x="0" y="38"/>
                  <a:pt x="0" y="44"/>
                </a:cubicBezTo>
                <a:cubicBezTo>
                  <a:pt x="0" y="56"/>
                  <a:pt x="3" y="69"/>
                  <a:pt x="9" y="75"/>
                </a:cubicBezTo>
                <a:cubicBezTo>
                  <a:pt x="8" y="83"/>
                  <a:pt x="8" y="83"/>
                  <a:pt x="8" y="83"/>
                </a:cubicBezTo>
                <a:cubicBezTo>
                  <a:pt x="6" y="93"/>
                  <a:pt x="14" y="102"/>
                  <a:pt x="23" y="102"/>
                </a:cubicBezTo>
                <a:cubicBezTo>
                  <a:pt x="76" y="102"/>
                  <a:pt x="76" y="102"/>
                  <a:pt x="76" y="102"/>
                </a:cubicBezTo>
                <a:cubicBezTo>
                  <a:pt x="86" y="102"/>
                  <a:pt x="94" y="93"/>
                  <a:pt x="92" y="83"/>
                </a:cubicBezTo>
                <a:cubicBezTo>
                  <a:pt x="91" y="75"/>
                  <a:pt x="91" y="75"/>
                  <a:pt x="91" y="75"/>
                </a:cubicBezTo>
                <a:close/>
                <a:moveTo>
                  <a:pt x="42" y="6"/>
                </a:moveTo>
                <a:cubicBezTo>
                  <a:pt x="42" y="6"/>
                  <a:pt x="42" y="6"/>
                  <a:pt x="42" y="6"/>
                </a:cubicBezTo>
                <a:cubicBezTo>
                  <a:pt x="42" y="6"/>
                  <a:pt x="42" y="6"/>
                  <a:pt x="42" y="6"/>
                </a:cubicBezTo>
                <a:cubicBezTo>
                  <a:pt x="43" y="5"/>
                  <a:pt x="44" y="4"/>
                  <a:pt x="46" y="4"/>
                </a:cubicBezTo>
                <a:cubicBezTo>
                  <a:pt x="54" y="4"/>
                  <a:pt x="54" y="4"/>
                  <a:pt x="54" y="4"/>
                </a:cubicBezTo>
                <a:cubicBezTo>
                  <a:pt x="55" y="4"/>
                  <a:pt x="57" y="5"/>
                  <a:pt x="58" y="6"/>
                </a:cubicBezTo>
                <a:cubicBezTo>
                  <a:pt x="58" y="6"/>
                  <a:pt x="58" y="6"/>
                  <a:pt x="58" y="6"/>
                </a:cubicBezTo>
                <a:cubicBezTo>
                  <a:pt x="59" y="7"/>
                  <a:pt x="60" y="9"/>
                  <a:pt x="60" y="10"/>
                </a:cubicBezTo>
                <a:cubicBezTo>
                  <a:pt x="58" y="10"/>
                  <a:pt x="57" y="10"/>
                  <a:pt x="55" y="10"/>
                </a:cubicBezTo>
                <a:cubicBezTo>
                  <a:pt x="44" y="10"/>
                  <a:pt x="44" y="10"/>
                  <a:pt x="44" y="10"/>
                </a:cubicBezTo>
                <a:cubicBezTo>
                  <a:pt x="43" y="10"/>
                  <a:pt x="41" y="10"/>
                  <a:pt x="40" y="10"/>
                </a:cubicBezTo>
                <a:cubicBezTo>
                  <a:pt x="40" y="8"/>
                  <a:pt x="41" y="7"/>
                  <a:pt x="42" y="6"/>
                </a:cubicBezTo>
                <a:close/>
                <a:moveTo>
                  <a:pt x="11" y="64"/>
                </a:moveTo>
                <a:cubicBezTo>
                  <a:pt x="11" y="64"/>
                  <a:pt x="11" y="64"/>
                  <a:pt x="11" y="64"/>
                </a:cubicBezTo>
                <a:cubicBezTo>
                  <a:pt x="9" y="59"/>
                  <a:pt x="7" y="52"/>
                  <a:pt x="7" y="44"/>
                </a:cubicBezTo>
                <a:cubicBezTo>
                  <a:pt x="7" y="39"/>
                  <a:pt x="8" y="34"/>
                  <a:pt x="9" y="30"/>
                </a:cubicBezTo>
                <a:cubicBezTo>
                  <a:pt x="10" y="25"/>
                  <a:pt x="11" y="22"/>
                  <a:pt x="13" y="19"/>
                </a:cubicBezTo>
                <a:cubicBezTo>
                  <a:pt x="15" y="16"/>
                  <a:pt x="17" y="15"/>
                  <a:pt x="19" y="15"/>
                </a:cubicBezTo>
                <a:cubicBezTo>
                  <a:pt x="20" y="15"/>
                  <a:pt x="21" y="15"/>
                  <a:pt x="22" y="16"/>
                </a:cubicBezTo>
                <a:cubicBezTo>
                  <a:pt x="22" y="16"/>
                  <a:pt x="23" y="17"/>
                  <a:pt x="24" y="18"/>
                </a:cubicBezTo>
                <a:cubicBezTo>
                  <a:pt x="20" y="22"/>
                  <a:pt x="18" y="27"/>
                  <a:pt x="16" y="33"/>
                </a:cubicBezTo>
                <a:cubicBezTo>
                  <a:pt x="11" y="64"/>
                  <a:pt x="11" y="64"/>
                  <a:pt x="11" y="64"/>
                </a:cubicBezTo>
                <a:close/>
                <a:moveTo>
                  <a:pt x="76" y="94"/>
                </a:moveTo>
                <a:cubicBezTo>
                  <a:pt x="76" y="94"/>
                  <a:pt x="76" y="94"/>
                  <a:pt x="76" y="94"/>
                </a:cubicBezTo>
                <a:cubicBezTo>
                  <a:pt x="23" y="94"/>
                  <a:pt x="23" y="94"/>
                  <a:pt x="23" y="94"/>
                </a:cubicBezTo>
                <a:cubicBezTo>
                  <a:pt x="18" y="94"/>
                  <a:pt x="14" y="90"/>
                  <a:pt x="15" y="85"/>
                </a:cubicBezTo>
                <a:cubicBezTo>
                  <a:pt x="24" y="34"/>
                  <a:pt x="24" y="34"/>
                  <a:pt x="24" y="34"/>
                </a:cubicBezTo>
                <a:cubicBezTo>
                  <a:pt x="25" y="29"/>
                  <a:pt x="27" y="25"/>
                  <a:pt x="31" y="22"/>
                </a:cubicBezTo>
                <a:cubicBezTo>
                  <a:pt x="35" y="19"/>
                  <a:pt x="39" y="17"/>
                  <a:pt x="44" y="17"/>
                </a:cubicBezTo>
                <a:cubicBezTo>
                  <a:pt x="55" y="17"/>
                  <a:pt x="55" y="17"/>
                  <a:pt x="55" y="17"/>
                </a:cubicBezTo>
                <a:cubicBezTo>
                  <a:pt x="60" y="17"/>
                  <a:pt x="65" y="19"/>
                  <a:pt x="69" y="22"/>
                </a:cubicBezTo>
                <a:cubicBezTo>
                  <a:pt x="72" y="25"/>
                  <a:pt x="75" y="29"/>
                  <a:pt x="76" y="34"/>
                </a:cubicBezTo>
                <a:cubicBezTo>
                  <a:pt x="84" y="85"/>
                  <a:pt x="84" y="85"/>
                  <a:pt x="84" y="85"/>
                </a:cubicBezTo>
                <a:cubicBezTo>
                  <a:pt x="85" y="90"/>
                  <a:pt x="81" y="94"/>
                  <a:pt x="76" y="94"/>
                </a:cubicBezTo>
                <a:close/>
                <a:moveTo>
                  <a:pt x="83" y="33"/>
                </a:moveTo>
                <a:cubicBezTo>
                  <a:pt x="83" y="33"/>
                  <a:pt x="83" y="33"/>
                  <a:pt x="83" y="33"/>
                </a:cubicBezTo>
                <a:cubicBezTo>
                  <a:pt x="82" y="27"/>
                  <a:pt x="79" y="22"/>
                  <a:pt x="76" y="18"/>
                </a:cubicBezTo>
                <a:cubicBezTo>
                  <a:pt x="76" y="17"/>
                  <a:pt x="77" y="16"/>
                  <a:pt x="78" y="16"/>
                </a:cubicBezTo>
                <a:cubicBezTo>
                  <a:pt x="79" y="15"/>
                  <a:pt x="80" y="15"/>
                  <a:pt x="81" y="15"/>
                </a:cubicBezTo>
                <a:cubicBezTo>
                  <a:pt x="83" y="15"/>
                  <a:pt x="85" y="16"/>
                  <a:pt x="87" y="19"/>
                </a:cubicBezTo>
                <a:cubicBezTo>
                  <a:pt x="89" y="22"/>
                  <a:pt x="90" y="25"/>
                  <a:pt x="91" y="30"/>
                </a:cubicBezTo>
                <a:cubicBezTo>
                  <a:pt x="92" y="34"/>
                  <a:pt x="92" y="39"/>
                  <a:pt x="92" y="44"/>
                </a:cubicBezTo>
                <a:cubicBezTo>
                  <a:pt x="92" y="52"/>
                  <a:pt x="91" y="59"/>
                  <a:pt x="89" y="64"/>
                </a:cubicBezTo>
                <a:cubicBezTo>
                  <a:pt x="83" y="33"/>
                  <a:pt x="83" y="33"/>
                  <a:pt x="83" y="33"/>
                </a:cubicBezTo>
                <a:close/>
                <a:moveTo>
                  <a:pt x="66" y="59"/>
                </a:moveTo>
                <a:cubicBezTo>
                  <a:pt x="66" y="59"/>
                  <a:pt x="66" y="59"/>
                  <a:pt x="66" y="59"/>
                </a:cubicBezTo>
                <a:cubicBezTo>
                  <a:pt x="33" y="59"/>
                  <a:pt x="33" y="59"/>
                  <a:pt x="33" y="59"/>
                </a:cubicBezTo>
                <a:cubicBezTo>
                  <a:pt x="29" y="59"/>
                  <a:pt x="25" y="63"/>
                  <a:pt x="25" y="68"/>
                </a:cubicBezTo>
                <a:cubicBezTo>
                  <a:pt x="25" y="83"/>
                  <a:pt x="25" y="83"/>
                  <a:pt x="25" y="83"/>
                </a:cubicBezTo>
                <a:cubicBezTo>
                  <a:pt x="25" y="87"/>
                  <a:pt x="29" y="91"/>
                  <a:pt x="33" y="91"/>
                </a:cubicBezTo>
                <a:cubicBezTo>
                  <a:pt x="66" y="91"/>
                  <a:pt x="66" y="91"/>
                  <a:pt x="66" y="91"/>
                </a:cubicBezTo>
                <a:cubicBezTo>
                  <a:pt x="71" y="91"/>
                  <a:pt x="75" y="87"/>
                  <a:pt x="75" y="83"/>
                </a:cubicBezTo>
                <a:cubicBezTo>
                  <a:pt x="75" y="68"/>
                  <a:pt x="75" y="68"/>
                  <a:pt x="75" y="68"/>
                </a:cubicBezTo>
                <a:cubicBezTo>
                  <a:pt x="75" y="63"/>
                  <a:pt x="71" y="59"/>
                  <a:pt x="66" y="59"/>
                </a:cubicBezTo>
                <a:close/>
                <a:moveTo>
                  <a:pt x="70" y="83"/>
                </a:moveTo>
                <a:cubicBezTo>
                  <a:pt x="70" y="83"/>
                  <a:pt x="70" y="83"/>
                  <a:pt x="70" y="83"/>
                </a:cubicBezTo>
                <a:cubicBezTo>
                  <a:pt x="70" y="85"/>
                  <a:pt x="68" y="87"/>
                  <a:pt x="66" y="87"/>
                </a:cubicBezTo>
                <a:cubicBezTo>
                  <a:pt x="33" y="87"/>
                  <a:pt x="33" y="87"/>
                  <a:pt x="33" y="87"/>
                </a:cubicBezTo>
                <a:cubicBezTo>
                  <a:pt x="31" y="87"/>
                  <a:pt x="30" y="85"/>
                  <a:pt x="30" y="83"/>
                </a:cubicBezTo>
                <a:cubicBezTo>
                  <a:pt x="30" y="68"/>
                  <a:pt x="30" y="68"/>
                  <a:pt x="30" y="68"/>
                </a:cubicBezTo>
                <a:cubicBezTo>
                  <a:pt x="30" y="66"/>
                  <a:pt x="31" y="64"/>
                  <a:pt x="33" y="64"/>
                </a:cubicBezTo>
                <a:cubicBezTo>
                  <a:pt x="66" y="64"/>
                  <a:pt x="66" y="64"/>
                  <a:pt x="66" y="64"/>
                </a:cubicBezTo>
                <a:cubicBezTo>
                  <a:pt x="68" y="64"/>
                  <a:pt x="70" y="66"/>
                  <a:pt x="70" y="68"/>
                </a:cubicBezTo>
                <a:cubicBezTo>
                  <a:pt x="70" y="83"/>
                  <a:pt x="70" y="83"/>
                  <a:pt x="70" y="83"/>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1" name="Freeform 39">
            <a:extLst>
              <a:ext uri="{FF2B5EF4-FFF2-40B4-BE49-F238E27FC236}">
                <a16:creationId xmlns:a16="http://schemas.microsoft.com/office/drawing/2014/main" id="{B9241606-F9BA-4E51-9C47-6FCCB5D52A16}"/>
              </a:ext>
            </a:extLst>
          </p:cNvPr>
          <p:cNvSpPr>
            <a:spLocks noEditPoints="1"/>
          </p:cNvSpPr>
          <p:nvPr/>
        </p:nvSpPr>
        <p:spPr bwMode="auto">
          <a:xfrm rot="19688311">
            <a:off x="3344863" y="800100"/>
            <a:ext cx="388937" cy="433388"/>
          </a:xfrm>
          <a:custGeom>
            <a:avLst/>
            <a:gdLst>
              <a:gd name="T0" fmla="*/ 2147483646 w 91"/>
              <a:gd name="T1" fmla="*/ 2147483646 h 101"/>
              <a:gd name="T2" fmla="*/ 2147483646 w 91"/>
              <a:gd name="T3" fmla="*/ 2147483646 h 101"/>
              <a:gd name="T4" fmla="*/ 2147483646 w 91"/>
              <a:gd name="T5" fmla="*/ 2147483646 h 101"/>
              <a:gd name="T6" fmla="*/ 2147483646 w 91"/>
              <a:gd name="T7" fmla="*/ 2147483646 h 101"/>
              <a:gd name="T8" fmla="*/ 2147483646 w 91"/>
              <a:gd name="T9" fmla="*/ 2147483646 h 101"/>
              <a:gd name="T10" fmla="*/ 2147483646 w 91"/>
              <a:gd name="T11" fmla="*/ 2147483646 h 101"/>
              <a:gd name="T12" fmla="*/ 2147483646 w 91"/>
              <a:gd name="T13" fmla="*/ 2147483646 h 101"/>
              <a:gd name="T14" fmla="*/ 2147483646 w 91"/>
              <a:gd name="T15" fmla="*/ 2147483646 h 101"/>
              <a:gd name="T16" fmla="*/ 2147483646 w 91"/>
              <a:gd name="T17" fmla="*/ 2147483646 h 101"/>
              <a:gd name="T18" fmla="*/ 2147483646 w 91"/>
              <a:gd name="T19" fmla="*/ 2147483646 h 101"/>
              <a:gd name="T20" fmla="*/ 2147483646 w 91"/>
              <a:gd name="T21" fmla="*/ 2147483646 h 101"/>
              <a:gd name="T22" fmla="*/ 2147483646 w 91"/>
              <a:gd name="T23" fmla="*/ 2147483646 h 101"/>
              <a:gd name="T24" fmla="*/ 2147483646 w 91"/>
              <a:gd name="T25" fmla="*/ 2147483646 h 101"/>
              <a:gd name="T26" fmla="*/ 2147483646 w 91"/>
              <a:gd name="T27" fmla="*/ 2147483646 h 101"/>
              <a:gd name="T28" fmla="*/ 2147483646 w 91"/>
              <a:gd name="T29" fmla="*/ 2147483646 h 101"/>
              <a:gd name="T30" fmla="*/ 2147483646 w 91"/>
              <a:gd name="T31" fmla="*/ 2147483646 h 101"/>
              <a:gd name="T32" fmla="*/ 0 w 91"/>
              <a:gd name="T33" fmla="*/ 2147483646 h 101"/>
              <a:gd name="T34" fmla="*/ 2147483646 w 91"/>
              <a:gd name="T35" fmla="*/ 2147483646 h 101"/>
              <a:gd name="T36" fmla="*/ 2147483646 w 91"/>
              <a:gd name="T37" fmla="*/ 2147483646 h 101"/>
              <a:gd name="T38" fmla="*/ 2147483646 w 91"/>
              <a:gd name="T39" fmla="*/ 2147483646 h 101"/>
              <a:gd name="T40" fmla="*/ 2147483646 w 91"/>
              <a:gd name="T41" fmla="*/ 2147483646 h 101"/>
              <a:gd name="T42" fmla="*/ 2147483646 w 91"/>
              <a:gd name="T43" fmla="*/ 2147483646 h 101"/>
              <a:gd name="T44" fmla="*/ 2147483646 w 91"/>
              <a:gd name="T45" fmla="*/ 2147483646 h 101"/>
              <a:gd name="T46" fmla="*/ 2147483646 w 91"/>
              <a:gd name="T47" fmla="*/ 2147483646 h 101"/>
              <a:gd name="T48" fmla="*/ 2147483646 w 91"/>
              <a:gd name="T49" fmla="*/ 2147483646 h 101"/>
              <a:gd name="T50" fmla="*/ 2147483646 w 91"/>
              <a:gd name="T51" fmla="*/ 2147483646 h 101"/>
              <a:gd name="T52" fmla="*/ 2147483646 w 91"/>
              <a:gd name="T53" fmla="*/ 2147483646 h 101"/>
              <a:gd name="T54" fmla="*/ 2147483646 w 91"/>
              <a:gd name="T55" fmla="*/ 2147483646 h 101"/>
              <a:gd name="T56" fmla="*/ 2147483646 w 91"/>
              <a:gd name="T57" fmla="*/ 2147483646 h 101"/>
              <a:gd name="T58" fmla="*/ 2147483646 w 91"/>
              <a:gd name="T59" fmla="*/ 2147483646 h 101"/>
              <a:gd name="T60" fmla="*/ 2147483646 w 91"/>
              <a:gd name="T61" fmla="*/ 2147483646 h 101"/>
              <a:gd name="T62" fmla="*/ 2147483646 w 91"/>
              <a:gd name="T63" fmla="*/ 2147483646 h 101"/>
              <a:gd name="T64" fmla="*/ 2147483646 w 91"/>
              <a:gd name="T65" fmla="*/ 2147483646 h 101"/>
              <a:gd name="T66" fmla="*/ 2147483646 w 91"/>
              <a:gd name="T67" fmla="*/ 2147483646 h 10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91" h="101">
                <a:moveTo>
                  <a:pt x="40" y="5"/>
                </a:moveTo>
                <a:cubicBezTo>
                  <a:pt x="45" y="7"/>
                  <a:pt x="48" y="12"/>
                  <a:pt x="50" y="17"/>
                </a:cubicBezTo>
                <a:cubicBezTo>
                  <a:pt x="52" y="14"/>
                  <a:pt x="54" y="12"/>
                  <a:pt x="56" y="10"/>
                </a:cubicBezTo>
                <a:cubicBezTo>
                  <a:pt x="57" y="9"/>
                  <a:pt x="58" y="9"/>
                  <a:pt x="59" y="10"/>
                </a:cubicBezTo>
                <a:cubicBezTo>
                  <a:pt x="60" y="11"/>
                  <a:pt x="60" y="12"/>
                  <a:pt x="59" y="13"/>
                </a:cubicBezTo>
                <a:cubicBezTo>
                  <a:pt x="56" y="16"/>
                  <a:pt x="53" y="20"/>
                  <a:pt x="51" y="25"/>
                </a:cubicBezTo>
                <a:cubicBezTo>
                  <a:pt x="51" y="25"/>
                  <a:pt x="51" y="25"/>
                  <a:pt x="51" y="25"/>
                </a:cubicBezTo>
                <a:cubicBezTo>
                  <a:pt x="51" y="25"/>
                  <a:pt x="51" y="25"/>
                  <a:pt x="51" y="25"/>
                </a:cubicBezTo>
                <a:cubicBezTo>
                  <a:pt x="51" y="25"/>
                  <a:pt x="51" y="25"/>
                  <a:pt x="51" y="25"/>
                </a:cubicBezTo>
                <a:cubicBezTo>
                  <a:pt x="51" y="25"/>
                  <a:pt x="51" y="25"/>
                  <a:pt x="51" y="25"/>
                </a:cubicBezTo>
                <a:cubicBezTo>
                  <a:pt x="51" y="25"/>
                  <a:pt x="51" y="25"/>
                  <a:pt x="51" y="25"/>
                </a:cubicBezTo>
                <a:cubicBezTo>
                  <a:pt x="51" y="25"/>
                  <a:pt x="51" y="25"/>
                  <a:pt x="51" y="25"/>
                </a:cubicBezTo>
                <a:cubicBezTo>
                  <a:pt x="51" y="25"/>
                  <a:pt x="51" y="25"/>
                  <a:pt x="51" y="25"/>
                </a:cubicBezTo>
                <a:cubicBezTo>
                  <a:pt x="50" y="28"/>
                  <a:pt x="49" y="31"/>
                  <a:pt x="48" y="34"/>
                </a:cubicBezTo>
                <a:cubicBezTo>
                  <a:pt x="49" y="34"/>
                  <a:pt x="50" y="34"/>
                  <a:pt x="51" y="34"/>
                </a:cubicBezTo>
                <a:cubicBezTo>
                  <a:pt x="53" y="33"/>
                  <a:pt x="55" y="33"/>
                  <a:pt x="58" y="33"/>
                </a:cubicBezTo>
                <a:cubicBezTo>
                  <a:pt x="59" y="33"/>
                  <a:pt x="60" y="33"/>
                  <a:pt x="61" y="33"/>
                </a:cubicBezTo>
                <a:cubicBezTo>
                  <a:pt x="63" y="33"/>
                  <a:pt x="64" y="33"/>
                  <a:pt x="65" y="34"/>
                </a:cubicBezTo>
                <a:cubicBezTo>
                  <a:pt x="67" y="34"/>
                  <a:pt x="68" y="36"/>
                  <a:pt x="68" y="38"/>
                </a:cubicBezTo>
                <a:cubicBezTo>
                  <a:pt x="68" y="39"/>
                  <a:pt x="68" y="39"/>
                  <a:pt x="67" y="40"/>
                </a:cubicBezTo>
                <a:cubicBezTo>
                  <a:pt x="68" y="40"/>
                  <a:pt x="68" y="40"/>
                  <a:pt x="68" y="40"/>
                </a:cubicBezTo>
                <a:cubicBezTo>
                  <a:pt x="67" y="41"/>
                  <a:pt x="66" y="42"/>
                  <a:pt x="66" y="43"/>
                </a:cubicBezTo>
                <a:cubicBezTo>
                  <a:pt x="63" y="54"/>
                  <a:pt x="73" y="65"/>
                  <a:pt x="84" y="63"/>
                </a:cubicBezTo>
                <a:cubicBezTo>
                  <a:pt x="85" y="63"/>
                  <a:pt x="85" y="63"/>
                  <a:pt x="86" y="62"/>
                </a:cubicBezTo>
                <a:cubicBezTo>
                  <a:pt x="88" y="62"/>
                  <a:pt x="90" y="63"/>
                  <a:pt x="91" y="65"/>
                </a:cubicBezTo>
                <a:cubicBezTo>
                  <a:pt x="91" y="65"/>
                  <a:pt x="91" y="65"/>
                  <a:pt x="91" y="66"/>
                </a:cubicBezTo>
                <a:cubicBezTo>
                  <a:pt x="91" y="67"/>
                  <a:pt x="91" y="67"/>
                  <a:pt x="91" y="67"/>
                </a:cubicBezTo>
                <a:cubicBezTo>
                  <a:pt x="91" y="67"/>
                  <a:pt x="91" y="67"/>
                  <a:pt x="91" y="67"/>
                </a:cubicBezTo>
                <a:cubicBezTo>
                  <a:pt x="91" y="85"/>
                  <a:pt x="76" y="101"/>
                  <a:pt x="58" y="101"/>
                </a:cubicBezTo>
                <a:cubicBezTo>
                  <a:pt x="55" y="101"/>
                  <a:pt x="53" y="100"/>
                  <a:pt x="51" y="100"/>
                </a:cubicBezTo>
                <a:cubicBezTo>
                  <a:pt x="49" y="99"/>
                  <a:pt x="47" y="99"/>
                  <a:pt x="46" y="98"/>
                </a:cubicBezTo>
                <a:cubicBezTo>
                  <a:pt x="44" y="99"/>
                  <a:pt x="42" y="99"/>
                  <a:pt x="41" y="100"/>
                </a:cubicBezTo>
                <a:cubicBezTo>
                  <a:pt x="39" y="100"/>
                  <a:pt x="36" y="101"/>
                  <a:pt x="34" y="101"/>
                </a:cubicBezTo>
                <a:cubicBezTo>
                  <a:pt x="15" y="101"/>
                  <a:pt x="0" y="85"/>
                  <a:pt x="0" y="67"/>
                </a:cubicBezTo>
                <a:cubicBezTo>
                  <a:pt x="0" y="48"/>
                  <a:pt x="15" y="33"/>
                  <a:pt x="34" y="33"/>
                </a:cubicBezTo>
                <a:cubicBezTo>
                  <a:pt x="36" y="33"/>
                  <a:pt x="39" y="33"/>
                  <a:pt x="41" y="34"/>
                </a:cubicBezTo>
                <a:cubicBezTo>
                  <a:pt x="42" y="34"/>
                  <a:pt x="43" y="34"/>
                  <a:pt x="44" y="34"/>
                </a:cubicBezTo>
                <a:cubicBezTo>
                  <a:pt x="44" y="32"/>
                  <a:pt x="44" y="30"/>
                  <a:pt x="45" y="28"/>
                </a:cubicBezTo>
                <a:cubicBezTo>
                  <a:pt x="39" y="30"/>
                  <a:pt x="33" y="30"/>
                  <a:pt x="28" y="27"/>
                </a:cubicBezTo>
                <a:cubicBezTo>
                  <a:pt x="21" y="22"/>
                  <a:pt x="16" y="15"/>
                  <a:pt x="17" y="7"/>
                </a:cubicBezTo>
                <a:cubicBezTo>
                  <a:pt x="17" y="6"/>
                  <a:pt x="17" y="5"/>
                  <a:pt x="18" y="5"/>
                </a:cubicBezTo>
                <a:cubicBezTo>
                  <a:pt x="25" y="1"/>
                  <a:pt x="33" y="0"/>
                  <a:pt x="40" y="4"/>
                </a:cubicBezTo>
                <a:cubicBezTo>
                  <a:pt x="40" y="5"/>
                  <a:pt x="40" y="5"/>
                  <a:pt x="40" y="5"/>
                </a:cubicBezTo>
                <a:close/>
                <a:moveTo>
                  <a:pt x="39" y="41"/>
                </a:moveTo>
                <a:cubicBezTo>
                  <a:pt x="39" y="41"/>
                  <a:pt x="39" y="41"/>
                  <a:pt x="39" y="41"/>
                </a:cubicBezTo>
                <a:cubicBezTo>
                  <a:pt x="38" y="41"/>
                  <a:pt x="36" y="41"/>
                  <a:pt x="34" y="41"/>
                </a:cubicBezTo>
                <a:cubicBezTo>
                  <a:pt x="20" y="41"/>
                  <a:pt x="8" y="52"/>
                  <a:pt x="8" y="67"/>
                </a:cubicBezTo>
                <a:cubicBezTo>
                  <a:pt x="8" y="81"/>
                  <a:pt x="20" y="93"/>
                  <a:pt x="34" y="93"/>
                </a:cubicBezTo>
                <a:cubicBezTo>
                  <a:pt x="36" y="93"/>
                  <a:pt x="38" y="93"/>
                  <a:pt x="39" y="92"/>
                </a:cubicBezTo>
                <a:cubicBezTo>
                  <a:pt x="41" y="92"/>
                  <a:pt x="43" y="91"/>
                  <a:pt x="44" y="91"/>
                </a:cubicBezTo>
                <a:cubicBezTo>
                  <a:pt x="45" y="90"/>
                  <a:pt x="46" y="90"/>
                  <a:pt x="47" y="91"/>
                </a:cubicBezTo>
                <a:cubicBezTo>
                  <a:pt x="49" y="91"/>
                  <a:pt x="51" y="92"/>
                  <a:pt x="52" y="92"/>
                </a:cubicBezTo>
                <a:cubicBezTo>
                  <a:pt x="54" y="93"/>
                  <a:pt x="56" y="93"/>
                  <a:pt x="58" y="93"/>
                </a:cubicBezTo>
                <a:cubicBezTo>
                  <a:pt x="70" y="93"/>
                  <a:pt x="81" y="83"/>
                  <a:pt x="83" y="71"/>
                </a:cubicBezTo>
                <a:cubicBezTo>
                  <a:pt x="67" y="72"/>
                  <a:pt x="54" y="57"/>
                  <a:pt x="58" y="41"/>
                </a:cubicBezTo>
                <a:cubicBezTo>
                  <a:pt x="59" y="41"/>
                  <a:pt x="59" y="41"/>
                  <a:pt x="59" y="41"/>
                </a:cubicBezTo>
                <a:cubicBezTo>
                  <a:pt x="58" y="41"/>
                  <a:pt x="58" y="41"/>
                  <a:pt x="58" y="41"/>
                </a:cubicBezTo>
                <a:cubicBezTo>
                  <a:pt x="56" y="41"/>
                  <a:pt x="54" y="41"/>
                  <a:pt x="52" y="41"/>
                </a:cubicBezTo>
                <a:cubicBezTo>
                  <a:pt x="51" y="41"/>
                  <a:pt x="49" y="42"/>
                  <a:pt x="47" y="43"/>
                </a:cubicBezTo>
                <a:cubicBezTo>
                  <a:pt x="46" y="43"/>
                  <a:pt x="45" y="43"/>
                  <a:pt x="44" y="43"/>
                </a:cubicBezTo>
                <a:cubicBezTo>
                  <a:pt x="43" y="42"/>
                  <a:pt x="41" y="41"/>
                  <a:pt x="39" y="41"/>
                </a:cubicBezTo>
                <a:close/>
                <a:moveTo>
                  <a:pt x="38" y="9"/>
                </a:moveTo>
                <a:cubicBezTo>
                  <a:pt x="38" y="9"/>
                  <a:pt x="38" y="9"/>
                  <a:pt x="38" y="9"/>
                </a:cubicBezTo>
                <a:cubicBezTo>
                  <a:pt x="38" y="8"/>
                  <a:pt x="38" y="8"/>
                  <a:pt x="38" y="8"/>
                </a:cubicBezTo>
                <a:cubicBezTo>
                  <a:pt x="33" y="6"/>
                  <a:pt x="27" y="5"/>
                  <a:pt x="21" y="8"/>
                </a:cubicBezTo>
                <a:cubicBezTo>
                  <a:pt x="22" y="14"/>
                  <a:pt x="25" y="20"/>
                  <a:pt x="30" y="23"/>
                </a:cubicBezTo>
                <a:cubicBezTo>
                  <a:pt x="35" y="25"/>
                  <a:pt x="41" y="26"/>
                  <a:pt x="46" y="23"/>
                </a:cubicBezTo>
                <a:cubicBezTo>
                  <a:pt x="46" y="17"/>
                  <a:pt x="43" y="11"/>
                  <a:pt x="38" y="9"/>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2" name="Freeform 43">
            <a:extLst>
              <a:ext uri="{FF2B5EF4-FFF2-40B4-BE49-F238E27FC236}">
                <a16:creationId xmlns:a16="http://schemas.microsoft.com/office/drawing/2014/main" id="{9B93893B-6505-4AAA-945D-55CB09A4C311}"/>
              </a:ext>
            </a:extLst>
          </p:cNvPr>
          <p:cNvSpPr>
            <a:spLocks noEditPoints="1"/>
          </p:cNvSpPr>
          <p:nvPr/>
        </p:nvSpPr>
        <p:spPr bwMode="auto">
          <a:xfrm rot="19688311">
            <a:off x="1885950" y="1704975"/>
            <a:ext cx="293688" cy="425450"/>
          </a:xfrm>
          <a:custGeom>
            <a:avLst/>
            <a:gdLst>
              <a:gd name="T0" fmla="*/ 2147483646 w 69"/>
              <a:gd name="T1" fmla="*/ 2147483646 h 99"/>
              <a:gd name="T2" fmla="*/ 2147483646 w 69"/>
              <a:gd name="T3" fmla="*/ 2147483646 h 99"/>
              <a:gd name="T4" fmla="*/ 2147483646 w 69"/>
              <a:gd name="T5" fmla="*/ 2147483646 h 99"/>
              <a:gd name="T6" fmla="*/ 2147483646 w 69"/>
              <a:gd name="T7" fmla="*/ 2147483646 h 99"/>
              <a:gd name="T8" fmla="*/ 2147483646 w 69"/>
              <a:gd name="T9" fmla="*/ 2147483646 h 99"/>
              <a:gd name="T10" fmla="*/ 2147483646 w 69"/>
              <a:gd name="T11" fmla="*/ 2147483646 h 99"/>
              <a:gd name="T12" fmla="*/ 2147483646 w 69"/>
              <a:gd name="T13" fmla="*/ 0 h 99"/>
              <a:gd name="T14" fmla="*/ 2147483646 w 69"/>
              <a:gd name="T15" fmla="*/ 2147483646 h 99"/>
              <a:gd name="T16" fmla="*/ 2147483646 w 69"/>
              <a:gd name="T17" fmla="*/ 2147483646 h 99"/>
              <a:gd name="T18" fmla="*/ 2147483646 w 69"/>
              <a:gd name="T19" fmla="*/ 2147483646 h 99"/>
              <a:gd name="T20" fmla="*/ 2147483646 w 69"/>
              <a:gd name="T21" fmla="*/ 2147483646 h 99"/>
              <a:gd name="T22" fmla="*/ 2147483646 w 69"/>
              <a:gd name="T23" fmla="*/ 2147483646 h 99"/>
              <a:gd name="T24" fmla="*/ 2147483646 w 69"/>
              <a:gd name="T25" fmla="*/ 2147483646 h 99"/>
              <a:gd name="T26" fmla="*/ 2147483646 w 69"/>
              <a:gd name="T27" fmla="*/ 2147483646 h 99"/>
              <a:gd name="T28" fmla="*/ 2147483646 w 69"/>
              <a:gd name="T29" fmla="*/ 2147483646 h 99"/>
              <a:gd name="T30" fmla="*/ 2147483646 w 69"/>
              <a:gd name="T31" fmla="*/ 2147483646 h 99"/>
              <a:gd name="T32" fmla="*/ 2147483646 w 69"/>
              <a:gd name="T33" fmla="*/ 2147483646 h 99"/>
              <a:gd name="T34" fmla="*/ 2147483646 w 69"/>
              <a:gd name="T35" fmla="*/ 2147483646 h 99"/>
              <a:gd name="T36" fmla="*/ 2147483646 w 69"/>
              <a:gd name="T37" fmla="*/ 2147483646 h 99"/>
              <a:gd name="T38" fmla="*/ 2147483646 w 69"/>
              <a:gd name="T39" fmla="*/ 2147483646 h 99"/>
              <a:gd name="T40" fmla="*/ 2147483646 w 69"/>
              <a:gd name="T41" fmla="*/ 2147483646 h 99"/>
              <a:gd name="T42" fmla="*/ 2147483646 w 69"/>
              <a:gd name="T43" fmla="*/ 2147483646 h 99"/>
              <a:gd name="T44" fmla="*/ 2147483646 w 69"/>
              <a:gd name="T45" fmla="*/ 2147483646 h 99"/>
              <a:gd name="T46" fmla="*/ 0 w 69"/>
              <a:gd name="T47" fmla="*/ 2147483646 h 99"/>
              <a:gd name="T48" fmla="*/ 2147483646 w 69"/>
              <a:gd name="T49" fmla="*/ 2147483646 h 99"/>
              <a:gd name="T50" fmla="*/ 2147483646 w 69"/>
              <a:gd name="T51" fmla="*/ 2147483646 h 99"/>
              <a:gd name="T52" fmla="*/ 2147483646 w 69"/>
              <a:gd name="T53" fmla="*/ 2147483646 h 99"/>
              <a:gd name="T54" fmla="*/ 2147483646 w 69"/>
              <a:gd name="T55" fmla="*/ 2147483646 h 99"/>
              <a:gd name="T56" fmla="*/ 2147483646 w 69"/>
              <a:gd name="T57" fmla="*/ 2147483646 h 99"/>
              <a:gd name="T58" fmla="*/ 2147483646 w 69"/>
              <a:gd name="T59" fmla="*/ 2147483646 h 99"/>
              <a:gd name="T60" fmla="*/ 2147483646 w 69"/>
              <a:gd name="T61" fmla="*/ 2147483646 h 99"/>
              <a:gd name="T62" fmla="*/ 2147483646 w 69"/>
              <a:gd name="T63" fmla="*/ 2147483646 h 99"/>
              <a:gd name="T64" fmla="*/ 2147483646 w 69"/>
              <a:gd name="T65" fmla="*/ 2147483646 h 99"/>
              <a:gd name="T66" fmla="*/ 2147483646 w 69"/>
              <a:gd name="T67" fmla="*/ 2147483646 h 99"/>
              <a:gd name="T68" fmla="*/ 2147483646 w 69"/>
              <a:gd name="T69" fmla="*/ 2147483646 h 99"/>
              <a:gd name="T70" fmla="*/ 2147483646 w 69"/>
              <a:gd name="T71" fmla="*/ 2147483646 h 99"/>
              <a:gd name="T72" fmla="*/ 2147483646 w 69"/>
              <a:gd name="T73" fmla="*/ 2147483646 h 99"/>
              <a:gd name="T74" fmla="*/ 2147483646 w 69"/>
              <a:gd name="T75" fmla="*/ 2147483646 h 9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9" h="99">
                <a:moveTo>
                  <a:pt x="4" y="70"/>
                </a:moveTo>
                <a:cubicBezTo>
                  <a:pt x="3" y="70"/>
                  <a:pt x="2" y="69"/>
                  <a:pt x="2" y="68"/>
                </a:cubicBezTo>
                <a:cubicBezTo>
                  <a:pt x="2" y="67"/>
                  <a:pt x="3" y="66"/>
                  <a:pt x="4" y="66"/>
                </a:cubicBezTo>
                <a:cubicBezTo>
                  <a:pt x="13" y="66"/>
                  <a:pt x="13" y="66"/>
                  <a:pt x="13" y="66"/>
                </a:cubicBezTo>
                <a:cubicBezTo>
                  <a:pt x="24" y="44"/>
                  <a:pt x="24" y="44"/>
                  <a:pt x="24" y="44"/>
                </a:cubicBezTo>
                <a:cubicBezTo>
                  <a:pt x="23" y="43"/>
                  <a:pt x="22" y="42"/>
                  <a:pt x="22" y="42"/>
                </a:cubicBezTo>
                <a:cubicBezTo>
                  <a:pt x="22" y="42"/>
                  <a:pt x="22" y="42"/>
                  <a:pt x="22" y="42"/>
                </a:cubicBezTo>
                <a:cubicBezTo>
                  <a:pt x="22" y="42"/>
                  <a:pt x="22" y="42"/>
                  <a:pt x="22" y="42"/>
                </a:cubicBezTo>
                <a:cubicBezTo>
                  <a:pt x="18" y="39"/>
                  <a:pt x="16" y="34"/>
                  <a:pt x="16" y="29"/>
                </a:cubicBezTo>
                <a:cubicBezTo>
                  <a:pt x="16" y="24"/>
                  <a:pt x="18" y="20"/>
                  <a:pt x="22" y="17"/>
                </a:cubicBezTo>
                <a:cubicBezTo>
                  <a:pt x="22" y="16"/>
                  <a:pt x="22" y="16"/>
                  <a:pt x="22" y="16"/>
                </a:cubicBezTo>
                <a:cubicBezTo>
                  <a:pt x="24" y="14"/>
                  <a:pt x="27" y="13"/>
                  <a:pt x="30" y="12"/>
                </a:cubicBezTo>
                <a:cubicBezTo>
                  <a:pt x="30" y="4"/>
                  <a:pt x="30" y="4"/>
                  <a:pt x="30" y="4"/>
                </a:cubicBezTo>
                <a:cubicBezTo>
                  <a:pt x="30" y="2"/>
                  <a:pt x="32" y="0"/>
                  <a:pt x="34" y="0"/>
                </a:cubicBezTo>
                <a:cubicBezTo>
                  <a:pt x="36" y="0"/>
                  <a:pt x="38" y="2"/>
                  <a:pt x="38" y="4"/>
                </a:cubicBezTo>
                <a:cubicBezTo>
                  <a:pt x="38" y="12"/>
                  <a:pt x="38" y="12"/>
                  <a:pt x="38" y="12"/>
                </a:cubicBezTo>
                <a:cubicBezTo>
                  <a:pt x="42" y="13"/>
                  <a:pt x="45" y="14"/>
                  <a:pt x="47" y="17"/>
                </a:cubicBezTo>
                <a:cubicBezTo>
                  <a:pt x="50" y="20"/>
                  <a:pt x="52" y="24"/>
                  <a:pt x="52" y="29"/>
                </a:cubicBezTo>
                <a:cubicBezTo>
                  <a:pt x="52" y="34"/>
                  <a:pt x="50" y="39"/>
                  <a:pt x="47" y="42"/>
                </a:cubicBezTo>
                <a:cubicBezTo>
                  <a:pt x="47" y="42"/>
                  <a:pt x="47" y="42"/>
                  <a:pt x="47" y="42"/>
                </a:cubicBezTo>
                <a:cubicBezTo>
                  <a:pt x="46" y="43"/>
                  <a:pt x="46" y="43"/>
                  <a:pt x="45" y="44"/>
                </a:cubicBezTo>
                <a:cubicBezTo>
                  <a:pt x="56" y="66"/>
                  <a:pt x="56" y="66"/>
                  <a:pt x="56" y="66"/>
                </a:cubicBezTo>
                <a:cubicBezTo>
                  <a:pt x="65" y="66"/>
                  <a:pt x="65" y="66"/>
                  <a:pt x="65" y="66"/>
                </a:cubicBezTo>
                <a:cubicBezTo>
                  <a:pt x="66" y="66"/>
                  <a:pt x="67" y="67"/>
                  <a:pt x="67" y="68"/>
                </a:cubicBezTo>
                <a:cubicBezTo>
                  <a:pt x="67" y="69"/>
                  <a:pt x="66" y="70"/>
                  <a:pt x="65" y="70"/>
                </a:cubicBezTo>
                <a:cubicBezTo>
                  <a:pt x="58" y="70"/>
                  <a:pt x="58" y="70"/>
                  <a:pt x="58" y="70"/>
                </a:cubicBezTo>
                <a:cubicBezTo>
                  <a:pt x="66" y="87"/>
                  <a:pt x="66" y="87"/>
                  <a:pt x="66" y="87"/>
                </a:cubicBezTo>
                <a:cubicBezTo>
                  <a:pt x="66" y="88"/>
                  <a:pt x="66" y="89"/>
                  <a:pt x="66" y="90"/>
                </a:cubicBezTo>
                <a:cubicBezTo>
                  <a:pt x="67" y="92"/>
                  <a:pt x="67" y="92"/>
                  <a:pt x="67" y="92"/>
                </a:cubicBezTo>
                <a:cubicBezTo>
                  <a:pt x="68" y="96"/>
                  <a:pt x="68" y="96"/>
                  <a:pt x="68" y="96"/>
                </a:cubicBezTo>
                <a:cubicBezTo>
                  <a:pt x="69" y="97"/>
                  <a:pt x="69" y="98"/>
                  <a:pt x="67" y="99"/>
                </a:cubicBezTo>
                <a:cubicBezTo>
                  <a:pt x="66" y="99"/>
                  <a:pt x="65" y="99"/>
                  <a:pt x="64" y="98"/>
                </a:cubicBezTo>
                <a:cubicBezTo>
                  <a:pt x="63" y="94"/>
                  <a:pt x="63" y="94"/>
                  <a:pt x="63" y="94"/>
                </a:cubicBezTo>
                <a:cubicBezTo>
                  <a:pt x="62" y="92"/>
                  <a:pt x="62" y="92"/>
                  <a:pt x="62" y="92"/>
                </a:cubicBezTo>
                <a:cubicBezTo>
                  <a:pt x="61" y="92"/>
                  <a:pt x="59" y="92"/>
                  <a:pt x="59" y="90"/>
                </a:cubicBezTo>
                <a:cubicBezTo>
                  <a:pt x="49" y="70"/>
                  <a:pt x="49" y="70"/>
                  <a:pt x="49" y="70"/>
                </a:cubicBezTo>
                <a:cubicBezTo>
                  <a:pt x="38" y="70"/>
                  <a:pt x="38" y="70"/>
                  <a:pt x="38" y="70"/>
                </a:cubicBezTo>
                <a:cubicBezTo>
                  <a:pt x="38" y="73"/>
                  <a:pt x="38" y="73"/>
                  <a:pt x="38" y="73"/>
                </a:cubicBezTo>
                <a:cubicBezTo>
                  <a:pt x="38" y="75"/>
                  <a:pt x="36" y="77"/>
                  <a:pt x="34" y="77"/>
                </a:cubicBezTo>
                <a:cubicBezTo>
                  <a:pt x="32" y="77"/>
                  <a:pt x="30" y="75"/>
                  <a:pt x="30" y="73"/>
                </a:cubicBezTo>
                <a:cubicBezTo>
                  <a:pt x="30" y="70"/>
                  <a:pt x="30" y="70"/>
                  <a:pt x="30" y="70"/>
                </a:cubicBezTo>
                <a:cubicBezTo>
                  <a:pt x="19" y="70"/>
                  <a:pt x="19" y="70"/>
                  <a:pt x="19" y="70"/>
                </a:cubicBezTo>
                <a:cubicBezTo>
                  <a:pt x="10" y="90"/>
                  <a:pt x="10" y="90"/>
                  <a:pt x="10" y="90"/>
                </a:cubicBezTo>
                <a:cubicBezTo>
                  <a:pt x="9" y="92"/>
                  <a:pt x="8" y="92"/>
                  <a:pt x="7" y="92"/>
                </a:cubicBezTo>
                <a:cubicBezTo>
                  <a:pt x="6" y="94"/>
                  <a:pt x="6" y="94"/>
                  <a:pt x="6" y="94"/>
                </a:cubicBezTo>
                <a:cubicBezTo>
                  <a:pt x="4" y="98"/>
                  <a:pt x="4" y="98"/>
                  <a:pt x="4" y="98"/>
                </a:cubicBezTo>
                <a:cubicBezTo>
                  <a:pt x="4" y="99"/>
                  <a:pt x="3" y="99"/>
                  <a:pt x="1" y="99"/>
                </a:cubicBezTo>
                <a:cubicBezTo>
                  <a:pt x="0" y="98"/>
                  <a:pt x="0" y="97"/>
                  <a:pt x="0" y="96"/>
                </a:cubicBezTo>
                <a:cubicBezTo>
                  <a:pt x="2" y="92"/>
                  <a:pt x="2" y="92"/>
                  <a:pt x="2" y="92"/>
                </a:cubicBezTo>
                <a:cubicBezTo>
                  <a:pt x="3" y="90"/>
                  <a:pt x="3" y="90"/>
                  <a:pt x="3" y="90"/>
                </a:cubicBezTo>
                <a:cubicBezTo>
                  <a:pt x="2" y="89"/>
                  <a:pt x="2" y="88"/>
                  <a:pt x="3" y="87"/>
                </a:cubicBezTo>
                <a:cubicBezTo>
                  <a:pt x="11" y="70"/>
                  <a:pt x="11" y="70"/>
                  <a:pt x="11" y="70"/>
                </a:cubicBezTo>
                <a:cubicBezTo>
                  <a:pt x="4" y="70"/>
                  <a:pt x="4" y="70"/>
                  <a:pt x="4" y="70"/>
                </a:cubicBezTo>
                <a:close/>
                <a:moveTo>
                  <a:pt x="30" y="66"/>
                </a:moveTo>
                <a:cubicBezTo>
                  <a:pt x="30" y="66"/>
                  <a:pt x="30" y="66"/>
                  <a:pt x="30" y="66"/>
                </a:cubicBezTo>
                <a:cubicBezTo>
                  <a:pt x="30" y="63"/>
                  <a:pt x="30" y="63"/>
                  <a:pt x="30" y="63"/>
                </a:cubicBezTo>
                <a:cubicBezTo>
                  <a:pt x="30" y="61"/>
                  <a:pt x="32" y="59"/>
                  <a:pt x="34" y="59"/>
                </a:cubicBezTo>
                <a:cubicBezTo>
                  <a:pt x="36" y="59"/>
                  <a:pt x="38" y="61"/>
                  <a:pt x="38" y="63"/>
                </a:cubicBezTo>
                <a:cubicBezTo>
                  <a:pt x="38" y="66"/>
                  <a:pt x="38" y="66"/>
                  <a:pt x="38" y="66"/>
                </a:cubicBezTo>
                <a:cubicBezTo>
                  <a:pt x="47" y="66"/>
                  <a:pt x="47" y="66"/>
                  <a:pt x="47" y="66"/>
                </a:cubicBezTo>
                <a:cubicBezTo>
                  <a:pt x="38" y="47"/>
                  <a:pt x="38" y="47"/>
                  <a:pt x="38" y="47"/>
                </a:cubicBezTo>
                <a:cubicBezTo>
                  <a:pt x="36" y="47"/>
                  <a:pt x="33" y="47"/>
                  <a:pt x="31" y="47"/>
                </a:cubicBezTo>
                <a:cubicBezTo>
                  <a:pt x="22" y="66"/>
                  <a:pt x="22" y="66"/>
                  <a:pt x="22" y="66"/>
                </a:cubicBezTo>
                <a:cubicBezTo>
                  <a:pt x="30" y="66"/>
                  <a:pt x="30" y="66"/>
                  <a:pt x="30" y="66"/>
                </a:cubicBezTo>
                <a:close/>
                <a:moveTo>
                  <a:pt x="41" y="22"/>
                </a:moveTo>
                <a:cubicBezTo>
                  <a:pt x="41" y="22"/>
                  <a:pt x="41" y="22"/>
                  <a:pt x="41" y="22"/>
                </a:cubicBezTo>
                <a:cubicBezTo>
                  <a:pt x="38" y="18"/>
                  <a:pt x="31" y="18"/>
                  <a:pt x="27" y="22"/>
                </a:cubicBezTo>
                <a:cubicBezTo>
                  <a:pt x="27" y="22"/>
                  <a:pt x="27" y="22"/>
                  <a:pt x="27" y="22"/>
                </a:cubicBezTo>
                <a:cubicBezTo>
                  <a:pt x="25" y="24"/>
                  <a:pt x="24" y="26"/>
                  <a:pt x="24" y="29"/>
                </a:cubicBezTo>
                <a:cubicBezTo>
                  <a:pt x="24" y="32"/>
                  <a:pt x="25" y="35"/>
                  <a:pt x="27" y="36"/>
                </a:cubicBezTo>
                <a:cubicBezTo>
                  <a:pt x="30" y="39"/>
                  <a:pt x="35" y="40"/>
                  <a:pt x="38" y="39"/>
                </a:cubicBezTo>
                <a:cubicBezTo>
                  <a:pt x="38" y="39"/>
                  <a:pt x="38" y="39"/>
                  <a:pt x="38" y="39"/>
                </a:cubicBezTo>
                <a:cubicBezTo>
                  <a:pt x="39" y="38"/>
                  <a:pt x="40" y="37"/>
                  <a:pt x="41" y="37"/>
                </a:cubicBezTo>
                <a:cubicBezTo>
                  <a:pt x="41" y="36"/>
                  <a:pt x="41" y="36"/>
                  <a:pt x="41" y="36"/>
                </a:cubicBezTo>
                <a:cubicBezTo>
                  <a:pt x="43" y="35"/>
                  <a:pt x="44" y="32"/>
                  <a:pt x="44" y="29"/>
                </a:cubicBezTo>
                <a:cubicBezTo>
                  <a:pt x="44" y="26"/>
                  <a:pt x="43" y="24"/>
                  <a:pt x="41" y="22"/>
                </a:cubicBezTo>
                <a:cubicBezTo>
                  <a:pt x="41" y="22"/>
                  <a:pt x="41" y="22"/>
                  <a:pt x="41" y="22"/>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3" name="Freeform 44">
            <a:extLst>
              <a:ext uri="{FF2B5EF4-FFF2-40B4-BE49-F238E27FC236}">
                <a16:creationId xmlns:a16="http://schemas.microsoft.com/office/drawing/2014/main" id="{3FBDDE59-DE03-449C-85B3-63C02C7204A4}"/>
              </a:ext>
            </a:extLst>
          </p:cNvPr>
          <p:cNvSpPr>
            <a:spLocks noEditPoints="1"/>
          </p:cNvSpPr>
          <p:nvPr/>
        </p:nvSpPr>
        <p:spPr bwMode="auto">
          <a:xfrm rot="19688311">
            <a:off x="7070725" y="-6350"/>
            <a:ext cx="482600" cy="325438"/>
          </a:xfrm>
          <a:custGeom>
            <a:avLst/>
            <a:gdLst>
              <a:gd name="T0" fmla="*/ 2147483646 w 113"/>
              <a:gd name="T1" fmla="*/ 0 h 76"/>
              <a:gd name="T2" fmla="*/ 2147483646 w 113"/>
              <a:gd name="T3" fmla="*/ 2147483646 h 76"/>
              <a:gd name="T4" fmla="*/ 2147483646 w 113"/>
              <a:gd name="T5" fmla="*/ 2147483646 h 76"/>
              <a:gd name="T6" fmla="*/ 2147483646 w 113"/>
              <a:gd name="T7" fmla="*/ 2147483646 h 76"/>
              <a:gd name="T8" fmla="*/ 2147483646 w 113"/>
              <a:gd name="T9" fmla="*/ 0 h 76"/>
              <a:gd name="T10" fmla="*/ 2147483646 w 113"/>
              <a:gd name="T11" fmla="*/ 2147483646 h 76"/>
              <a:gd name="T12" fmla="*/ 2147483646 w 113"/>
              <a:gd name="T13" fmla="*/ 2147483646 h 76"/>
              <a:gd name="T14" fmla="*/ 2147483646 w 113"/>
              <a:gd name="T15" fmla="*/ 2147483646 h 76"/>
              <a:gd name="T16" fmla="*/ 2147483646 w 113"/>
              <a:gd name="T17" fmla="*/ 2147483646 h 76"/>
              <a:gd name="T18" fmla="*/ 2147483646 w 113"/>
              <a:gd name="T19" fmla="*/ 2147483646 h 76"/>
              <a:gd name="T20" fmla="*/ 2147483646 w 113"/>
              <a:gd name="T21" fmla="*/ 2147483646 h 76"/>
              <a:gd name="T22" fmla="*/ 2147483646 w 113"/>
              <a:gd name="T23" fmla="*/ 2147483646 h 76"/>
              <a:gd name="T24" fmla="*/ 2147483646 w 113"/>
              <a:gd name="T25" fmla="*/ 2147483646 h 76"/>
              <a:gd name="T26" fmla="*/ 2147483646 w 113"/>
              <a:gd name="T27" fmla="*/ 2147483646 h 76"/>
              <a:gd name="T28" fmla="*/ 2147483646 w 113"/>
              <a:gd name="T29" fmla="*/ 2147483646 h 76"/>
              <a:gd name="T30" fmla="*/ 2147483646 w 113"/>
              <a:gd name="T31" fmla="*/ 2147483646 h 76"/>
              <a:gd name="T32" fmla="*/ 2147483646 w 113"/>
              <a:gd name="T33" fmla="*/ 2147483646 h 76"/>
              <a:gd name="T34" fmla="*/ 2147483646 w 113"/>
              <a:gd name="T35" fmla="*/ 2147483646 h 76"/>
              <a:gd name="T36" fmla="*/ 2147483646 w 113"/>
              <a:gd name="T37" fmla="*/ 2147483646 h 76"/>
              <a:gd name="T38" fmla="*/ 2147483646 w 113"/>
              <a:gd name="T39" fmla="*/ 2147483646 h 76"/>
              <a:gd name="T40" fmla="*/ 2147483646 w 113"/>
              <a:gd name="T41" fmla="*/ 2147483646 h 76"/>
              <a:gd name="T42" fmla="*/ 2147483646 w 113"/>
              <a:gd name="T43" fmla="*/ 2147483646 h 76"/>
              <a:gd name="T44" fmla="*/ 2147483646 w 113"/>
              <a:gd name="T45" fmla="*/ 2147483646 h 76"/>
              <a:gd name="T46" fmla="*/ 2147483646 w 113"/>
              <a:gd name="T47" fmla="*/ 2147483646 h 76"/>
              <a:gd name="T48" fmla="*/ 2147483646 w 113"/>
              <a:gd name="T49" fmla="*/ 2147483646 h 76"/>
              <a:gd name="T50" fmla="*/ 2147483646 w 113"/>
              <a:gd name="T51" fmla="*/ 2147483646 h 76"/>
              <a:gd name="T52" fmla="*/ 2147483646 w 113"/>
              <a:gd name="T53" fmla="*/ 2147483646 h 76"/>
              <a:gd name="T54" fmla="*/ 2147483646 w 113"/>
              <a:gd name="T55" fmla="*/ 2147483646 h 76"/>
              <a:gd name="T56" fmla="*/ 2147483646 w 113"/>
              <a:gd name="T57" fmla="*/ 2147483646 h 76"/>
              <a:gd name="T58" fmla="*/ 2147483646 w 113"/>
              <a:gd name="T59" fmla="*/ 2147483646 h 76"/>
              <a:gd name="T60" fmla="*/ 2147483646 w 113"/>
              <a:gd name="T61" fmla="*/ 2147483646 h 76"/>
              <a:gd name="T62" fmla="*/ 2147483646 w 113"/>
              <a:gd name="T63" fmla="*/ 2147483646 h 76"/>
              <a:gd name="T64" fmla="*/ 2147483646 w 113"/>
              <a:gd name="T65" fmla="*/ 2147483646 h 76"/>
              <a:gd name="T66" fmla="*/ 2147483646 w 113"/>
              <a:gd name="T67" fmla="*/ 2147483646 h 76"/>
              <a:gd name="T68" fmla="*/ 2147483646 w 113"/>
              <a:gd name="T69" fmla="*/ 2147483646 h 76"/>
              <a:gd name="T70" fmla="*/ 2147483646 w 113"/>
              <a:gd name="T71" fmla="*/ 2147483646 h 76"/>
              <a:gd name="T72" fmla="*/ 2147483646 w 113"/>
              <a:gd name="T73" fmla="*/ 2147483646 h 76"/>
              <a:gd name="T74" fmla="*/ 2147483646 w 113"/>
              <a:gd name="T75" fmla="*/ 2147483646 h 76"/>
              <a:gd name="T76" fmla="*/ 2147483646 w 113"/>
              <a:gd name="T77" fmla="*/ 2147483646 h 76"/>
              <a:gd name="T78" fmla="*/ 2147483646 w 113"/>
              <a:gd name="T79" fmla="*/ 2147483646 h 76"/>
              <a:gd name="T80" fmla="*/ 2147483646 w 113"/>
              <a:gd name="T81" fmla="*/ 2147483646 h 76"/>
              <a:gd name="T82" fmla="*/ 2147483646 w 113"/>
              <a:gd name="T83" fmla="*/ 2147483646 h 7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13" h="76">
                <a:moveTo>
                  <a:pt x="10" y="0"/>
                </a:moveTo>
                <a:cubicBezTo>
                  <a:pt x="11" y="0"/>
                  <a:pt x="11" y="0"/>
                  <a:pt x="11" y="0"/>
                </a:cubicBezTo>
                <a:cubicBezTo>
                  <a:pt x="103" y="0"/>
                  <a:pt x="103" y="0"/>
                  <a:pt x="103" y="0"/>
                </a:cubicBezTo>
                <a:cubicBezTo>
                  <a:pt x="105" y="0"/>
                  <a:pt x="106" y="2"/>
                  <a:pt x="106" y="4"/>
                </a:cubicBezTo>
                <a:cubicBezTo>
                  <a:pt x="106" y="4"/>
                  <a:pt x="106" y="4"/>
                  <a:pt x="106" y="4"/>
                </a:cubicBezTo>
                <a:cubicBezTo>
                  <a:pt x="106" y="70"/>
                  <a:pt x="106" y="70"/>
                  <a:pt x="106" y="70"/>
                </a:cubicBezTo>
                <a:cubicBezTo>
                  <a:pt x="110" y="70"/>
                  <a:pt x="110" y="70"/>
                  <a:pt x="110" y="70"/>
                </a:cubicBezTo>
                <a:cubicBezTo>
                  <a:pt x="112" y="70"/>
                  <a:pt x="113" y="71"/>
                  <a:pt x="113" y="73"/>
                </a:cubicBezTo>
                <a:cubicBezTo>
                  <a:pt x="113" y="75"/>
                  <a:pt x="112" y="76"/>
                  <a:pt x="110" y="76"/>
                </a:cubicBezTo>
                <a:cubicBezTo>
                  <a:pt x="75" y="76"/>
                  <a:pt x="39" y="76"/>
                  <a:pt x="3" y="76"/>
                </a:cubicBezTo>
                <a:cubicBezTo>
                  <a:pt x="2" y="76"/>
                  <a:pt x="0" y="75"/>
                  <a:pt x="0" y="73"/>
                </a:cubicBezTo>
                <a:cubicBezTo>
                  <a:pt x="0" y="71"/>
                  <a:pt x="2" y="70"/>
                  <a:pt x="3" y="70"/>
                </a:cubicBezTo>
                <a:cubicBezTo>
                  <a:pt x="7" y="70"/>
                  <a:pt x="7" y="70"/>
                  <a:pt x="7" y="70"/>
                </a:cubicBezTo>
                <a:cubicBezTo>
                  <a:pt x="7" y="4"/>
                  <a:pt x="7" y="4"/>
                  <a:pt x="7" y="4"/>
                </a:cubicBezTo>
                <a:cubicBezTo>
                  <a:pt x="7" y="2"/>
                  <a:pt x="9" y="0"/>
                  <a:pt x="10" y="0"/>
                </a:cubicBezTo>
                <a:close/>
                <a:moveTo>
                  <a:pt x="23" y="52"/>
                </a:moveTo>
                <a:cubicBezTo>
                  <a:pt x="23" y="52"/>
                  <a:pt x="23" y="52"/>
                  <a:pt x="23" y="52"/>
                </a:cubicBezTo>
                <a:cubicBezTo>
                  <a:pt x="29" y="50"/>
                  <a:pt x="29" y="50"/>
                  <a:pt x="29" y="50"/>
                </a:cubicBezTo>
                <a:cubicBezTo>
                  <a:pt x="31" y="50"/>
                  <a:pt x="31" y="49"/>
                  <a:pt x="31" y="48"/>
                </a:cubicBezTo>
                <a:cubicBezTo>
                  <a:pt x="31" y="46"/>
                  <a:pt x="29" y="46"/>
                  <a:pt x="28" y="46"/>
                </a:cubicBezTo>
                <a:cubicBezTo>
                  <a:pt x="22" y="48"/>
                  <a:pt x="22" y="48"/>
                  <a:pt x="22" y="48"/>
                </a:cubicBezTo>
                <a:cubicBezTo>
                  <a:pt x="22" y="48"/>
                  <a:pt x="22" y="48"/>
                  <a:pt x="22" y="48"/>
                </a:cubicBezTo>
                <a:cubicBezTo>
                  <a:pt x="21" y="42"/>
                  <a:pt x="21" y="42"/>
                  <a:pt x="21" y="42"/>
                </a:cubicBezTo>
                <a:cubicBezTo>
                  <a:pt x="30" y="40"/>
                  <a:pt x="30" y="40"/>
                  <a:pt x="30" y="40"/>
                </a:cubicBezTo>
                <a:cubicBezTo>
                  <a:pt x="32" y="40"/>
                  <a:pt x="32" y="38"/>
                  <a:pt x="32" y="37"/>
                </a:cubicBezTo>
                <a:cubicBezTo>
                  <a:pt x="32" y="36"/>
                  <a:pt x="30" y="35"/>
                  <a:pt x="29" y="35"/>
                </a:cubicBezTo>
                <a:cubicBezTo>
                  <a:pt x="17" y="39"/>
                  <a:pt x="17" y="39"/>
                  <a:pt x="17" y="39"/>
                </a:cubicBezTo>
                <a:cubicBezTo>
                  <a:pt x="16" y="39"/>
                  <a:pt x="15" y="40"/>
                  <a:pt x="16" y="41"/>
                </a:cubicBezTo>
                <a:cubicBezTo>
                  <a:pt x="21" y="61"/>
                  <a:pt x="21" y="61"/>
                  <a:pt x="21" y="61"/>
                </a:cubicBezTo>
                <a:cubicBezTo>
                  <a:pt x="21" y="62"/>
                  <a:pt x="22" y="63"/>
                  <a:pt x="24" y="62"/>
                </a:cubicBezTo>
                <a:cubicBezTo>
                  <a:pt x="35" y="59"/>
                  <a:pt x="35" y="59"/>
                  <a:pt x="35" y="59"/>
                </a:cubicBezTo>
                <a:cubicBezTo>
                  <a:pt x="37" y="59"/>
                  <a:pt x="37" y="57"/>
                  <a:pt x="37" y="56"/>
                </a:cubicBezTo>
                <a:cubicBezTo>
                  <a:pt x="37" y="55"/>
                  <a:pt x="36" y="54"/>
                  <a:pt x="34" y="55"/>
                </a:cubicBezTo>
                <a:cubicBezTo>
                  <a:pt x="25" y="57"/>
                  <a:pt x="25" y="57"/>
                  <a:pt x="25" y="57"/>
                </a:cubicBezTo>
                <a:cubicBezTo>
                  <a:pt x="23" y="52"/>
                  <a:pt x="23" y="52"/>
                  <a:pt x="23" y="52"/>
                </a:cubicBezTo>
                <a:cubicBezTo>
                  <a:pt x="23" y="52"/>
                  <a:pt x="23" y="52"/>
                  <a:pt x="23" y="52"/>
                </a:cubicBezTo>
                <a:close/>
                <a:moveTo>
                  <a:pt x="37" y="45"/>
                </a:moveTo>
                <a:cubicBezTo>
                  <a:pt x="37" y="45"/>
                  <a:pt x="37" y="45"/>
                  <a:pt x="37" y="45"/>
                </a:cubicBezTo>
                <a:cubicBezTo>
                  <a:pt x="43" y="44"/>
                  <a:pt x="43" y="44"/>
                  <a:pt x="43" y="44"/>
                </a:cubicBezTo>
                <a:cubicBezTo>
                  <a:pt x="44" y="43"/>
                  <a:pt x="45" y="42"/>
                  <a:pt x="44" y="41"/>
                </a:cubicBezTo>
                <a:cubicBezTo>
                  <a:pt x="44" y="40"/>
                  <a:pt x="43" y="39"/>
                  <a:pt x="41" y="39"/>
                </a:cubicBezTo>
                <a:cubicBezTo>
                  <a:pt x="36" y="41"/>
                  <a:pt x="36" y="41"/>
                  <a:pt x="36" y="41"/>
                </a:cubicBezTo>
                <a:cubicBezTo>
                  <a:pt x="34" y="41"/>
                  <a:pt x="34" y="42"/>
                  <a:pt x="34" y="44"/>
                </a:cubicBezTo>
                <a:cubicBezTo>
                  <a:pt x="34" y="45"/>
                  <a:pt x="35" y="46"/>
                  <a:pt x="37" y="45"/>
                </a:cubicBezTo>
                <a:close/>
                <a:moveTo>
                  <a:pt x="38" y="51"/>
                </a:moveTo>
                <a:cubicBezTo>
                  <a:pt x="38" y="51"/>
                  <a:pt x="38" y="51"/>
                  <a:pt x="38" y="51"/>
                </a:cubicBezTo>
                <a:cubicBezTo>
                  <a:pt x="44" y="50"/>
                  <a:pt x="44" y="50"/>
                  <a:pt x="44" y="50"/>
                </a:cubicBezTo>
                <a:cubicBezTo>
                  <a:pt x="45" y="49"/>
                  <a:pt x="46" y="48"/>
                  <a:pt x="46" y="47"/>
                </a:cubicBezTo>
                <a:cubicBezTo>
                  <a:pt x="46" y="46"/>
                  <a:pt x="44" y="45"/>
                  <a:pt x="43" y="45"/>
                </a:cubicBezTo>
                <a:cubicBezTo>
                  <a:pt x="37" y="47"/>
                  <a:pt x="37" y="47"/>
                  <a:pt x="37" y="47"/>
                </a:cubicBezTo>
                <a:cubicBezTo>
                  <a:pt x="36" y="47"/>
                  <a:pt x="35" y="48"/>
                  <a:pt x="35" y="50"/>
                </a:cubicBezTo>
                <a:cubicBezTo>
                  <a:pt x="36" y="51"/>
                  <a:pt x="37" y="52"/>
                  <a:pt x="38" y="51"/>
                </a:cubicBezTo>
                <a:close/>
                <a:moveTo>
                  <a:pt x="54" y="52"/>
                </a:moveTo>
                <a:cubicBezTo>
                  <a:pt x="54" y="52"/>
                  <a:pt x="54" y="52"/>
                  <a:pt x="54" y="52"/>
                </a:cubicBezTo>
                <a:cubicBezTo>
                  <a:pt x="51" y="41"/>
                  <a:pt x="51" y="41"/>
                  <a:pt x="51" y="41"/>
                </a:cubicBezTo>
                <a:cubicBezTo>
                  <a:pt x="51" y="39"/>
                  <a:pt x="54" y="38"/>
                  <a:pt x="55" y="40"/>
                </a:cubicBezTo>
                <a:cubicBezTo>
                  <a:pt x="58" y="51"/>
                  <a:pt x="58" y="51"/>
                  <a:pt x="58" y="51"/>
                </a:cubicBezTo>
                <a:cubicBezTo>
                  <a:pt x="58" y="52"/>
                  <a:pt x="60" y="53"/>
                  <a:pt x="61" y="52"/>
                </a:cubicBezTo>
                <a:cubicBezTo>
                  <a:pt x="62" y="52"/>
                  <a:pt x="63" y="51"/>
                  <a:pt x="62" y="49"/>
                </a:cubicBezTo>
                <a:cubicBezTo>
                  <a:pt x="60" y="39"/>
                  <a:pt x="60" y="39"/>
                  <a:pt x="60" y="39"/>
                </a:cubicBezTo>
                <a:cubicBezTo>
                  <a:pt x="60" y="39"/>
                  <a:pt x="60" y="39"/>
                  <a:pt x="60" y="39"/>
                </a:cubicBezTo>
                <a:cubicBezTo>
                  <a:pt x="59" y="37"/>
                  <a:pt x="63" y="36"/>
                  <a:pt x="64" y="38"/>
                </a:cubicBezTo>
                <a:cubicBezTo>
                  <a:pt x="66" y="48"/>
                  <a:pt x="66" y="48"/>
                  <a:pt x="66" y="48"/>
                </a:cubicBezTo>
                <a:cubicBezTo>
                  <a:pt x="67" y="50"/>
                  <a:pt x="68" y="50"/>
                  <a:pt x="69" y="50"/>
                </a:cubicBezTo>
                <a:cubicBezTo>
                  <a:pt x="70" y="50"/>
                  <a:pt x="71" y="48"/>
                  <a:pt x="71" y="47"/>
                </a:cubicBezTo>
                <a:cubicBezTo>
                  <a:pt x="68" y="37"/>
                  <a:pt x="68" y="37"/>
                  <a:pt x="68" y="37"/>
                </a:cubicBezTo>
                <a:cubicBezTo>
                  <a:pt x="67" y="31"/>
                  <a:pt x="59" y="30"/>
                  <a:pt x="56" y="35"/>
                </a:cubicBezTo>
                <a:cubicBezTo>
                  <a:pt x="51" y="33"/>
                  <a:pt x="45" y="37"/>
                  <a:pt x="47" y="43"/>
                </a:cubicBezTo>
                <a:cubicBezTo>
                  <a:pt x="50" y="53"/>
                  <a:pt x="50" y="53"/>
                  <a:pt x="50" y="53"/>
                </a:cubicBezTo>
                <a:cubicBezTo>
                  <a:pt x="50" y="54"/>
                  <a:pt x="51" y="55"/>
                  <a:pt x="52" y="55"/>
                </a:cubicBezTo>
                <a:cubicBezTo>
                  <a:pt x="54" y="54"/>
                  <a:pt x="54" y="53"/>
                  <a:pt x="54" y="52"/>
                </a:cubicBezTo>
                <a:close/>
                <a:moveTo>
                  <a:pt x="83" y="40"/>
                </a:moveTo>
                <a:cubicBezTo>
                  <a:pt x="83" y="40"/>
                  <a:pt x="83" y="40"/>
                  <a:pt x="83" y="40"/>
                </a:cubicBezTo>
                <a:cubicBezTo>
                  <a:pt x="82" y="42"/>
                  <a:pt x="79" y="43"/>
                  <a:pt x="77" y="42"/>
                </a:cubicBezTo>
                <a:cubicBezTo>
                  <a:pt x="76" y="41"/>
                  <a:pt x="75" y="39"/>
                  <a:pt x="75" y="37"/>
                </a:cubicBezTo>
                <a:cubicBezTo>
                  <a:pt x="74" y="34"/>
                  <a:pt x="77" y="31"/>
                  <a:pt x="80" y="33"/>
                </a:cubicBezTo>
                <a:cubicBezTo>
                  <a:pt x="82" y="33"/>
                  <a:pt x="83" y="33"/>
                  <a:pt x="84" y="32"/>
                </a:cubicBezTo>
                <a:cubicBezTo>
                  <a:pt x="84" y="31"/>
                  <a:pt x="84" y="30"/>
                  <a:pt x="83" y="29"/>
                </a:cubicBezTo>
                <a:cubicBezTo>
                  <a:pt x="83" y="29"/>
                  <a:pt x="83" y="29"/>
                  <a:pt x="83" y="29"/>
                </a:cubicBezTo>
                <a:cubicBezTo>
                  <a:pt x="83" y="29"/>
                  <a:pt x="83" y="29"/>
                  <a:pt x="83" y="29"/>
                </a:cubicBezTo>
                <a:cubicBezTo>
                  <a:pt x="83" y="29"/>
                  <a:pt x="83" y="29"/>
                  <a:pt x="83" y="29"/>
                </a:cubicBezTo>
                <a:cubicBezTo>
                  <a:pt x="81" y="28"/>
                  <a:pt x="79" y="27"/>
                  <a:pt x="76" y="28"/>
                </a:cubicBezTo>
                <a:cubicBezTo>
                  <a:pt x="72" y="29"/>
                  <a:pt x="69" y="34"/>
                  <a:pt x="70" y="38"/>
                </a:cubicBezTo>
                <a:cubicBezTo>
                  <a:pt x="71" y="40"/>
                  <a:pt x="71" y="42"/>
                  <a:pt x="72" y="44"/>
                </a:cubicBezTo>
                <a:cubicBezTo>
                  <a:pt x="72" y="44"/>
                  <a:pt x="72" y="44"/>
                  <a:pt x="72" y="44"/>
                </a:cubicBezTo>
                <a:cubicBezTo>
                  <a:pt x="73" y="44"/>
                  <a:pt x="74" y="45"/>
                  <a:pt x="75" y="46"/>
                </a:cubicBezTo>
                <a:cubicBezTo>
                  <a:pt x="79" y="48"/>
                  <a:pt x="84" y="47"/>
                  <a:pt x="87" y="43"/>
                </a:cubicBezTo>
                <a:cubicBezTo>
                  <a:pt x="87" y="42"/>
                  <a:pt x="87" y="40"/>
                  <a:pt x="86" y="40"/>
                </a:cubicBezTo>
                <a:cubicBezTo>
                  <a:pt x="85" y="39"/>
                  <a:pt x="83" y="39"/>
                  <a:pt x="83" y="40"/>
                </a:cubicBezTo>
                <a:close/>
                <a:moveTo>
                  <a:pt x="88" y="21"/>
                </a:moveTo>
                <a:cubicBezTo>
                  <a:pt x="88" y="21"/>
                  <a:pt x="88" y="21"/>
                  <a:pt x="88" y="21"/>
                </a:cubicBezTo>
                <a:cubicBezTo>
                  <a:pt x="87" y="20"/>
                  <a:pt x="89" y="19"/>
                  <a:pt x="89" y="20"/>
                </a:cubicBezTo>
                <a:cubicBezTo>
                  <a:pt x="89" y="21"/>
                  <a:pt x="89" y="21"/>
                  <a:pt x="88" y="22"/>
                </a:cubicBezTo>
                <a:cubicBezTo>
                  <a:pt x="87" y="24"/>
                  <a:pt x="85" y="26"/>
                  <a:pt x="85" y="29"/>
                </a:cubicBezTo>
                <a:cubicBezTo>
                  <a:pt x="85" y="30"/>
                  <a:pt x="86" y="32"/>
                  <a:pt x="88" y="32"/>
                </a:cubicBezTo>
                <a:cubicBezTo>
                  <a:pt x="88" y="32"/>
                  <a:pt x="88" y="31"/>
                  <a:pt x="88" y="31"/>
                </a:cubicBezTo>
                <a:cubicBezTo>
                  <a:pt x="94" y="30"/>
                  <a:pt x="94" y="30"/>
                  <a:pt x="94" y="30"/>
                </a:cubicBezTo>
                <a:cubicBezTo>
                  <a:pt x="95" y="29"/>
                  <a:pt x="96" y="28"/>
                  <a:pt x="96" y="27"/>
                </a:cubicBezTo>
                <a:cubicBezTo>
                  <a:pt x="95" y="26"/>
                  <a:pt x="94" y="25"/>
                  <a:pt x="93" y="25"/>
                </a:cubicBezTo>
                <a:cubicBezTo>
                  <a:pt x="91" y="26"/>
                  <a:pt x="91" y="26"/>
                  <a:pt x="91" y="26"/>
                </a:cubicBezTo>
                <a:cubicBezTo>
                  <a:pt x="92" y="25"/>
                  <a:pt x="92" y="25"/>
                  <a:pt x="92" y="25"/>
                </a:cubicBezTo>
                <a:cubicBezTo>
                  <a:pt x="93" y="23"/>
                  <a:pt x="94" y="21"/>
                  <a:pt x="94" y="19"/>
                </a:cubicBezTo>
                <a:cubicBezTo>
                  <a:pt x="93" y="17"/>
                  <a:pt x="91" y="15"/>
                  <a:pt x="89" y="15"/>
                </a:cubicBezTo>
                <a:cubicBezTo>
                  <a:pt x="88" y="15"/>
                  <a:pt x="88" y="15"/>
                  <a:pt x="87" y="15"/>
                </a:cubicBezTo>
                <a:cubicBezTo>
                  <a:pt x="86" y="16"/>
                  <a:pt x="86" y="16"/>
                  <a:pt x="85" y="16"/>
                </a:cubicBezTo>
                <a:cubicBezTo>
                  <a:pt x="84" y="18"/>
                  <a:pt x="83" y="19"/>
                  <a:pt x="83" y="22"/>
                </a:cubicBezTo>
                <a:cubicBezTo>
                  <a:pt x="84" y="23"/>
                  <a:pt x="85" y="24"/>
                  <a:pt x="86" y="24"/>
                </a:cubicBezTo>
                <a:cubicBezTo>
                  <a:pt x="87" y="23"/>
                  <a:pt x="88" y="22"/>
                  <a:pt x="88" y="21"/>
                </a:cubicBezTo>
                <a:close/>
                <a:moveTo>
                  <a:pt x="67" y="61"/>
                </a:moveTo>
                <a:cubicBezTo>
                  <a:pt x="67" y="61"/>
                  <a:pt x="67" y="61"/>
                  <a:pt x="67" y="61"/>
                </a:cubicBezTo>
                <a:cubicBezTo>
                  <a:pt x="67" y="61"/>
                  <a:pt x="67" y="61"/>
                  <a:pt x="67" y="61"/>
                </a:cubicBezTo>
                <a:cubicBezTo>
                  <a:pt x="92" y="61"/>
                  <a:pt x="92" y="61"/>
                  <a:pt x="92" y="61"/>
                </a:cubicBezTo>
                <a:cubicBezTo>
                  <a:pt x="93" y="61"/>
                  <a:pt x="94" y="62"/>
                  <a:pt x="94" y="63"/>
                </a:cubicBezTo>
                <a:cubicBezTo>
                  <a:pt x="94" y="63"/>
                  <a:pt x="94" y="63"/>
                  <a:pt x="94" y="63"/>
                </a:cubicBezTo>
                <a:cubicBezTo>
                  <a:pt x="94" y="70"/>
                  <a:pt x="94" y="70"/>
                  <a:pt x="94" y="70"/>
                </a:cubicBezTo>
                <a:cubicBezTo>
                  <a:pt x="100" y="70"/>
                  <a:pt x="100" y="70"/>
                  <a:pt x="100" y="70"/>
                </a:cubicBezTo>
                <a:cubicBezTo>
                  <a:pt x="100" y="7"/>
                  <a:pt x="100" y="7"/>
                  <a:pt x="100" y="7"/>
                </a:cubicBezTo>
                <a:cubicBezTo>
                  <a:pt x="14" y="7"/>
                  <a:pt x="14" y="7"/>
                  <a:pt x="14" y="7"/>
                </a:cubicBezTo>
                <a:cubicBezTo>
                  <a:pt x="14" y="70"/>
                  <a:pt x="14" y="70"/>
                  <a:pt x="14" y="70"/>
                </a:cubicBezTo>
                <a:cubicBezTo>
                  <a:pt x="65" y="70"/>
                  <a:pt x="65" y="70"/>
                  <a:pt x="65" y="70"/>
                </a:cubicBezTo>
                <a:cubicBezTo>
                  <a:pt x="65" y="63"/>
                  <a:pt x="65" y="63"/>
                  <a:pt x="65" y="63"/>
                </a:cubicBezTo>
                <a:cubicBezTo>
                  <a:pt x="65" y="62"/>
                  <a:pt x="66" y="61"/>
                  <a:pt x="67" y="61"/>
                </a:cubicBezTo>
                <a:close/>
                <a:moveTo>
                  <a:pt x="90" y="66"/>
                </a:moveTo>
                <a:cubicBezTo>
                  <a:pt x="90" y="66"/>
                  <a:pt x="90" y="66"/>
                  <a:pt x="90" y="66"/>
                </a:cubicBezTo>
                <a:cubicBezTo>
                  <a:pt x="69" y="66"/>
                  <a:pt x="69" y="66"/>
                  <a:pt x="69" y="66"/>
                </a:cubicBezTo>
                <a:cubicBezTo>
                  <a:pt x="69" y="70"/>
                  <a:pt x="69" y="70"/>
                  <a:pt x="69" y="70"/>
                </a:cubicBezTo>
                <a:cubicBezTo>
                  <a:pt x="90" y="70"/>
                  <a:pt x="90" y="70"/>
                  <a:pt x="90" y="70"/>
                </a:cubicBezTo>
                <a:cubicBezTo>
                  <a:pt x="90" y="66"/>
                  <a:pt x="90" y="66"/>
                  <a:pt x="90" y="66"/>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4" name="Freeform 47">
            <a:extLst>
              <a:ext uri="{FF2B5EF4-FFF2-40B4-BE49-F238E27FC236}">
                <a16:creationId xmlns:a16="http://schemas.microsoft.com/office/drawing/2014/main" id="{D6F0B47C-ACFF-4066-ABD2-70FDA82835B0}"/>
              </a:ext>
            </a:extLst>
          </p:cNvPr>
          <p:cNvSpPr>
            <a:spLocks noEditPoints="1"/>
          </p:cNvSpPr>
          <p:nvPr/>
        </p:nvSpPr>
        <p:spPr bwMode="auto">
          <a:xfrm rot="19688311">
            <a:off x="7854950" y="800100"/>
            <a:ext cx="425450" cy="433388"/>
          </a:xfrm>
          <a:custGeom>
            <a:avLst/>
            <a:gdLst>
              <a:gd name="T0" fmla="*/ 2147483646 w 100"/>
              <a:gd name="T1" fmla="*/ 0 h 101"/>
              <a:gd name="T2" fmla="*/ 0 w 100"/>
              <a:gd name="T3" fmla="*/ 2147483646 h 101"/>
              <a:gd name="T4" fmla="*/ 2147483646 w 100"/>
              <a:gd name="T5" fmla="*/ 2147483646 h 101"/>
              <a:gd name="T6" fmla="*/ 2147483646 w 100"/>
              <a:gd name="T7" fmla="*/ 2147483646 h 101"/>
              <a:gd name="T8" fmla="*/ 2147483646 w 100"/>
              <a:gd name="T9" fmla="*/ 0 h 101"/>
              <a:gd name="T10" fmla="*/ 2147483646 w 100"/>
              <a:gd name="T11" fmla="*/ 2147483646 h 101"/>
              <a:gd name="T12" fmla="*/ 2147483646 w 100"/>
              <a:gd name="T13" fmla="*/ 2147483646 h 101"/>
              <a:gd name="T14" fmla="*/ 2147483646 w 100"/>
              <a:gd name="T15" fmla="*/ 2147483646 h 101"/>
              <a:gd name="T16" fmla="*/ 2147483646 w 100"/>
              <a:gd name="T17" fmla="*/ 2147483646 h 101"/>
              <a:gd name="T18" fmla="*/ 2147483646 w 100"/>
              <a:gd name="T19" fmla="*/ 2147483646 h 101"/>
              <a:gd name="T20" fmla="*/ 2147483646 w 100"/>
              <a:gd name="T21" fmla="*/ 2147483646 h 101"/>
              <a:gd name="T22" fmla="*/ 2147483646 w 100"/>
              <a:gd name="T23" fmla="*/ 2147483646 h 101"/>
              <a:gd name="T24" fmla="*/ 2147483646 w 100"/>
              <a:gd name="T25" fmla="*/ 2147483646 h 101"/>
              <a:gd name="T26" fmla="*/ 2147483646 w 100"/>
              <a:gd name="T27" fmla="*/ 2147483646 h 101"/>
              <a:gd name="T28" fmla="*/ 2147483646 w 100"/>
              <a:gd name="T29" fmla="*/ 2147483646 h 101"/>
              <a:gd name="T30" fmla="*/ 2147483646 w 100"/>
              <a:gd name="T31" fmla="*/ 2147483646 h 101"/>
              <a:gd name="T32" fmla="*/ 2147483646 w 100"/>
              <a:gd name="T33" fmla="*/ 2147483646 h 101"/>
              <a:gd name="T34" fmla="*/ 2147483646 w 100"/>
              <a:gd name="T35" fmla="*/ 2147483646 h 101"/>
              <a:gd name="T36" fmla="*/ 2147483646 w 100"/>
              <a:gd name="T37" fmla="*/ 2147483646 h 101"/>
              <a:gd name="T38" fmla="*/ 2147483646 w 100"/>
              <a:gd name="T39" fmla="*/ 2147483646 h 101"/>
              <a:gd name="T40" fmla="*/ 2147483646 w 100"/>
              <a:gd name="T41" fmla="*/ 2147483646 h 101"/>
              <a:gd name="T42" fmla="*/ 2147483646 w 100"/>
              <a:gd name="T43" fmla="*/ 2147483646 h 101"/>
              <a:gd name="T44" fmla="*/ 2147483646 w 100"/>
              <a:gd name="T45" fmla="*/ 2147483646 h 101"/>
              <a:gd name="T46" fmla="*/ 2147483646 w 100"/>
              <a:gd name="T47" fmla="*/ 2147483646 h 101"/>
              <a:gd name="T48" fmla="*/ 2147483646 w 100"/>
              <a:gd name="T49" fmla="*/ 2147483646 h 101"/>
              <a:gd name="T50" fmla="*/ 2147483646 w 100"/>
              <a:gd name="T51" fmla="*/ 2147483646 h 101"/>
              <a:gd name="T52" fmla="*/ 2147483646 w 100"/>
              <a:gd name="T53" fmla="*/ 2147483646 h 101"/>
              <a:gd name="T54" fmla="*/ 2147483646 w 100"/>
              <a:gd name="T55" fmla="*/ 2147483646 h 101"/>
              <a:gd name="T56" fmla="*/ 2147483646 w 100"/>
              <a:gd name="T57" fmla="*/ 2147483646 h 101"/>
              <a:gd name="T58" fmla="*/ 2147483646 w 100"/>
              <a:gd name="T59" fmla="*/ 2147483646 h 101"/>
              <a:gd name="T60" fmla="*/ 2147483646 w 100"/>
              <a:gd name="T61" fmla="*/ 2147483646 h 101"/>
              <a:gd name="T62" fmla="*/ 2147483646 w 100"/>
              <a:gd name="T63" fmla="*/ 2147483646 h 101"/>
              <a:gd name="T64" fmla="*/ 2147483646 w 100"/>
              <a:gd name="T65" fmla="*/ 2147483646 h 101"/>
              <a:gd name="T66" fmla="*/ 2147483646 w 100"/>
              <a:gd name="T67" fmla="*/ 2147483646 h 101"/>
              <a:gd name="T68" fmla="*/ 2147483646 w 100"/>
              <a:gd name="T69" fmla="*/ 2147483646 h 101"/>
              <a:gd name="T70" fmla="*/ 2147483646 w 100"/>
              <a:gd name="T71" fmla="*/ 2147483646 h 101"/>
              <a:gd name="T72" fmla="*/ 2147483646 w 100"/>
              <a:gd name="T73" fmla="*/ 2147483646 h 101"/>
              <a:gd name="T74" fmla="*/ 2147483646 w 100"/>
              <a:gd name="T75" fmla="*/ 2147483646 h 101"/>
              <a:gd name="T76" fmla="*/ 2147483646 w 100"/>
              <a:gd name="T77" fmla="*/ 2147483646 h 101"/>
              <a:gd name="T78" fmla="*/ 2147483646 w 100"/>
              <a:gd name="T79" fmla="*/ 2147483646 h 101"/>
              <a:gd name="T80" fmla="*/ 2147483646 w 100"/>
              <a:gd name="T81" fmla="*/ 2147483646 h 101"/>
              <a:gd name="T82" fmla="*/ 2147483646 w 100"/>
              <a:gd name="T83" fmla="*/ 2147483646 h 101"/>
              <a:gd name="T84" fmla="*/ 2147483646 w 100"/>
              <a:gd name="T85" fmla="*/ 2147483646 h 101"/>
              <a:gd name="T86" fmla="*/ 2147483646 w 100"/>
              <a:gd name="T87" fmla="*/ 2147483646 h 101"/>
              <a:gd name="T88" fmla="*/ 2147483646 w 100"/>
              <a:gd name="T89" fmla="*/ 2147483646 h 101"/>
              <a:gd name="T90" fmla="*/ 2147483646 w 100"/>
              <a:gd name="T91" fmla="*/ 2147483646 h 101"/>
              <a:gd name="T92" fmla="*/ 2147483646 w 100"/>
              <a:gd name="T93" fmla="*/ 2147483646 h 101"/>
              <a:gd name="T94" fmla="*/ 2147483646 w 100"/>
              <a:gd name="T95" fmla="*/ 2147483646 h 101"/>
              <a:gd name="T96" fmla="*/ 2147483646 w 100"/>
              <a:gd name="T97" fmla="*/ 2147483646 h 101"/>
              <a:gd name="T98" fmla="*/ 2147483646 w 100"/>
              <a:gd name="T99" fmla="*/ 2147483646 h 101"/>
              <a:gd name="T100" fmla="*/ 2147483646 w 100"/>
              <a:gd name="T101" fmla="*/ 2147483646 h 101"/>
              <a:gd name="T102" fmla="*/ 2147483646 w 100"/>
              <a:gd name="T103" fmla="*/ 2147483646 h 101"/>
              <a:gd name="T104" fmla="*/ 2147483646 w 100"/>
              <a:gd name="T105" fmla="*/ 2147483646 h 101"/>
              <a:gd name="T106" fmla="*/ 2147483646 w 100"/>
              <a:gd name="T107" fmla="*/ 2147483646 h 101"/>
              <a:gd name="T108" fmla="*/ 2147483646 w 100"/>
              <a:gd name="T109" fmla="*/ 2147483646 h 101"/>
              <a:gd name="T110" fmla="*/ 2147483646 w 100"/>
              <a:gd name="T111" fmla="*/ 2147483646 h 101"/>
              <a:gd name="T112" fmla="*/ 2147483646 w 100"/>
              <a:gd name="T113" fmla="*/ 2147483646 h 101"/>
              <a:gd name="T114" fmla="*/ 2147483646 w 100"/>
              <a:gd name="T115" fmla="*/ 2147483646 h 101"/>
              <a:gd name="T116" fmla="*/ 2147483646 w 100"/>
              <a:gd name="T117" fmla="*/ 2147483646 h 101"/>
              <a:gd name="T118" fmla="*/ 2147483646 w 100"/>
              <a:gd name="T119" fmla="*/ 2147483646 h 101"/>
              <a:gd name="T120" fmla="*/ 2147483646 w 100"/>
              <a:gd name="T121" fmla="*/ 2147483646 h 10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0" h="101">
                <a:moveTo>
                  <a:pt x="50" y="0"/>
                </a:moveTo>
                <a:cubicBezTo>
                  <a:pt x="22" y="0"/>
                  <a:pt x="0" y="23"/>
                  <a:pt x="0" y="50"/>
                </a:cubicBezTo>
                <a:cubicBezTo>
                  <a:pt x="0" y="78"/>
                  <a:pt x="22" y="101"/>
                  <a:pt x="50" y="101"/>
                </a:cubicBezTo>
                <a:cubicBezTo>
                  <a:pt x="78" y="101"/>
                  <a:pt x="100" y="78"/>
                  <a:pt x="100" y="50"/>
                </a:cubicBezTo>
                <a:cubicBezTo>
                  <a:pt x="100" y="23"/>
                  <a:pt x="78" y="0"/>
                  <a:pt x="50" y="0"/>
                </a:cubicBezTo>
                <a:close/>
                <a:moveTo>
                  <a:pt x="91" y="63"/>
                </a:moveTo>
                <a:cubicBezTo>
                  <a:pt x="91" y="63"/>
                  <a:pt x="91" y="63"/>
                  <a:pt x="91" y="63"/>
                </a:cubicBezTo>
                <a:cubicBezTo>
                  <a:pt x="86" y="65"/>
                  <a:pt x="75" y="68"/>
                  <a:pt x="63" y="61"/>
                </a:cubicBezTo>
                <a:cubicBezTo>
                  <a:pt x="53" y="55"/>
                  <a:pt x="38" y="51"/>
                  <a:pt x="27" y="56"/>
                </a:cubicBezTo>
                <a:cubicBezTo>
                  <a:pt x="26" y="54"/>
                  <a:pt x="26" y="53"/>
                  <a:pt x="25" y="51"/>
                </a:cubicBezTo>
                <a:cubicBezTo>
                  <a:pt x="30" y="48"/>
                  <a:pt x="34" y="47"/>
                  <a:pt x="39" y="45"/>
                </a:cubicBezTo>
                <a:cubicBezTo>
                  <a:pt x="54" y="40"/>
                  <a:pt x="70" y="38"/>
                  <a:pt x="86" y="39"/>
                </a:cubicBezTo>
                <a:cubicBezTo>
                  <a:pt x="87" y="40"/>
                  <a:pt x="89" y="40"/>
                  <a:pt x="91" y="40"/>
                </a:cubicBezTo>
                <a:cubicBezTo>
                  <a:pt x="92" y="43"/>
                  <a:pt x="93" y="47"/>
                  <a:pt x="93" y="50"/>
                </a:cubicBezTo>
                <a:cubicBezTo>
                  <a:pt x="93" y="55"/>
                  <a:pt x="92" y="59"/>
                  <a:pt x="91" y="63"/>
                </a:cubicBezTo>
                <a:close/>
                <a:moveTo>
                  <a:pt x="90" y="35"/>
                </a:moveTo>
                <a:cubicBezTo>
                  <a:pt x="90" y="35"/>
                  <a:pt x="90" y="35"/>
                  <a:pt x="90" y="35"/>
                </a:cubicBezTo>
                <a:cubicBezTo>
                  <a:pt x="89" y="35"/>
                  <a:pt x="87" y="35"/>
                  <a:pt x="86" y="35"/>
                </a:cubicBezTo>
                <a:cubicBezTo>
                  <a:pt x="70" y="34"/>
                  <a:pt x="53" y="36"/>
                  <a:pt x="38" y="41"/>
                </a:cubicBezTo>
                <a:cubicBezTo>
                  <a:pt x="33" y="42"/>
                  <a:pt x="28" y="44"/>
                  <a:pt x="24" y="46"/>
                </a:cubicBezTo>
                <a:cubicBezTo>
                  <a:pt x="24" y="45"/>
                  <a:pt x="23" y="44"/>
                  <a:pt x="23" y="43"/>
                </a:cubicBezTo>
                <a:cubicBezTo>
                  <a:pt x="41" y="36"/>
                  <a:pt x="42" y="14"/>
                  <a:pt x="66" y="11"/>
                </a:cubicBezTo>
                <a:cubicBezTo>
                  <a:pt x="77" y="15"/>
                  <a:pt x="86" y="24"/>
                  <a:pt x="90" y="35"/>
                </a:cubicBezTo>
                <a:close/>
                <a:moveTo>
                  <a:pt x="56" y="8"/>
                </a:moveTo>
                <a:cubicBezTo>
                  <a:pt x="56" y="8"/>
                  <a:pt x="56" y="8"/>
                  <a:pt x="56" y="8"/>
                </a:cubicBezTo>
                <a:cubicBezTo>
                  <a:pt x="39" y="14"/>
                  <a:pt x="36" y="31"/>
                  <a:pt x="22" y="38"/>
                </a:cubicBezTo>
                <a:cubicBezTo>
                  <a:pt x="22" y="31"/>
                  <a:pt x="22" y="24"/>
                  <a:pt x="24" y="16"/>
                </a:cubicBezTo>
                <a:cubicBezTo>
                  <a:pt x="31" y="11"/>
                  <a:pt x="40" y="8"/>
                  <a:pt x="50" y="8"/>
                </a:cubicBezTo>
                <a:cubicBezTo>
                  <a:pt x="52" y="8"/>
                  <a:pt x="54" y="8"/>
                  <a:pt x="56" y="8"/>
                </a:cubicBezTo>
                <a:close/>
                <a:moveTo>
                  <a:pt x="18" y="22"/>
                </a:moveTo>
                <a:cubicBezTo>
                  <a:pt x="18" y="22"/>
                  <a:pt x="18" y="22"/>
                  <a:pt x="18" y="22"/>
                </a:cubicBezTo>
                <a:cubicBezTo>
                  <a:pt x="17" y="28"/>
                  <a:pt x="17" y="34"/>
                  <a:pt x="18" y="39"/>
                </a:cubicBezTo>
                <a:cubicBezTo>
                  <a:pt x="15" y="40"/>
                  <a:pt x="13" y="39"/>
                  <a:pt x="10" y="37"/>
                </a:cubicBezTo>
                <a:cubicBezTo>
                  <a:pt x="11" y="32"/>
                  <a:pt x="14" y="26"/>
                  <a:pt x="18" y="22"/>
                </a:cubicBezTo>
                <a:close/>
                <a:moveTo>
                  <a:pt x="8" y="42"/>
                </a:moveTo>
                <a:cubicBezTo>
                  <a:pt x="8" y="42"/>
                  <a:pt x="8" y="42"/>
                  <a:pt x="8" y="42"/>
                </a:cubicBezTo>
                <a:cubicBezTo>
                  <a:pt x="12" y="44"/>
                  <a:pt x="15" y="44"/>
                  <a:pt x="19" y="44"/>
                </a:cubicBezTo>
                <a:cubicBezTo>
                  <a:pt x="19" y="45"/>
                  <a:pt x="19" y="47"/>
                  <a:pt x="20" y="48"/>
                </a:cubicBezTo>
                <a:cubicBezTo>
                  <a:pt x="15" y="50"/>
                  <a:pt x="12" y="53"/>
                  <a:pt x="8" y="55"/>
                </a:cubicBezTo>
                <a:cubicBezTo>
                  <a:pt x="8" y="54"/>
                  <a:pt x="8" y="52"/>
                  <a:pt x="8" y="50"/>
                </a:cubicBezTo>
                <a:cubicBezTo>
                  <a:pt x="8" y="47"/>
                  <a:pt x="8" y="45"/>
                  <a:pt x="8" y="42"/>
                </a:cubicBezTo>
                <a:close/>
                <a:moveTo>
                  <a:pt x="9" y="60"/>
                </a:moveTo>
                <a:cubicBezTo>
                  <a:pt x="9" y="60"/>
                  <a:pt x="9" y="60"/>
                  <a:pt x="9" y="60"/>
                </a:cubicBezTo>
                <a:cubicBezTo>
                  <a:pt x="13" y="57"/>
                  <a:pt x="17" y="55"/>
                  <a:pt x="21" y="53"/>
                </a:cubicBezTo>
                <a:cubicBezTo>
                  <a:pt x="22" y="55"/>
                  <a:pt x="22" y="57"/>
                  <a:pt x="23" y="59"/>
                </a:cubicBezTo>
                <a:cubicBezTo>
                  <a:pt x="21" y="60"/>
                  <a:pt x="19" y="62"/>
                  <a:pt x="18" y="64"/>
                </a:cubicBezTo>
                <a:cubicBezTo>
                  <a:pt x="16" y="67"/>
                  <a:pt x="15" y="70"/>
                  <a:pt x="15" y="74"/>
                </a:cubicBezTo>
                <a:cubicBezTo>
                  <a:pt x="12" y="70"/>
                  <a:pt x="10" y="65"/>
                  <a:pt x="9" y="60"/>
                </a:cubicBezTo>
                <a:close/>
                <a:moveTo>
                  <a:pt x="19" y="80"/>
                </a:moveTo>
                <a:cubicBezTo>
                  <a:pt x="19" y="80"/>
                  <a:pt x="19" y="80"/>
                  <a:pt x="19" y="80"/>
                </a:cubicBezTo>
                <a:cubicBezTo>
                  <a:pt x="19" y="74"/>
                  <a:pt x="20" y="70"/>
                  <a:pt x="22" y="67"/>
                </a:cubicBezTo>
                <a:cubicBezTo>
                  <a:pt x="23" y="65"/>
                  <a:pt x="24" y="64"/>
                  <a:pt x="25" y="63"/>
                </a:cubicBezTo>
                <a:cubicBezTo>
                  <a:pt x="32" y="76"/>
                  <a:pt x="44" y="86"/>
                  <a:pt x="58" y="92"/>
                </a:cubicBezTo>
                <a:cubicBezTo>
                  <a:pt x="56" y="93"/>
                  <a:pt x="53" y="93"/>
                  <a:pt x="50" y="93"/>
                </a:cubicBezTo>
                <a:cubicBezTo>
                  <a:pt x="38" y="93"/>
                  <a:pt x="27" y="88"/>
                  <a:pt x="19" y="80"/>
                </a:cubicBezTo>
                <a:close/>
                <a:moveTo>
                  <a:pt x="66" y="90"/>
                </a:moveTo>
                <a:cubicBezTo>
                  <a:pt x="66" y="90"/>
                  <a:pt x="66" y="90"/>
                  <a:pt x="66" y="90"/>
                </a:cubicBezTo>
                <a:cubicBezTo>
                  <a:pt x="50" y="85"/>
                  <a:pt x="37" y="75"/>
                  <a:pt x="29" y="60"/>
                </a:cubicBezTo>
                <a:cubicBezTo>
                  <a:pt x="39" y="56"/>
                  <a:pt x="52" y="60"/>
                  <a:pt x="61" y="65"/>
                </a:cubicBezTo>
                <a:cubicBezTo>
                  <a:pt x="72" y="71"/>
                  <a:pt x="82" y="70"/>
                  <a:pt x="88" y="69"/>
                </a:cubicBezTo>
                <a:cubicBezTo>
                  <a:pt x="84" y="78"/>
                  <a:pt x="76" y="86"/>
                  <a:pt x="66" y="90"/>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5" name="Freeform 48">
            <a:extLst>
              <a:ext uri="{FF2B5EF4-FFF2-40B4-BE49-F238E27FC236}">
                <a16:creationId xmlns:a16="http://schemas.microsoft.com/office/drawing/2014/main" id="{9406710C-50FD-45AC-A29F-EB8807024081}"/>
              </a:ext>
            </a:extLst>
          </p:cNvPr>
          <p:cNvSpPr>
            <a:spLocks noEditPoints="1"/>
          </p:cNvSpPr>
          <p:nvPr/>
        </p:nvSpPr>
        <p:spPr bwMode="auto">
          <a:xfrm rot="19688311">
            <a:off x="4822825" y="1670050"/>
            <a:ext cx="452438" cy="460375"/>
          </a:xfrm>
          <a:custGeom>
            <a:avLst/>
            <a:gdLst>
              <a:gd name="T0" fmla="*/ 2147483646 w 106"/>
              <a:gd name="T1" fmla="*/ 2147483646 h 107"/>
              <a:gd name="T2" fmla="*/ 2147483646 w 106"/>
              <a:gd name="T3" fmla="*/ 2147483646 h 107"/>
              <a:gd name="T4" fmla="*/ 2147483646 w 106"/>
              <a:gd name="T5" fmla="*/ 2147483646 h 107"/>
              <a:gd name="T6" fmla="*/ 2147483646 w 106"/>
              <a:gd name="T7" fmla="*/ 2147483646 h 107"/>
              <a:gd name="T8" fmla="*/ 2147483646 w 106"/>
              <a:gd name="T9" fmla="*/ 2147483646 h 107"/>
              <a:gd name="T10" fmla="*/ 2147483646 w 106"/>
              <a:gd name="T11" fmla="*/ 2147483646 h 107"/>
              <a:gd name="T12" fmla="*/ 2147483646 w 106"/>
              <a:gd name="T13" fmla="*/ 2147483646 h 107"/>
              <a:gd name="T14" fmla="*/ 2147483646 w 106"/>
              <a:gd name="T15" fmla="*/ 2147483646 h 107"/>
              <a:gd name="T16" fmla="*/ 2147483646 w 106"/>
              <a:gd name="T17" fmla="*/ 2147483646 h 107"/>
              <a:gd name="T18" fmla="*/ 2147483646 w 106"/>
              <a:gd name="T19" fmla="*/ 2147483646 h 107"/>
              <a:gd name="T20" fmla="*/ 2147483646 w 106"/>
              <a:gd name="T21" fmla="*/ 2147483646 h 107"/>
              <a:gd name="T22" fmla="*/ 2147483646 w 106"/>
              <a:gd name="T23" fmla="*/ 2147483646 h 107"/>
              <a:gd name="T24" fmla="*/ 2147483646 w 106"/>
              <a:gd name="T25" fmla="*/ 2147483646 h 107"/>
              <a:gd name="T26" fmla="*/ 2147483646 w 106"/>
              <a:gd name="T27" fmla="*/ 2147483646 h 107"/>
              <a:gd name="T28" fmla="*/ 2147483646 w 106"/>
              <a:gd name="T29" fmla="*/ 2147483646 h 107"/>
              <a:gd name="T30" fmla="*/ 2147483646 w 106"/>
              <a:gd name="T31" fmla="*/ 2147483646 h 107"/>
              <a:gd name="T32" fmla="*/ 0 w 106"/>
              <a:gd name="T33" fmla="*/ 2147483646 h 107"/>
              <a:gd name="T34" fmla="*/ 2147483646 w 106"/>
              <a:gd name="T35" fmla="*/ 2147483646 h 107"/>
              <a:gd name="T36" fmla="*/ 2147483646 w 106"/>
              <a:gd name="T37" fmla="*/ 2147483646 h 107"/>
              <a:gd name="T38" fmla="*/ 2147483646 w 106"/>
              <a:gd name="T39" fmla="*/ 2147483646 h 107"/>
              <a:gd name="T40" fmla="*/ 2147483646 w 106"/>
              <a:gd name="T41" fmla="*/ 2147483646 h 107"/>
              <a:gd name="T42" fmla="*/ 2147483646 w 106"/>
              <a:gd name="T43" fmla="*/ 2147483646 h 107"/>
              <a:gd name="T44" fmla="*/ 2147483646 w 106"/>
              <a:gd name="T45" fmla="*/ 2147483646 h 107"/>
              <a:gd name="T46" fmla="*/ 2147483646 w 106"/>
              <a:gd name="T47" fmla="*/ 2147483646 h 107"/>
              <a:gd name="T48" fmla="*/ 2147483646 w 106"/>
              <a:gd name="T49" fmla="*/ 2147483646 h 107"/>
              <a:gd name="T50" fmla="*/ 2147483646 w 106"/>
              <a:gd name="T51" fmla="*/ 2147483646 h 107"/>
              <a:gd name="T52" fmla="*/ 2147483646 w 106"/>
              <a:gd name="T53" fmla="*/ 2147483646 h 107"/>
              <a:gd name="T54" fmla="*/ 2147483646 w 106"/>
              <a:gd name="T55" fmla="*/ 2147483646 h 107"/>
              <a:gd name="T56" fmla="*/ 2147483646 w 106"/>
              <a:gd name="T57" fmla="*/ 2147483646 h 107"/>
              <a:gd name="T58" fmla="*/ 2147483646 w 106"/>
              <a:gd name="T59" fmla="*/ 2147483646 h 107"/>
              <a:gd name="T60" fmla="*/ 2147483646 w 106"/>
              <a:gd name="T61" fmla="*/ 2147483646 h 107"/>
              <a:gd name="T62" fmla="*/ 2147483646 w 106"/>
              <a:gd name="T63" fmla="*/ 2147483646 h 107"/>
              <a:gd name="T64" fmla="*/ 2147483646 w 106"/>
              <a:gd name="T65" fmla="*/ 2147483646 h 107"/>
              <a:gd name="T66" fmla="*/ 2147483646 w 106"/>
              <a:gd name="T67" fmla="*/ 2147483646 h 107"/>
              <a:gd name="T68" fmla="*/ 2147483646 w 106"/>
              <a:gd name="T69" fmla="*/ 2147483646 h 107"/>
              <a:gd name="T70" fmla="*/ 2147483646 w 106"/>
              <a:gd name="T71" fmla="*/ 2147483646 h 107"/>
              <a:gd name="T72" fmla="*/ 2147483646 w 106"/>
              <a:gd name="T73" fmla="*/ 2147483646 h 1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6" h="107">
                <a:moveTo>
                  <a:pt x="18" y="66"/>
                </a:moveTo>
                <a:cubicBezTo>
                  <a:pt x="20" y="60"/>
                  <a:pt x="25" y="56"/>
                  <a:pt x="30" y="54"/>
                </a:cubicBezTo>
                <a:cubicBezTo>
                  <a:pt x="36" y="52"/>
                  <a:pt x="42" y="52"/>
                  <a:pt x="49" y="51"/>
                </a:cubicBezTo>
                <a:cubicBezTo>
                  <a:pt x="50" y="56"/>
                  <a:pt x="52" y="61"/>
                  <a:pt x="52" y="66"/>
                </a:cubicBezTo>
                <a:cubicBezTo>
                  <a:pt x="50" y="66"/>
                  <a:pt x="47" y="66"/>
                  <a:pt x="44" y="66"/>
                </a:cubicBezTo>
                <a:cubicBezTo>
                  <a:pt x="42" y="66"/>
                  <a:pt x="40" y="68"/>
                  <a:pt x="40" y="70"/>
                </a:cubicBezTo>
                <a:cubicBezTo>
                  <a:pt x="40" y="72"/>
                  <a:pt x="42" y="74"/>
                  <a:pt x="44" y="74"/>
                </a:cubicBezTo>
                <a:cubicBezTo>
                  <a:pt x="45" y="74"/>
                  <a:pt x="45" y="74"/>
                  <a:pt x="45" y="74"/>
                </a:cubicBezTo>
                <a:cubicBezTo>
                  <a:pt x="45" y="100"/>
                  <a:pt x="45" y="100"/>
                  <a:pt x="45" y="100"/>
                </a:cubicBezTo>
                <a:cubicBezTo>
                  <a:pt x="45" y="103"/>
                  <a:pt x="48" y="107"/>
                  <a:pt x="52" y="107"/>
                </a:cubicBezTo>
                <a:cubicBezTo>
                  <a:pt x="58" y="107"/>
                  <a:pt x="58" y="107"/>
                  <a:pt x="58" y="107"/>
                </a:cubicBezTo>
                <a:cubicBezTo>
                  <a:pt x="62" y="107"/>
                  <a:pt x="65" y="103"/>
                  <a:pt x="65" y="100"/>
                </a:cubicBezTo>
                <a:cubicBezTo>
                  <a:pt x="65" y="74"/>
                  <a:pt x="65" y="74"/>
                  <a:pt x="65" y="74"/>
                </a:cubicBezTo>
                <a:cubicBezTo>
                  <a:pt x="66" y="74"/>
                  <a:pt x="66" y="74"/>
                  <a:pt x="66" y="74"/>
                </a:cubicBezTo>
                <a:cubicBezTo>
                  <a:pt x="68" y="74"/>
                  <a:pt x="70" y="72"/>
                  <a:pt x="70" y="70"/>
                </a:cubicBezTo>
                <a:cubicBezTo>
                  <a:pt x="70" y="68"/>
                  <a:pt x="68" y="66"/>
                  <a:pt x="66" y="66"/>
                </a:cubicBezTo>
                <a:cubicBezTo>
                  <a:pt x="63" y="66"/>
                  <a:pt x="60" y="66"/>
                  <a:pt x="57" y="66"/>
                </a:cubicBezTo>
                <a:cubicBezTo>
                  <a:pt x="56" y="61"/>
                  <a:pt x="55" y="56"/>
                  <a:pt x="54" y="51"/>
                </a:cubicBezTo>
                <a:cubicBezTo>
                  <a:pt x="56" y="51"/>
                  <a:pt x="56" y="51"/>
                  <a:pt x="56" y="51"/>
                </a:cubicBezTo>
                <a:cubicBezTo>
                  <a:pt x="58" y="51"/>
                  <a:pt x="60" y="51"/>
                  <a:pt x="63" y="51"/>
                </a:cubicBezTo>
                <a:cubicBezTo>
                  <a:pt x="77" y="52"/>
                  <a:pt x="93" y="52"/>
                  <a:pt x="102" y="39"/>
                </a:cubicBezTo>
                <a:cubicBezTo>
                  <a:pt x="104" y="35"/>
                  <a:pt x="106" y="31"/>
                  <a:pt x="106" y="26"/>
                </a:cubicBezTo>
                <a:cubicBezTo>
                  <a:pt x="106" y="22"/>
                  <a:pt x="105" y="18"/>
                  <a:pt x="104" y="15"/>
                </a:cubicBezTo>
                <a:cubicBezTo>
                  <a:pt x="102" y="11"/>
                  <a:pt x="99" y="7"/>
                  <a:pt x="95" y="5"/>
                </a:cubicBezTo>
                <a:cubicBezTo>
                  <a:pt x="91" y="2"/>
                  <a:pt x="86" y="0"/>
                  <a:pt x="79" y="0"/>
                </a:cubicBezTo>
                <a:cubicBezTo>
                  <a:pt x="75" y="0"/>
                  <a:pt x="71" y="0"/>
                  <a:pt x="67" y="1"/>
                </a:cubicBezTo>
                <a:cubicBezTo>
                  <a:pt x="60" y="3"/>
                  <a:pt x="54" y="7"/>
                  <a:pt x="51" y="13"/>
                </a:cubicBezTo>
                <a:cubicBezTo>
                  <a:pt x="47" y="18"/>
                  <a:pt x="46" y="25"/>
                  <a:pt x="45" y="31"/>
                </a:cubicBezTo>
                <a:cubicBezTo>
                  <a:pt x="45" y="35"/>
                  <a:pt x="46" y="40"/>
                  <a:pt x="47" y="43"/>
                </a:cubicBezTo>
                <a:cubicBezTo>
                  <a:pt x="48" y="47"/>
                  <a:pt x="48" y="47"/>
                  <a:pt x="48" y="47"/>
                </a:cubicBezTo>
                <a:cubicBezTo>
                  <a:pt x="41" y="47"/>
                  <a:pt x="34" y="48"/>
                  <a:pt x="29" y="50"/>
                </a:cubicBezTo>
                <a:cubicBezTo>
                  <a:pt x="21" y="53"/>
                  <a:pt x="15" y="58"/>
                  <a:pt x="13" y="66"/>
                </a:cubicBezTo>
                <a:cubicBezTo>
                  <a:pt x="10" y="66"/>
                  <a:pt x="7" y="66"/>
                  <a:pt x="4" y="66"/>
                </a:cubicBezTo>
                <a:cubicBezTo>
                  <a:pt x="2" y="66"/>
                  <a:pt x="0" y="68"/>
                  <a:pt x="0" y="70"/>
                </a:cubicBezTo>
                <a:cubicBezTo>
                  <a:pt x="0" y="72"/>
                  <a:pt x="2" y="74"/>
                  <a:pt x="4" y="74"/>
                </a:cubicBezTo>
                <a:cubicBezTo>
                  <a:pt x="5" y="74"/>
                  <a:pt x="5" y="74"/>
                  <a:pt x="5" y="74"/>
                </a:cubicBezTo>
                <a:cubicBezTo>
                  <a:pt x="5" y="100"/>
                  <a:pt x="5" y="100"/>
                  <a:pt x="5" y="100"/>
                </a:cubicBezTo>
                <a:cubicBezTo>
                  <a:pt x="5" y="103"/>
                  <a:pt x="8" y="107"/>
                  <a:pt x="12" y="107"/>
                </a:cubicBezTo>
                <a:cubicBezTo>
                  <a:pt x="18" y="107"/>
                  <a:pt x="18" y="107"/>
                  <a:pt x="18" y="107"/>
                </a:cubicBezTo>
                <a:cubicBezTo>
                  <a:pt x="23" y="107"/>
                  <a:pt x="26" y="103"/>
                  <a:pt x="26" y="100"/>
                </a:cubicBezTo>
                <a:cubicBezTo>
                  <a:pt x="26" y="74"/>
                  <a:pt x="26" y="74"/>
                  <a:pt x="26" y="74"/>
                </a:cubicBezTo>
                <a:cubicBezTo>
                  <a:pt x="26" y="74"/>
                  <a:pt x="26" y="74"/>
                  <a:pt x="26" y="74"/>
                </a:cubicBezTo>
                <a:cubicBezTo>
                  <a:pt x="29" y="74"/>
                  <a:pt x="30" y="72"/>
                  <a:pt x="30" y="70"/>
                </a:cubicBezTo>
                <a:cubicBezTo>
                  <a:pt x="30" y="68"/>
                  <a:pt x="29" y="66"/>
                  <a:pt x="26" y="66"/>
                </a:cubicBezTo>
                <a:cubicBezTo>
                  <a:pt x="24" y="66"/>
                  <a:pt x="21" y="66"/>
                  <a:pt x="18" y="66"/>
                </a:cubicBezTo>
                <a:close/>
                <a:moveTo>
                  <a:pt x="56" y="47"/>
                </a:moveTo>
                <a:cubicBezTo>
                  <a:pt x="56" y="47"/>
                  <a:pt x="56" y="47"/>
                  <a:pt x="56" y="47"/>
                </a:cubicBezTo>
                <a:cubicBezTo>
                  <a:pt x="52" y="47"/>
                  <a:pt x="52" y="47"/>
                  <a:pt x="52" y="47"/>
                </a:cubicBezTo>
                <a:cubicBezTo>
                  <a:pt x="52" y="47"/>
                  <a:pt x="52" y="47"/>
                  <a:pt x="52" y="47"/>
                </a:cubicBezTo>
                <a:cubicBezTo>
                  <a:pt x="52" y="45"/>
                  <a:pt x="52" y="44"/>
                  <a:pt x="51" y="42"/>
                </a:cubicBezTo>
                <a:cubicBezTo>
                  <a:pt x="50" y="39"/>
                  <a:pt x="50" y="35"/>
                  <a:pt x="50" y="31"/>
                </a:cubicBezTo>
                <a:cubicBezTo>
                  <a:pt x="50" y="25"/>
                  <a:pt x="52" y="20"/>
                  <a:pt x="55" y="15"/>
                </a:cubicBezTo>
                <a:cubicBezTo>
                  <a:pt x="58" y="11"/>
                  <a:pt x="62" y="7"/>
                  <a:pt x="69" y="5"/>
                </a:cubicBezTo>
                <a:cubicBezTo>
                  <a:pt x="72" y="5"/>
                  <a:pt x="75" y="4"/>
                  <a:pt x="79" y="4"/>
                </a:cubicBezTo>
                <a:cubicBezTo>
                  <a:pt x="84" y="5"/>
                  <a:pt x="89" y="6"/>
                  <a:pt x="93" y="9"/>
                </a:cubicBezTo>
                <a:cubicBezTo>
                  <a:pt x="96" y="11"/>
                  <a:pt x="98" y="14"/>
                  <a:pt x="99" y="17"/>
                </a:cubicBezTo>
                <a:cubicBezTo>
                  <a:pt x="101" y="20"/>
                  <a:pt x="102" y="23"/>
                  <a:pt x="101" y="26"/>
                </a:cubicBezTo>
                <a:cubicBezTo>
                  <a:pt x="101" y="30"/>
                  <a:pt x="100" y="33"/>
                  <a:pt x="98" y="36"/>
                </a:cubicBezTo>
                <a:cubicBezTo>
                  <a:pt x="91" y="47"/>
                  <a:pt x="76" y="47"/>
                  <a:pt x="63" y="47"/>
                </a:cubicBezTo>
                <a:cubicBezTo>
                  <a:pt x="61" y="47"/>
                  <a:pt x="58" y="47"/>
                  <a:pt x="56" y="47"/>
                </a:cubicBezTo>
                <a:close/>
                <a:moveTo>
                  <a:pt x="53" y="74"/>
                </a:moveTo>
                <a:cubicBezTo>
                  <a:pt x="53" y="74"/>
                  <a:pt x="53" y="74"/>
                  <a:pt x="53" y="74"/>
                </a:cubicBezTo>
                <a:cubicBezTo>
                  <a:pt x="58" y="74"/>
                  <a:pt x="58" y="74"/>
                  <a:pt x="58" y="74"/>
                </a:cubicBezTo>
                <a:cubicBezTo>
                  <a:pt x="58" y="99"/>
                  <a:pt x="58" y="99"/>
                  <a:pt x="58" y="99"/>
                </a:cubicBezTo>
                <a:cubicBezTo>
                  <a:pt x="55" y="99"/>
                  <a:pt x="55" y="99"/>
                  <a:pt x="55" y="99"/>
                </a:cubicBezTo>
                <a:cubicBezTo>
                  <a:pt x="53" y="99"/>
                  <a:pt x="53" y="99"/>
                  <a:pt x="53" y="99"/>
                </a:cubicBezTo>
                <a:cubicBezTo>
                  <a:pt x="53" y="74"/>
                  <a:pt x="53" y="74"/>
                  <a:pt x="53" y="74"/>
                </a:cubicBezTo>
                <a:close/>
                <a:moveTo>
                  <a:pt x="13" y="74"/>
                </a:moveTo>
                <a:cubicBezTo>
                  <a:pt x="13" y="74"/>
                  <a:pt x="13" y="74"/>
                  <a:pt x="13" y="74"/>
                </a:cubicBezTo>
                <a:cubicBezTo>
                  <a:pt x="18" y="74"/>
                  <a:pt x="18" y="74"/>
                  <a:pt x="18" y="74"/>
                </a:cubicBezTo>
                <a:cubicBezTo>
                  <a:pt x="18" y="99"/>
                  <a:pt x="18" y="99"/>
                  <a:pt x="18" y="99"/>
                </a:cubicBezTo>
                <a:cubicBezTo>
                  <a:pt x="15" y="99"/>
                  <a:pt x="15" y="99"/>
                  <a:pt x="15" y="99"/>
                </a:cubicBezTo>
                <a:cubicBezTo>
                  <a:pt x="13" y="99"/>
                  <a:pt x="13" y="99"/>
                  <a:pt x="13" y="99"/>
                </a:cubicBezTo>
                <a:cubicBezTo>
                  <a:pt x="13" y="74"/>
                  <a:pt x="13" y="74"/>
                  <a:pt x="13" y="74"/>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6" name="Freeform 49">
            <a:extLst>
              <a:ext uri="{FF2B5EF4-FFF2-40B4-BE49-F238E27FC236}">
                <a16:creationId xmlns:a16="http://schemas.microsoft.com/office/drawing/2014/main" id="{51141A6C-618C-41BE-9B1E-AD1DCD836A9E}"/>
              </a:ext>
            </a:extLst>
          </p:cNvPr>
          <p:cNvSpPr>
            <a:spLocks noEditPoints="1"/>
          </p:cNvSpPr>
          <p:nvPr/>
        </p:nvSpPr>
        <p:spPr bwMode="auto">
          <a:xfrm rot="19688311">
            <a:off x="5610225" y="1701800"/>
            <a:ext cx="390525" cy="428625"/>
          </a:xfrm>
          <a:custGeom>
            <a:avLst/>
            <a:gdLst>
              <a:gd name="T0" fmla="*/ 2147483646 w 91"/>
              <a:gd name="T1" fmla="*/ 2147483646 h 100"/>
              <a:gd name="T2" fmla="*/ 2147483646 w 91"/>
              <a:gd name="T3" fmla="*/ 2147483646 h 100"/>
              <a:gd name="T4" fmla="*/ 2147483646 w 91"/>
              <a:gd name="T5" fmla="*/ 2147483646 h 100"/>
              <a:gd name="T6" fmla="*/ 2147483646 w 91"/>
              <a:gd name="T7" fmla="*/ 2147483646 h 100"/>
              <a:gd name="T8" fmla="*/ 2147483646 w 91"/>
              <a:gd name="T9" fmla="*/ 2147483646 h 100"/>
              <a:gd name="T10" fmla="*/ 2147483646 w 91"/>
              <a:gd name="T11" fmla="*/ 2147483646 h 100"/>
              <a:gd name="T12" fmla="*/ 2147483646 w 91"/>
              <a:gd name="T13" fmla="*/ 2147483646 h 100"/>
              <a:gd name="T14" fmla="*/ 2147483646 w 91"/>
              <a:gd name="T15" fmla="*/ 2147483646 h 100"/>
              <a:gd name="T16" fmla="*/ 2147483646 w 91"/>
              <a:gd name="T17" fmla="*/ 0 h 100"/>
              <a:gd name="T18" fmla="*/ 2147483646 w 91"/>
              <a:gd name="T19" fmla="*/ 2147483646 h 100"/>
              <a:gd name="T20" fmla="*/ 2147483646 w 91"/>
              <a:gd name="T21" fmla="*/ 2147483646 h 100"/>
              <a:gd name="T22" fmla="*/ 2147483646 w 91"/>
              <a:gd name="T23" fmla="*/ 2147483646 h 100"/>
              <a:gd name="T24" fmla="*/ 2147483646 w 91"/>
              <a:gd name="T25" fmla="*/ 2147483646 h 100"/>
              <a:gd name="T26" fmla="*/ 2147483646 w 91"/>
              <a:gd name="T27" fmla="*/ 2147483646 h 100"/>
              <a:gd name="T28" fmla="*/ 2147483646 w 91"/>
              <a:gd name="T29" fmla="*/ 2147483646 h 100"/>
              <a:gd name="T30" fmla="*/ 2147483646 w 91"/>
              <a:gd name="T31" fmla="*/ 2147483646 h 100"/>
              <a:gd name="T32" fmla="*/ 2147483646 w 91"/>
              <a:gd name="T33" fmla="*/ 2147483646 h 100"/>
              <a:gd name="T34" fmla="*/ 2147483646 w 91"/>
              <a:gd name="T35" fmla="*/ 2147483646 h 100"/>
              <a:gd name="T36" fmla="*/ 2147483646 w 91"/>
              <a:gd name="T37" fmla="*/ 2147483646 h 100"/>
              <a:gd name="T38" fmla="*/ 2147483646 w 91"/>
              <a:gd name="T39" fmla="*/ 2147483646 h 100"/>
              <a:gd name="T40" fmla="*/ 2147483646 w 91"/>
              <a:gd name="T41" fmla="*/ 2147483646 h 100"/>
              <a:gd name="T42" fmla="*/ 2147483646 w 91"/>
              <a:gd name="T43" fmla="*/ 2147483646 h 100"/>
              <a:gd name="T44" fmla="*/ 2147483646 w 91"/>
              <a:gd name="T45" fmla="*/ 2147483646 h 100"/>
              <a:gd name="T46" fmla="*/ 2147483646 w 91"/>
              <a:gd name="T47" fmla="*/ 2147483646 h 100"/>
              <a:gd name="T48" fmla="*/ 2147483646 w 91"/>
              <a:gd name="T49" fmla="*/ 2147483646 h 100"/>
              <a:gd name="T50" fmla="*/ 2147483646 w 91"/>
              <a:gd name="T51" fmla="*/ 2147483646 h 100"/>
              <a:gd name="T52" fmla="*/ 2147483646 w 91"/>
              <a:gd name="T53" fmla="*/ 2147483646 h 100"/>
              <a:gd name="T54" fmla="*/ 2147483646 w 91"/>
              <a:gd name="T55" fmla="*/ 2147483646 h 100"/>
              <a:gd name="T56" fmla="*/ 2147483646 w 91"/>
              <a:gd name="T57" fmla="*/ 2147483646 h 100"/>
              <a:gd name="T58" fmla="*/ 2147483646 w 91"/>
              <a:gd name="T59" fmla="*/ 2147483646 h 100"/>
              <a:gd name="T60" fmla="*/ 2147483646 w 91"/>
              <a:gd name="T61" fmla="*/ 2147483646 h 100"/>
              <a:gd name="T62" fmla="*/ 2147483646 w 91"/>
              <a:gd name="T63" fmla="*/ 2147483646 h 100"/>
              <a:gd name="T64" fmla="*/ 2147483646 w 91"/>
              <a:gd name="T65" fmla="*/ 2147483646 h 100"/>
              <a:gd name="T66" fmla="*/ 2147483646 w 91"/>
              <a:gd name="T67" fmla="*/ 2147483646 h 100"/>
              <a:gd name="T68" fmla="*/ 2147483646 w 91"/>
              <a:gd name="T69" fmla="*/ 2147483646 h 100"/>
              <a:gd name="T70" fmla="*/ 2147483646 w 91"/>
              <a:gd name="T71" fmla="*/ 2147483646 h 100"/>
              <a:gd name="T72" fmla="*/ 2147483646 w 91"/>
              <a:gd name="T73" fmla="*/ 2147483646 h 100"/>
              <a:gd name="T74" fmla="*/ 2147483646 w 91"/>
              <a:gd name="T75" fmla="*/ 2147483646 h 100"/>
              <a:gd name="T76" fmla="*/ 2147483646 w 91"/>
              <a:gd name="T77" fmla="*/ 2147483646 h 100"/>
              <a:gd name="T78" fmla="*/ 2147483646 w 91"/>
              <a:gd name="T79" fmla="*/ 2147483646 h 100"/>
              <a:gd name="T80" fmla="*/ 2147483646 w 91"/>
              <a:gd name="T81" fmla="*/ 2147483646 h 100"/>
              <a:gd name="T82" fmla="*/ 2147483646 w 91"/>
              <a:gd name="T83" fmla="*/ 2147483646 h 100"/>
              <a:gd name="T84" fmla="*/ 2147483646 w 91"/>
              <a:gd name="T85" fmla="*/ 2147483646 h 100"/>
              <a:gd name="T86" fmla="*/ 2147483646 w 91"/>
              <a:gd name="T87" fmla="*/ 2147483646 h 100"/>
              <a:gd name="T88" fmla="*/ 2147483646 w 91"/>
              <a:gd name="T89" fmla="*/ 2147483646 h 100"/>
              <a:gd name="T90" fmla="*/ 2147483646 w 91"/>
              <a:gd name="T91" fmla="*/ 2147483646 h 100"/>
              <a:gd name="T92" fmla="*/ 2147483646 w 91"/>
              <a:gd name="T93" fmla="*/ 2147483646 h 100"/>
              <a:gd name="T94" fmla="*/ 2147483646 w 91"/>
              <a:gd name="T95" fmla="*/ 2147483646 h 100"/>
              <a:gd name="T96" fmla="*/ 2147483646 w 91"/>
              <a:gd name="T97" fmla="*/ 2147483646 h 100"/>
              <a:gd name="T98" fmla="*/ 2147483646 w 91"/>
              <a:gd name="T99" fmla="*/ 2147483646 h 100"/>
              <a:gd name="T100" fmla="*/ 2147483646 w 91"/>
              <a:gd name="T101" fmla="*/ 2147483646 h 100"/>
              <a:gd name="T102" fmla="*/ 2147483646 w 91"/>
              <a:gd name="T103" fmla="*/ 2147483646 h 100"/>
              <a:gd name="T104" fmla="*/ 2147483646 w 91"/>
              <a:gd name="T105" fmla="*/ 2147483646 h 100"/>
              <a:gd name="T106" fmla="*/ 2147483646 w 91"/>
              <a:gd name="T107" fmla="*/ 2147483646 h 1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91" h="100">
                <a:moveTo>
                  <a:pt x="20" y="9"/>
                </a:moveTo>
                <a:cubicBezTo>
                  <a:pt x="22" y="9"/>
                  <a:pt x="24" y="10"/>
                  <a:pt x="25" y="11"/>
                </a:cubicBezTo>
                <a:cubicBezTo>
                  <a:pt x="26" y="12"/>
                  <a:pt x="27" y="14"/>
                  <a:pt x="27" y="16"/>
                </a:cubicBezTo>
                <a:cubicBezTo>
                  <a:pt x="29" y="16"/>
                  <a:pt x="29" y="16"/>
                  <a:pt x="29" y="16"/>
                </a:cubicBezTo>
                <a:cubicBezTo>
                  <a:pt x="29" y="14"/>
                  <a:pt x="30" y="12"/>
                  <a:pt x="31" y="11"/>
                </a:cubicBezTo>
                <a:cubicBezTo>
                  <a:pt x="32" y="10"/>
                  <a:pt x="34" y="9"/>
                  <a:pt x="36" y="9"/>
                </a:cubicBezTo>
                <a:cubicBezTo>
                  <a:pt x="38" y="9"/>
                  <a:pt x="39" y="10"/>
                  <a:pt x="41" y="11"/>
                </a:cubicBezTo>
                <a:cubicBezTo>
                  <a:pt x="42" y="12"/>
                  <a:pt x="42" y="14"/>
                  <a:pt x="42" y="16"/>
                </a:cubicBezTo>
                <a:cubicBezTo>
                  <a:pt x="66" y="16"/>
                  <a:pt x="66" y="16"/>
                  <a:pt x="66" y="16"/>
                </a:cubicBezTo>
                <a:cubicBezTo>
                  <a:pt x="66" y="14"/>
                  <a:pt x="67" y="12"/>
                  <a:pt x="68" y="11"/>
                </a:cubicBezTo>
                <a:cubicBezTo>
                  <a:pt x="70" y="10"/>
                  <a:pt x="71" y="9"/>
                  <a:pt x="73" y="9"/>
                </a:cubicBezTo>
                <a:cubicBezTo>
                  <a:pt x="75" y="9"/>
                  <a:pt x="76" y="10"/>
                  <a:pt x="78" y="11"/>
                </a:cubicBezTo>
                <a:cubicBezTo>
                  <a:pt x="79" y="12"/>
                  <a:pt x="80" y="14"/>
                  <a:pt x="80" y="16"/>
                </a:cubicBezTo>
                <a:cubicBezTo>
                  <a:pt x="83" y="16"/>
                  <a:pt x="83" y="16"/>
                  <a:pt x="83" y="16"/>
                </a:cubicBezTo>
                <a:cubicBezTo>
                  <a:pt x="83" y="3"/>
                  <a:pt x="83" y="3"/>
                  <a:pt x="83" y="3"/>
                </a:cubicBezTo>
                <a:cubicBezTo>
                  <a:pt x="83" y="1"/>
                  <a:pt x="85" y="0"/>
                  <a:pt x="87" y="0"/>
                </a:cubicBezTo>
                <a:cubicBezTo>
                  <a:pt x="89" y="0"/>
                  <a:pt x="91" y="1"/>
                  <a:pt x="91" y="3"/>
                </a:cubicBezTo>
                <a:cubicBezTo>
                  <a:pt x="91" y="96"/>
                  <a:pt x="91" y="96"/>
                  <a:pt x="91" y="96"/>
                </a:cubicBezTo>
                <a:cubicBezTo>
                  <a:pt x="91" y="98"/>
                  <a:pt x="89" y="100"/>
                  <a:pt x="87" y="100"/>
                </a:cubicBezTo>
                <a:cubicBezTo>
                  <a:pt x="85" y="100"/>
                  <a:pt x="83" y="98"/>
                  <a:pt x="83" y="96"/>
                </a:cubicBezTo>
                <a:cubicBezTo>
                  <a:pt x="83" y="82"/>
                  <a:pt x="83" y="82"/>
                  <a:pt x="83" y="82"/>
                </a:cubicBezTo>
                <a:cubicBezTo>
                  <a:pt x="80" y="82"/>
                  <a:pt x="80" y="82"/>
                  <a:pt x="80" y="82"/>
                </a:cubicBezTo>
                <a:cubicBezTo>
                  <a:pt x="80" y="84"/>
                  <a:pt x="79" y="85"/>
                  <a:pt x="78" y="87"/>
                </a:cubicBezTo>
                <a:cubicBezTo>
                  <a:pt x="78" y="87"/>
                  <a:pt x="78" y="87"/>
                  <a:pt x="78" y="87"/>
                </a:cubicBezTo>
                <a:cubicBezTo>
                  <a:pt x="76" y="88"/>
                  <a:pt x="75" y="88"/>
                  <a:pt x="73" y="88"/>
                </a:cubicBezTo>
                <a:cubicBezTo>
                  <a:pt x="71" y="88"/>
                  <a:pt x="70" y="88"/>
                  <a:pt x="68" y="87"/>
                </a:cubicBezTo>
                <a:cubicBezTo>
                  <a:pt x="67" y="85"/>
                  <a:pt x="66" y="84"/>
                  <a:pt x="66" y="82"/>
                </a:cubicBezTo>
                <a:cubicBezTo>
                  <a:pt x="64" y="82"/>
                  <a:pt x="64" y="82"/>
                  <a:pt x="64" y="82"/>
                </a:cubicBezTo>
                <a:cubicBezTo>
                  <a:pt x="64" y="84"/>
                  <a:pt x="63" y="85"/>
                  <a:pt x="62" y="87"/>
                </a:cubicBezTo>
                <a:cubicBezTo>
                  <a:pt x="62" y="87"/>
                  <a:pt x="62" y="87"/>
                  <a:pt x="62" y="87"/>
                </a:cubicBezTo>
                <a:cubicBezTo>
                  <a:pt x="61" y="88"/>
                  <a:pt x="59" y="88"/>
                  <a:pt x="58" y="88"/>
                </a:cubicBezTo>
                <a:cubicBezTo>
                  <a:pt x="56" y="88"/>
                  <a:pt x="54" y="88"/>
                  <a:pt x="53" y="87"/>
                </a:cubicBezTo>
                <a:cubicBezTo>
                  <a:pt x="52" y="85"/>
                  <a:pt x="51" y="84"/>
                  <a:pt x="51" y="82"/>
                </a:cubicBezTo>
                <a:cubicBezTo>
                  <a:pt x="49" y="82"/>
                  <a:pt x="49" y="82"/>
                  <a:pt x="49" y="82"/>
                </a:cubicBezTo>
                <a:cubicBezTo>
                  <a:pt x="49" y="84"/>
                  <a:pt x="48" y="85"/>
                  <a:pt x="47" y="87"/>
                </a:cubicBezTo>
                <a:cubicBezTo>
                  <a:pt x="47" y="87"/>
                  <a:pt x="47" y="87"/>
                  <a:pt x="47" y="87"/>
                </a:cubicBezTo>
                <a:cubicBezTo>
                  <a:pt x="45" y="88"/>
                  <a:pt x="44" y="88"/>
                  <a:pt x="42" y="88"/>
                </a:cubicBezTo>
                <a:cubicBezTo>
                  <a:pt x="40" y="88"/>
                  <a:pt x="39" y="88"/>
                  <a:pt x="37" y="87"/>
                </a:cubicBezTo>
                <a:cubicBezTo>
                  <a:pt x="36" y="85"/>
                  <a:pt x="35" y="84"/>
                  <a:pt x="35" y="82"/>
                </a:cubicBezTo>
                <a:cubicBezTo>
                  <a:pt x="8" y="82"/>
                  <a:pt x="8" y="82"/>
                  <a:pt x="8" y="82"/>
                </a:cubicBezTo>
                <a:cubicBezTo>
                  <a:pt x="8" y="96"/>
                  <a:pt x="8" y="96"/>
                  <a:pt x="8" y="96"/>
                </a:cubicBezTo>
                <a:cubicBezTo>
                  <a:pt x="8" y="98"/>
                  <a:pt x="6" y="100"/>
                  <a:pt x="4" y="100"/>
                </a:cubicBezTo>
                <a:cubicBezTo>
                  <a:pt x="2" y="100"/>
                  <a:pt x="0" y="98"/>
                  <a:pt x="0" y="96"/>
                </a:cubicBezTo>
                <a:cubicBezTo>
                  <a:pt x="0" y="3"/>
                  <a:pt x="0" y="3"/>
                  <a:pt x="0" y="3"/>
                </a:cubicBezTo>
                <a:cubicBezTo>
                  <a:pt x="0" y="1"/>
                  <a:pt x="2" y="0"/>
                  <a:pt x="4" y="0"/>
                </a:cubicBezTo>
                <a:cubicBezTo>
                  <a:pt x="6" y="0"/>
                  <a:pt x="8" y="1"/>
                  <a:pt x="8" y="3"/>
                </a:cubicBezTo>
                <a:cubicBezTo>
                  <a:pt x="8" y="16"/>
                  <a:pt x="8" y="16"/>
                  <a:pt x="8" y="16"/>
                </a:cubicBezTo>
                <a:cubicBezTo>
                  <a:pt x="14" y="16"/>
                  <a:pt x="14" y="16"/>
                  <a:pt x="14" y="16"/>
                </a:cubicBezTo>
                <a:cubicBezTo>
                  <a:pt x="14" y="14"/>
                  <a:pt x="14" y="12"/>
                  <a:pt x="16" y="11"/>
                </a:cubicBezTo>
                <a:cubicBezTo>
                  <a:pt x="17" y="10"/>
                  <a:pt x="18" y="9"/>
                  <a:pt x="20" y="9"/>
                </a:cubicBezTo>
                <a:close/>
                <a:moveTo>
                  <a:pt x="83" y="21"/>
                </a:moveTo>
                <a:cubicBezTo>
                  <a:pt x="83" y="21"/>
                  <a:pt x="83" y="21"/>
                  <a:pt x="83" y="21"/>
                </a:cubicBezTo>
                <a:cubicBezTo>
                  <a:pt x="80" y="21"/>
                  <a:pt x="80" y="21"/>
                  <a:pt x="80" y="21"/>
                </a:cubicBezTo>
                <a:cubicBezTo>
                  <a:pt x="80" y="22"/>
                  <a:pt x="79" y="24"/>
                  <a:pt x="78" y="25"/>
                </a:cubicBezTo>
                <a:cubicBezTo>
                  <a:pt x="78" y="25"/>
                  <a:pt x="78" y="25"/>
                  <a:pt x="78" y="25"/>
                </a:cubicBezTo>
                <a:cubicBezTo>
                  <a:pt x="76" y="26"/>
                  <a:pt x="75" y="27"/>
                  <a:pt x="73" y="27"/>
                </a:cubicBezTo>
                <a:cubicBezTo>
                  <a:pt x="71" y="27"/>
                  <a:pt x="70" y="26"/>
                  <a:pt x="68" y="25"/>
                </a:cubicBezTo>
                <a:cubicBezTo>
                  <a:pt x="67" y="24"/>
                  <a:pt x="66" y="22"/>
                  <a:pt x="66" y="21"/>
                </a:cubicBezTo>
                <a:cubicBezTo>
                  <a:pt x="42" y="21"/>
                  <a:pt x="42" y="21"/>
                  <a:pt x="42" y="21"/>
                </a:cubicBezTo>
                <a:cubicBezTo>
                  <a:pt x="42" y="22"/>
                  <a:pt x="42" y="24"/>
                  <a:pt x="41" y="25"/>
                </a:cubicBezTo>
                <a:cubicBezTo>
                  <a:pt x="40" y="25"/>
                  <a:pt x="40" y="25"/>
                  <a:pt x="40" y="25"/>
                </a:cubicBezTo>
                <a:cubicBezTo>
                  <a:pt x="39" y="26"/>
                  <a:pt x="38" y="27"/>
                  <a:pt x="36" y="27"/>
                </a:cubicBezTo>
                <a:cubicBezTo>
                  <a:pt x="34" y="27"/>
                  <a:pt x="32" y="26"/>
                  <a:pt x="31" y="25"/>
                </a:cubicBezTo>
                <a:cubicBezTo>
                  <a:pt x="31" y="25"/>
                  <a:pt x="31" y="25"/>
                  <a:pt x="31" y="25"/>
                </a:cubicBezTo>
                <a:cubicBezTo>
                  <a:pt x="30" y="24"/>
                  <a:pt x="29" y="22"/>
                  <a:pt x="29" y="21"/>
                </a:cubicBezTo>
                <a:cubicBezTo>
                  <a:pt x="27" y="21"/>
                  <a:pt x="27" y="21"/>
                  <a:pt x="27" y="21"/>
                </a:cubicBezTo>
                <a:cubicBezTo>
                  <a:pt x="27" y="22"/>
                  <a:pt x="26" y="24"/>
                  <a:pt x="25" y="25"/>
                </a:cubicBezTo>
                <a:cubicBezTo>
                  <a:pt x="25" y="25"/>
                  <a:pt x="25" y="25"/>
                  <a:pt x="25" y="25"/>
                </a:cubicBezTo>
                <a:cubicBezTo>
                  <a:pt x="24" y="26"/>
                  <a:pt x="22" y="27"/>
                  <a:pt x="20" y="27"/>
                </a:cubicBezTo>
                <a:cubicBezTo>
                  <a:pt x="18" y="27"/>
                  <a:pt x="17" y="26"/>
                  <a:pt x="16" y="25"/>
                </a:cubicBezTo>
                <a:cubicBezTo>
                  <a:pt x="16" y="25"/>
                  <a:pt x="16" y="25"/>
                  <a:pt x="16" y="25"/>
                </a:cubicBezTo>
                <a:cubicBezTo>
                  <a:pt x="14" y="24"/>
                  <a:pt x="14" y="22"/>
                  <a:pt x="14" y="21"/>
                </a:cubicBezTo>
                <a:cubicBezTo>
                  <a:pt x="8" y="21"/>
                  <a:pt x="8" y="21"/>
                  <a:pt x="8" y="21"/>
                </a:cubicBezTo>
                <a:cubicBezTo>
                  <a:pt x="8" y="47"/>
                  <a:pt x="8" y="47"/>
                  <a:pt x="8" y="47"/>
                </a:cubicBezTo>
                <a:cubicBezTo>
                  <a:pt x="51" y="47"/>
                  <a:pt x="51" y="47"/>
                  <a:pt x="51" y="47"/>
                </a:cubicBezTo>
                <a:cubicBezTo>
                  <a:pt x="51" y="45"/>
                  <a:pt x="52" y="43"/>
                  <a:pt x="53" y="42"/>
                </a:cubicBezTo>
                <a:cubicBezTo>
                  <a:pt x="53" y="42"/>
                  <a:pt x="53" y="42"/>
                  <a:pt x="53" y="42"/>
                </a:cubicBezTo>
                <a:cubicBezTo>
                  <a:pt x="54" y="41"/>
                  <a:pt x="56" y="40"/>
                  <a:pt x="58" y="40"/>
                </a:cubicBezTo>
                <a:cubicBezTo>
                  <a:pt x="59" y="40"/>
                  <a:pt x="61" y="41"/>
                  <a:pt x="62" y="42"/>
                </a:cubicBezTo>
                <a:cubicBezTo>
                  <a:pt x="63" y="43"/>
                  <a:pt x="64" y="45"/>
                  <a:pt x="64" y="47"/>
                </a:cubicBezTo>
                <a:cubicBezTo>
                  <a:pt x="66" y="47"/>
                  <a:pt x="66" y="47"/>
                  <a:pt x="66" y="47"/>
                </a:cubicBezTo>
                <a:cubicBezTo>
                  <a:pt x="66" y="45"/>
                  <a:pt x="67" y="43"/>
                  <a:pt x="68" y="42"/>
                </a:cubicBezTo>
                <a:cubicBezTo>
                  <a:pt x="68" y="42"/>
                  <a:pt x="68" y="42"/>
                  <a:pt x="68" y="42"/>
                </a:cubicBezTo>
                <a:cubicBezTo>
                  <a:pt x="70" y="41"/>
                  <a:pt x="71" y="40"/>
                  <a:pt x="73" y="40"/>
                </a:cubicBezTo>
                <a:cubicBezTo>
                  <a:pt x="75" y="40"/>
                  <a:pt x="76" y="41"/>
                  <a:pt x="78" y="42"/>
                </a:cubicBezTo>
                <a:cubicBezTo>
                  <a:pt x="79" y="43"/>
                  <a:pt x="80" y="45"/>
                  <a:pt x="80" y="47"/>
                </a:cubicBezTo>
                <a:cubicBezTo>
                  <a:pt x="83" y="47"/>
                  <a:pt x="83" y="47"/>
                  <a:pt x="83" y="47"/>
                </a:cubicBezTo>
                <a:cubicBezTo>
                  <a:pt x="83" y="21"/>
                  <a:pt x="83" y="21"/>
                  <a:pt x="83" y="21"/>
                </a:cubicBezTo>
                <a:close/>
                <a:moveTo>
                  <a:pt x="8" y="51"/>
                </a:moveTo>
                <a:cubicBezTo>
                  <a:pt x="8" y="51"/>
                  <a:pt x="8" y="51"/>
                  <a:pt x="8" y="51"/>
                </a:cubicBezTo>
                <a:cubicBezTo>
                  <a:pt x="8" y="77"/>
                  <a:pt x="8" y="77"/>
                  <a:pt x="8" y="77"/>
                </a:cubicBezTo>
                <a:cubicBezTo>
                  <a:pt x="35" y="77"/>
                  <a:pt x="35" y="77"/>
                  <a:pt x="35" y="77"/>
                </a:cubicBezTo>
                <a:cubicBezTo>
                  <a:pt x="35" y="75"/>
                  <a:pt x="36" y="74"/>
                  <a:pt x="37" y="73"/>
                </a:cubicBezTo>
                <a:cubicBezTo>
                  <a:pt x="39" y="71"/>
                  <a:pt x="40" y="71"/>
                  <a:pt x="42" y="71"/>
                </a:cubicBezTo>
                <a:cubicBezTo>
                  <a:pt x="44" y="71"/>
                  <a:pt x="46" y="71"/>
                  <a:pt x="47" y="73"/>
                </a:cubicBezTo>
                <a:cubicBezTo>
                  <a:pt x="48" y="74"/>
                  <a:pt x="49" y="75"/>
                  <a:pt x="49" y="77"/>
                </a:cubicBezTo>
                <a:cubicBezTo>
                  <a:pt x="51" y="77"/>
                  <a:pt x="51" y="77"/>
                  <a:pt x="51" y="77"/>
                </a:cubicBezTo>
                <a:cubicBezTo>
                  <a:pt x="51" y="75"/>
                  <a:pt x="52" y="74"/>
                  <a:pt x="53" y="73"/>
                </a:cubicBezTo>
                <a:cubicBezTo>
                  <a:pt x="54" y="71"/>
                  <a:pt x="56" y="71"/>
                  <a:pt x="58" y="71"/>
                </a:cubicBezTo>
                <a:cubicBezTo>
                  <a:pt x="59" y="71"/>
                  <a:pt x="61" y="71"/>
                  <a:pt x="62" y="73"/>
                </a:cubicBezTo>
                <a:cubicBezTo>
                  <a:pt x="63" y="74"/>
                  <a:pt x="64" y="75"/>
                  <a:pt x="64" y="77"/>
                </a:cubicBezTo>
                <a:cubicBezTo>
                  <a:pt x="66" y="77"/>
                  <a:pt x="66" y="77"/>
                  <a:pt x="66" y="77"/>
                </a:cubicBezTo>
                <a:cubicBezTo>
                  <a:pt x="66" y="75"/>
                  <a:pt x="67" y="74"/>
                  <a:pt x="68" y="73"/>
                </a:cubicBezTo>
                <a:cubicBezTo>
                  <a:pt x="70" y="71"/>
                  <a:pt x="71" y="71"/>
                  <a:pt x="73" y="71"/>
                </a:cubicBezTo>
                <a:cubicBezTo>
                  <a:pt x="75" y="71"/>
                  <a:pt x="76" y="71"/>
                  <a:pt x="78" y="73"/>
                </a:cubicBezTo>
                <a:cubicBezTo>
                  <a:pt x="79" y="74"/>
                  <a:pt x="80" y="75"/>
                  <a:pt x="80" y="77"/>
                </a:cubicBezTo>
                <a:cubicBezTo>
                  <a:pt x="83" y="77"/>
                  <a:pt x="83" y="77"/>
                  <a:pt x="83" y="77"/>
                </a:cubicBezTo>
                <a:cubicBezTo>
                  <a:pt x="83" y="51"/>
                  <a:pt x="83" y="51"/>
                  <a:pt x="83" y="51"/>
                </a:cubicBezTo>
                <a:cubicBezTo>
                  <a:pt x="80" y="51"/>
                  <a:pt x="80" y="51"/>
                  <a:pt x="80" y="51"/>
                </a:cubicBezTo>
                <a:cubicBezTo>
                  <a:pt x="80" y="53"/>
                  <a:pt x="79" y="55"/>
                  <a:pt x="78" y="56"/>
                </a:cubicBezTo>
                <a:cubicBezTo>
                  <a:pt x="76" y="57"/>
                  <a:pt x="75" y="58"/>
                  <a:pt x="73" y="58"/>
                </a:cubicBezTo>
                <a:cubicBezTo>
                  <a:pt x="71" y="58"/>
                  <a:pt x="70" y="57"/>
                  <a:pt x="68" y="56"/>
                </a:cubicBezTo>
                <a:cubicBezTo>
                  <a:pt x="67" y="55"/>
                  <a:pt x="66" y="53"/>
                  <a:pt x="66" y="51"/>
                </a:cubicBezTo>
                <a:cubicBezTo>
                  <a:pt x="64" y="51"/>
                  <a:pt x="64" y="51"/>
                  <a:pt x="64" y="51"/>
                </a:cubicBezTo>
                <a:cubicBezTo>
                  <a:pt x="64" y="53"/>
                  <a:pt x="63" y="55"/>
                  <a:pt x="62" y="56"/>
                </a:cubicBezTo>
                <a:cubicBezTo>
                  <a:pt x="61" y="57"/>
                  <a:pt x="59" y="58"/>
                  <a:pt x="58" y="58"/>
                </a:cubicBezTo>
                <a:cubicBezTo>
                  <a:pt x="56" y="58"/>
                  <a:pt x="54" y="57"/>
                  <a:pt x="53" y="56"/>
                </a:cubicBezTo>
                <a:cubicBezTo>
                  <a:pt x="52" y="55"/>
                  <a:pt x="51" y="53"/>
                  <a:pt x="51" y="51"/>
                </a:cubicBezTo>
                <a:cubicBezTo>
                  <a:pt x="8" y="51"/>
                  <a:pt x="8" y="51"/>
                  <a:pt x="8" y="51"/>
                </a:cubicBezTo>
                <a:close/>
                <a:moveTo>
                  <a:pt x="22" y="14"/>
                </a:moveTo>
                <a:cubicBezTo>
                  <a:pt x="22" y="14"/>
                  <a:pt x="22" y="14"/>
                  <a:pt x="22" y="14"/>
                </a:cubicBezTo>
                <a:cubicBezTo>
                  <a:pt x="21" y="14"/>
                  <a:pt x="21" y="14"/>
                  <a:pt x="20" y="14"/>
                </a:cubicBezTo>
                <a:cubicBezTo>
                  <a:pt x="20" y="14"/>
                  <a:pt x="19" y="14"/>
                  <a:pt x="19" y="14"/>
                </a:cubicBezTo>
                <a:cubicBezTo>
                  <a:pt x="19" y="15"/>
                  <a:pt x="18" y="15"/>
                  <a:pt x="18" y="16"/>
                </a:cubicBezTo>
                <a:cubicBezTo>
                  <a:pt x="18" y="18"/>
                  <a:pt x="18" y="18"/>
                  <a:pt x="18" y="18"/>
                </a:cubicBezTo>
                <a:cubicBezTo>
                  <a:pt x="18" y="18"/>
                  <a:pt x="18" y="18"/>
                  <a:pt x="18" y="18"/>
                </a:cubicBezTo>
                <a:cubicBezTo>
                  <a:pt x="18" y="18"/>
                  <a:pt x="18" y="18"/>
                  <a:pt x="18" y="18"/>
                </a:cubicBezTo>
                <a:cubicBezTo>
                  <a:pt x="18" y="20"/>
                  <a:pt x="18" y="20"/>
                  <a:pt x="18" y="20"/>
                </a:cubicBezTo>
                <a:cubicBezTo>
                  <a:pt x="18" y="21"/>
                  <a:pt x="19" y="22"/>
                  <a:pt x="19" y="22"/>
                </a:cubicBezTo>
                <a:cubicBezTo>
                  <a:pt x="19" y="22"/>
                  <a:pt x="20" y="22"/>
                  <a:pt x="20" y="22"/>
                </a:cubicBezTo>
                <a:cubicBezTo>
                  <a:pt x="21" y="22"/>
                  <a:pt x="21" y="22"/>
                  <a:pt x="22" y="22"/>
                </a:cubicBezTo>
                <a:cubicBezTo>
                  <a:pt x="22" y="22"/>
                  <a:pt x="22" y="22"/>
                  <a:pt x="22" y="22"/>
                </a:cubicBezTo>
                <a:cubicBezTo>
                  <a:pt x="22" y="22"/>
                  <a:pt x="22" y="21"/>
                  <a:pt x="22" y="20"/>
                </a:cubicBezTo>
                <a:cubicBezTo>
                  <a:pt x="22" y="18"/>
                  <a:pt x="22" y="18"/>
                  <a:pt x="22" y="18"/>
                </a:cubicBezTo>
                <a:cubicBezTo>
                  <a:pt x="22" y="18"/>
                  <a:pt x="22" y="18"/>
                  <a:pt x="22" y="18"/>
                </a:cubicBezTo>
                <a:cubicBezTo>
                  <a:pt x="22" y="18"/>
                  <a:pt x="22" y="18"/>
                  <a:pt x="22" y="18"/>
                </a:cubicBezTo>
                <a:cubicBezTo>
                  <a:pt x="22" y="16"/>
                  <a:pt x="22" y="16"/>
                  <a:pt x="22" y="16"/>
                </a:cubicBezTo>
                <a:cubicBezTo>
                  <a:pt x="22" y="15"/>
                  <a:pt x="22" y="15"/>
                  <a:pt x="22" y="14"/>
                </a:cubicBezTo>
                <a:close/>
                <a:moveTo>
                  <a:pt x="37" y="14"/>
                </a:moveTo>
                <a:cubicBezTo>
                  <a:pt x="37" y="14"/>
                  <a:pt x="37" y="14"/>
                  <a:pt x="37" y="14"/>
                </a:cubicBezTo>
                <a:cubicBezTo>
                  <a:pt x="37" y="14"/>
                  <a:pt x="36" y="14"/>
                  <a:pt x="36" y="14"/>
                </a:cubicBezTo>
                <a:cubicBezTo>
                  <a:pt x="35" y="14"/>
                  <a:pt x="35" y="14"/>
                  <a:pt x="34" y="14"/>
                </a:cubicBezTo>
                <a:cubicBezTo>
                  <a:pt x="34" y="15"/>
                  <a:pt x="34" y="15"/>
                  <a:pt x="34" y="16"/>
                </a:cubicBezTo>
                <a:cubicBezTo>
                  <a:pt x="34" y="18"/>
                  <a:pt x="34" y="18"/>
                  <a:pt x="34" y="18"/>
                </a:cubicBezTo>
                <a:cubicBezTo>
                  <a:pt x="34" y="18"/>
                  <a:pt x="34" y="18"/>
                  <a:pt x="34" y="18"/>
                </a:cubicBezTo>
                <a:cubicBezTo>
                  <a:pt x="34" y="18"/>
                  <a:pt x="34" y="18"/>
                  <a:pt x="34" y="18"/>
                </a:cubicBezTo>
                <a:cubicBezTo>
                  <a:pt x="34" y="20"/>
                  <a:pt x="34" y="20"/>
                  <a:pt x="34" y="20"/>
                </a:cubicBezTo>
                <a:cubicBezTo>
                  <a:pt x="34" y="21"/>
                  <a:pt x="34" y="22"/>
                  <a:pt x="34" y="22"/>
                </a:cubicBezTo>
                <a:cubicBezTo>
                  <a:pt x="35" y="22"/>
                  <a:pt x="35" y="22"/>
                  <a:pt x="36" y="22"/>
                </a:cubicBezTo>
                <a:cubicBezTo>
                  <a:pt x="36" y="22"/>
                  <a:pt x="37" y="22"/>
                  <a:pt x="37" y="22"/>
                </a:cubicBezTo>
                <a:cubicBezTo>
                  <a:pt x="37" y="22"/>
                  <a:pt x="37" y="22"/>
                  <a:pt x="37" y="22"/>
                </a:cubicBezTo>
                <a:cubicBezTo>
                  <a:pt x="38" y="22"/>
                  <a:pt x="38" y="21"/>
                  <a:pt x="38" y="20"/>
                </a:cubicBezTo>
                <a:cubicBezTo>
                  <a:pt x="38" y="18"/>
                  <a:pt x="38" y="18"/>
                  <a:pt x="38" y="18"/>
                </a:cubicBezTo>
                <a:cubicBezTo>
                  <a:pt x="38" y="18"/>
                  <a:pt x="38" y="18"/>
                  <a:pt x="38" y="18"/>
                </a:cubicBezTo>
                <a:cubicBezTo>
                  <a:pt x="38" y="18"/>
                  <a:pt x="38" y="18"/>
                  <a:pt x="38" y="18"/>
                </a:cubicBezTo>
                <a:cubicBezTo>
                  <a:pt x="38" y="16"/>
                  <a:pt x="38" y="16"/>
                  <a:pt x="38" y="16"/>
                </a:cubicBezTo>
                <a:cubicBezTo>
                  <a:pt x="38" y="15"/>
                  <a:pt x="38" y="15"/>
                  <a:pt x="37" y="14"/>
                </a:cubicBezTo>
                <a:close/>
                <a:moveTo>
                  <a:pt x="74" y="14"/>
                </a:moveTo>
                <a:cubicBezTo>
                  <a:pt x="74" y="14"/>
                  <a:pt x="74" y="14"/>
                  <a:pt x="74" y="14"/>
                </a:cubicBezTo>
                <a:cubicBezTo>
                  <a:pt x="74" y="14"/>
                  <a:pt x="74" y="14"/>
                  <a:pt x="73" y="14"/>
                </a:cubicBezTo>
                <a:cubicBezTo>
                  <a:pt x="72" y="14"/>
                  <a:pt x="72" y="14"/>
                  <a:pt x="72" y="14"/>
                </a:cubicBezTo>
                <a:cubicBezTo>
                  <a:pt x="71" y="15"/>
                  <a:pt x="71" y="15"/>
                  <a:pt x="71" y="16"/>
                </a:cubicBezTo>
                <a:cubicBezTo>
                  <a:pt x="71" y="18"/>
                  <a:pt x="71" y="18"/>
                  <a:pt x="71" y="18"/>
                </a:cubicBezTo>
                <a:cubicBezTo>
                  <a:pt x="71" y="18"/>
                  <a:pt x="71" y="18"/>
                  <a:pt x="71" y="18"/>
                </a:cubicBezTo>
                <a:cubicBezTo>
                  <a:pt x="71" y="18"/>
                  <a:pt x="71" y="18"/>
                  <a:pt x="71" y="18"/>
                </a:cubicBezTo>
                <a:cubicBezTo>
                  <a:pt x="71" y="20"/>
                  <a:pt x="71" y="20"/>
                  <a:pt x="71" y="20"/>
                </a:cubicBezTo>
                <a:cubicBezTo>
                  <a:pt x="71" y="21"/>
                  <a:pt x="71" y="22"/>
                  <a:pt x="72" y="22"/>
                </a:cubicBezTo>
                <a:cubicBezTo>
                  <a:pt x="72" y="22"/>
                  <a:pt x="72" y="22"/>
                  <a:pt x="73" y="22"/>
                </a:cubicBezTo>
                <a:cubicBezTo>
                  <a:pt x="73" y="22"/>
                  <a:pt x="74" y="22"/>
                  <a:pt x="74" y="22"/>
                </a:cubicBezTo>
                <a:cubicBezTo>
                  <a:pt x="74" y="22"/>
                  <a:pt x="74" y="22"/>
                  <a:pt x="74" y="22"/>
                </a:cubicBezTo>
                <a:cubicBezTo>
                  <a:pt x="75" y="22"/>
                  <a:pt x="75" y="21"/>
                  <a:pt x="75" y="20"/>
                </a:cubicBezTo>
                <a:cubicBezTo>
                  <a:pt x="75" y="18"/>
                  <a:pt x="75" y="18"/>
                  <a:pt x="75" y="18"/>
                </a:cubicBezTo>
                <a:cubicBezTo>
                  <a:pt x="75" y="18"/>
                  <a:pt x="75" y="18"/>
                  <a:pt x="75" y="18"/>
                </a:cubicBezTo>
                <a:cubicBezTo>
                  <a:pt x="75" y="18"/>
                  <a:pt x="75" y="18"/>
                  <a:pt x="75" y="18"/>
                </a:cubicBezTo>
                <a:cubicBezTo>
                  <a:pt x="75" y="16"/>
                  <a:pt x="75" y="16"/>
                  <a:pt x="75" y="16"/>
                </a:cubicBezTo>
                <a:cubicBezTo>
                  <a:pt x="75" y="15"/>
                  <a:pt x="75" y="15"/>
                  <a:pt x="74" y="14"/>
                </a:cubicBezTo>
                <a:close/>
                <a:moveTo>
                  <a:pt x="74" y="45"/>
                </a:moveTo>
                <a:cubicBezTo>
                  <a:pt x="74" y="45"/>
                  <a:pt x="74" y="45"/>
                  <a:pt x="74" y="45"/>
                </a:cubicBezTo>
                <a:cubicBezTo>
                  <a:pt x="74" y="45"/>
                  <a:pt x="74" y="45"/>
                  <a:pt x="73" y="45"/>
                </a:cubicBezTo>
                <a:cubicBezTo>
                  <a:pt x="72" y="45"/>
                  <a:pt x="72" y="45"/>
                  <a:pt x="72" y="45"/>
                </a:cubicBezTo>
                <a:cubicBezTo>
                  <a:pt x="72" y="45"/>
                  <a:pt x="72" y="45"/>
                  <a:pt x="72" y="45"/>
                </a:cubicBezTo>
                <a:cubicBezTo>
                  <a:pt x="71" y="45"/>
                  <a:pt x="71" y="46"/>
                  <a:pt x="71" y="47"/>
                </a:cubicBezTo>
                <a:cubicBezTo>
                  <a:pt x="71" y="49"/>
                  <a:pt x="71" y="49"/>
                  <a:pt x="71" y="49"/>
                </a:cubicBezTo>
                <a:cubicBezTo>
                  <a:pt x="71" y="49"/>
                  <a:pt x="71" y="49"/>
                  <a:pt x="71" y="49"/>
                </a:cubicBezTo>
                <a:cubicBezTo>
                  <a:pt x="71" y="49"/>
                  <a:pt x="71" y="49"/>
                  <a:pt x="71" y="49"/>
                </a:cubicBezTo>
                <a:cubicBezTo>
                  <a:pt x="71" y="51"/>
                  <a:pt x="71" y="51"/>
                  <a:pt x="71" y="51"/>
                </a:cubicBezTo>
                <a:cubicBezTo>
                  <a:pt x="71" y="52"/>
                  <a:pt x="71" y="52"/>
                  <a:pt x="72" y="53"/>
                </a:cubicBezTo>
                <a:cubicBezTo>
                  <a:pt x="72" y="53"/>
                  <a:pt x="72" y="53"/>
                  <a:pt x="73" y="53"/>
                </a:cubicBezTo>
                <a:cubicBezTo>
                  <a:pt x="74" y="53"/>
                  <a:pt x="74" y="53"/>
                  <a:pt x="74" y="53"/>
                </a:cubicBezTo>
                <a:cubicBezTo>
                  <a:pt x="75" y="52"/>
                  <a:pt x="75" y="52"/>
                  <a:pt x="75" y="51"/>
                </a:cubicBezTo>
                <a:cubicBezTo>
                  <a:pt x="75" y="49"/>
                  <a:pt x="75" y="49"/>
                  <a:pt x="75" y="49"/>
                </a:cubicBezTo>
                <a:cubicBezTo>
                  <a:pt x="75" y="49"/>
                  <a:pt x="75" y="49"/>
                  <a:pt x="75" y="49"/>
                </a:cubicBezTo>
                <a:cubicBezTo>
                  <a:pt x="75" y="49"/>
                  <a:pt x="75" y="49"/>
                  <a:pt x="75" y="49"/>
                </a:cubicBezTo>
                <a:cubicBezTo>
                  <a:pt x="75" y="47"/>
                  <a:pt x="75" y="47"/>
                  <a:pt x="75" y="47"/>
                </a:cubicBezTo>
                <a:cubicBezTo>
                  <a:pt x="75" y="46"/>
                  <a:pt x="75" y="45"/>
                  <a:pt x="74" y="45"/>
                </a:cubicBezTo>
                <a:close/>
                <a:moveTo>
                  <a:pt x="74" y="76"/>
                </a:moveTo>
                <a:cubicBezTo>
                  <a:pt x="74" y="76"/>
                  <a:pt x="74" y="76"/>
                  <a:pt x="74" y="76"/>
                </a:cubicBezTo>
                <a:cubicBezTo>
                  <a:pt x="74" y="75"/>
                  <a:pt x="74" y="75"/>
                  <a:pt x="73" y="75"/>
                </a:cubicBezTo>
                <a:cubicBezTo>
                  <a:pt x="72" y="75"/>
                  <a:pt x="72" y="75"/>
                  <a:pt x="72" y="76"/>
                </a:cubicBezTo>
                <a:cubicBezTo>
                  <a:pt x="71" y="76"/>
                  <a:pt x="71" y="77"/>
                  <a:pt x="71" y="77"/>
                </a:cubicBezTo>
                <a:cubicBezTo>
                  <a:pt x="71" y="79"/>
                  <a:pt x="71" y="79"/>
                  <a:pt x="71" y="79"/>
                </a:cubicBezTo>
                <a:cubicBezTo>
                  <a:pt x="71" y="80"/>
                  <a:pt x="71" y="80"/>
                  <a:pt x="71" y="80"/>
                </a:cubicBezTo>
                <a:cubicBezTo>
                  <a:pt x="71" y="80"/>
                  <a:pt x="71" y="80"/>
                  <a:pt x="71" y="80"/>
                </a:cubicBezTo>
                <a:cubicBezTo>
                  <a:pt x="71" y="82"/>
                  <a:pt x="71" y="82"/>
                  <a:pt x="71" y="82"/>
                </a:cubicBezTo>
                <a:cubicBezTo>
                  <a:pt x="71" y="82"/>
                  <a:pt x="71" y="83"/>
                  <a:pt x="72" y="83"/>
                </a:cubicBezTo>
                <a:cubicBezTo>
                  <a:pt x="72" y="84"/>
                  <a:pt x="72" y="84"/>
                  <a:pt x="73" y="84"/>
                </a:cubicBezTo>
                <a:cubicBezTo>
                  <a:pt x="73" y="84"/>
                  <a:pt x="74" y="84"/>
                  <a:pt x="74" y="83"/>
                </a:cubicBezTo>
                <a:cubicBezTo>
                  <a:pt x="74" y="83"/>
                  <a:pt x="74" y="83"/>
                  <a:pt x="74" y="83"/>
                </a:cubicBezTo>
                <a:cubicBezTo>
                  <a:pt x="75" y="83"/>
                  <a:pt x="75" y="82"/>
                  <a:pt x="75" y="82"/>
                </a:cubicBezTo>
                <a:cubicBezTo>
                  <a:pt x="75" y="80"/>
                  <a:pt x="75" y="80"/>
                  <a:pt x="75" y="80"/>
                </a:cubicBezTo>
                <a:cubicBezTo>
                  <a:pt x="75" y="80"/>
                  <a:pt x="75" y="80"/>
                  <a:pt x="75" y="80"/>
                </a:cubicBezTo>
                <a:cubicBezTo>
                  <a:pt x="75" y="79"/>
                  <a:pt x="75" y="79"/>
                  <a:pt x="75" y="79"/>
                </a:cubicBezTo>
                <a:cubicBezTo>
                  <a:pt x="75" y="77"/>
                  <a:pt x="75" y="77"/>
                  <a:pt x="75" y="77"/>
                </a:cubicBezTo>
                <a:cubicBezTo>
                  <a:pt x="75" y="77"/>
                  <a:pt x="75" y="76"/>
                  <a:pt x="74" y="76"/>
                </a:cubicBezTo>
                <a:close/>
                <a:moveTo>
                  <a:pt x="59" y="45"/>
                </a:moveTo>
                <a:cubicBezTo>
                  <a:pt x="59" y="45"/>
                  <a:pt x="59" y="45"/>
                  <a:pt x="59" y="45"/>
                </a:cubicBezTo>
                <a:cubicBezTo>
                  <a:pt x="59" y="45"/>
                  <a:pt x="58" y="45"/>
                  <a:pt x="58" y="45"/>
                </a:cubicBezTo>
                <a:cubicBezTo>
                  <a:pt x="57" y="45"/>
                  <a:pt x="57" y="45"/>
                  <a:pt x="56" y="45"/>
                </a:cubicBezTo>
                <a:cubicBezTo>
                  <a:pt x="56" y="45"/>
                  <a:pt x="56" y="45"/>
                  <a:pt x="56" y="45"/>
                </a:cubicBezTo>
                <a:cubicBezTo>
                  <a:pt x="56" y="45"/>
                  <a:pt x="56" y="46"/>
                  <a:pt x="56" y="47"/>
                </a:cubicBezTo>
                <a:cubicBezTo>
                  <a:pt x="56" y="49"/>
                  <a:pt x="56" y="49"/>
                  <a:pt x="56" y="49"/>
                </a:cubicBezTo>
                <a:cubicBezTo>
                  <a:pt x="56" y="49"/>
                  <a:pt x="56" y="49"/>
                  <a:pt x="56" y="49"/>
                </a:cubicBezTo>
                <a:cubicBezTo>
                  <a:pt x="56" y="49"/>
                  <a:pt x="56" y="49"/>
                  <a:pt x="56" y="49"/>
                </a:cubicBezTo>
                <a:cubicBezTo>
                  <a:pt x="56" y="51"/>
                  <a:pt x="56" y="51"/>
                  <a:pt x="56" y="51"/>
                </a:cubicBezTo>
                <a:cubicBezTo>
                  <a:pt x="56" y="52"/>
                  <a:pt x="56" y="52"/>
                  <a:pt x="56" y="53"/>
                </a:cubicBezTo>
                <a:cubicBezTo>
                  <a:pt x="57" y="53"/>
                  <a:pt x="57" y="53"/>
                  <a:pt x="58" y="53"/>
                </a:cubicBezTo>
                <a:cubicBezTo>
                  <a:pt x="58" y="53"/>
                  <a:pt x="59" y="53"/>
                  <a:pt x="59" y="53"/>
                </a:cubicBezTo>
                <a:cubicBezTo>
                  <a:pt x="59" y="52"/>
                  <a:pt x="60" y="52"/>
                  <a:pt x="60" y="51"/>
                </a:cubicBezTo>
                <a:cubicBezTo>
                  <a:pt x="60" y="49"/>
                  <a:pt x="60" y="49"/>
                  <a:pt x="60" y="49"/>
                </a:cubicBezTo>
                <a:cubicBezTo>
                  <a:pt x="60" y="49"/>
                  <a:pt x="60" y="49"/>
                  <a:pt x="60" y="49"/>
                </a:cubicBezTo>
                <a:cubicBezTo>
                  <a:pt x="60" y="49"/>
                  <a:pt x="60" y="49"/>
                  <a:pt x="60" y="49"/>
                </a:cubicBezTo>
                <a:cubicBezTo>
                  <a:pt x="60" y="47"/>
                  <a:pt x="60" y="47"/>
                  <a:pt x="60" y="47"/>
                </a:cubicBezTo>
                <a:cubicBezTo>
                  <a:pt x="60" y="46"/>
                  <a:pt x="59" y="45"/>
                  <a:pt x="59" y="45"/>
                </a:cubicBezTo>
                <a:close/>
                <a:moveTo>
                  <a:pt x="59" y="76"/>
                </a:moveTo>
                <a:cubicBezTo>
                  <a:pt x="59" y="76"/>
                  <a:pt x="59" y="76"/>
                  <a:pt x="59" y="76"/>
                </a:cubicBezTo>
                <a:cubicBezTo>
                  <a:pt x="59" y="75"/>
                  <a:pt x="58" y="75"/>
                  <a:pt x="58" y="75"/>
                </a:cubicBezTo>
                <a:cubicBezTo>
                  <a:pt x="57" y="75"/>
                  <a:pt x="57" y="75"/>
                  <a:pt x="56" y="76"/>
                </a:cubicBezTo>
                <a:cubicBezTo>
                  <a:pt x="56" y="76"/>
                  <a:pt x="56" y="77"/>
                  <a:pt x="56" y="77"/>
                </a:cubicBezTo>
                <a:cubicBezTo>
                  <a:pt x="56" y="79"/>
                  <a:pt x="56" y="79"/>
                  <a:pt x="56" y="79"/>
                </a:cubicBezTo>
                <a:cubicBezTo>
                  <a:pt x="56" y="80"/>
                  <a:pt x="56" y="80"/>
                  <a:pt x="56" y="80"/>
                </a:cubicBezTo>
                <a:cubicBezTo>
                  <a:pt x="56" y="80"/>
                  <a:pt x="56" y="80"/>
                  <a:pt x="56" y="80"/>
                </a:cubicBezTo>
                <a:cubicBezTo>
                  <a:pt x="56" y="82"/>
                  <a:pt x="56" y="82"/>
                  <a:pt x="56" y="82"/>
                </a:cubicBezTo>
                <a:cubicBezTo>
                  <a:pt x="56" y="82"/>
                  <a:pt x="56" y="83"/>
                  <a:pt x="56" y="83"/>
                </a:cubicBezTo>
                <a:cubicBezTo>
                  <a:pt x="57" y="84"/>
                  <a:pt x="57" y="84"/>
                  <a:pt x="58" y="84"/>
                </a:cubicBezTo>
                <a:cubicBezTo>
                  <a:pt x="58" y="84"/>
                  <a:pt x="59" y="84"/>
                  <a:pt x="59" y="83"/>
                </a:cubicBezTo>
                <a:cubicBezTo>
                  <a:pt x="59" y="83"/>
                  <a:pt x="59" y="83"/>
                  <a:pt x="59" y="83"/>
                </a:cubicBezTo>
                <a:cubicBezTo>
                  <a:pt x="59" y="83"/>
                  <a:pt x="60" y="82"/>
                  <a:pt x="60" y="82"/>
                </a:cubicBezTo>
                <a:cubicBezTo>
                  <a:pt x="60" y="80"/>
                  <a:pt x="60" y="80"/>
                  <a:pt x="60" y="80"/>
                </a:cubicBezTo>
                <a:cubicBezTo>
                  <a:pt x="60" y="80"/>
                  <a:pt x="60" y="80"/>
                  <a:pt x="60" y="80"/>
                </a:cubicBezTo>
                <a:cubicBezTo>
                  <a:pt x="60" y="79"/>
                  <a:pt x="60" y="79"/>
                  <a:pt x="60" y="79"/>
                </a:cubicBezTo>
                <a:cubicBezTo>
                  <a:pt x="60" y="77"/>
                  <a:pt x="60" y="77"/>
                  <a:pt x="60" y="77"/>
                </a:cubicBezTo>
                <a:cubicBezTo>
                  <a:pt x="60" y="77"/>
                  <a:pt x="59" y="76"/>
                  <a:pt x="59" y="76"/>
                </a:cubicBezTo>
                <a:close/>
                <a:moveTo>
                  <a:pt x="43" y="76"/>
                </a:moveTo>
                <a:cubicBezTo>
                  <a:pt x="43" y="76"/>
                  <a:pt x="43" y="76"/>
                  <a:pt x="43" y="76"/>
                </a:cubicBezTo>
                <a:cubicBezTo>
                  <a:pt x="43" y="75"/>
                  <a:pt x="43" y="75"/>
                  <a:pt x="42" y="75"/>
                </a:cubicBezTo>
                <a:cubicBezTo>
                  <a:pt x="42" y="75"/>
                  <a:pt x="41" y="75"/>
                  <a:pt x="41" y="76"/>
                </a:cubicBezTo>
                <a:cubicBezTo>
                  <a:pt x="40" y="76"/>
                  <a:pt x="40" y="77"/>
                  <a:pt x="40" y="77"/>
                </a:cubicBezTo>
                <a:cubicBezTo>
                  <a:pt x="40" y="79"/>
                  <a:pt x="40" y="79"/>
                  <a:pt x="40" y="79"/>
                </a:cubicBezTo>
                <a:cubicBezTo>
                  <a:pt x="40" y="80"/>
                  <a:pt x="40" y="80"/>
                  <a:pt x="40" y="80"/>
                </a:cubicBezTo>
                <a:cubicBezTo>
                  <a:pt x="40" y="80"/>
                  <a:pt x="40" y="80"/>
                  <a:pt x="40" y="80"/>
                </a:cubicBezTo>
                <a:cubicBezTo>
                  <a:pt x="40" y="82"/>
                  <a:pt x="40" y="82"/>
                  <a:pt x="40" y="82"/>
                </a:cubicBezTo>
                <a:cubicBezTo>
                  <a:pt x="40" y="82"/>
                  <a:pt x="40" y="83"/>
                  <a:pt x="41" y="83"/>
                </a:cubicBezTo>
                <a:cubicBezTo>
                  <a:pt x="41" y="84"/>
                  <a:pt x="42" y="84"/>
                  <a:pt x="42" y="84"/>
                </a:cubicBezTo>
                <a:cubicBezTo>
                  <a:pt x="43" y="84"/>
                  <a:pt x="43" y="84"/>
                  <a:pt x="43" y="83"/>
                </a:cubicBezTo>
                <a:cubicBezTo>
                  <a:pt x="43" y="83"/>
                  <a:pt x="43" y="83"/>
                  <a:pt x="43" y="83"/>
                </a:cubicBezTo>
                <a:cubicBezTo>
                  <a:pt x="44" y="83"/>
                  <a:pt x="44" y="82"/>
                  <a:pt x="44" y="82"/>
                </a:cubicBezTo>
                <a:cubicBezTo>
                  <a:pt x="44" y="80"/>
                  <a:pt x="44" y="80"/>
                  <a:pt x="44" y="80"/>
                </a:cubicBezTo>
                <a:cubicBezTo>
                  <a:pt x="44" y="80"/>
                  <a:pt x="44" y="80"/>
                  <a:pt x="44" y="80"/>
                </a:cubicBezTo>
                <a:cubicBezTo>
                  <a:pt x="44" y="79"/>
                  <a:pt x="44" y="79"/>
                  <a:pt x="44" y="79"/>
                </a:cubicBezTo>
                <a:cubicBezTo>
                  <a:pt x="44" y="77"/>
                  <a:pt x="44" y="77"/>
                  <a:pt x="44" y="77"/>
                </a:cubicBezTo>
                <a:cubicBezTo>
                  <a:pt x="44" y="77"/>
                  <a:pt x="44" y="76"/>
                  <a:pt x="43" y="76"/>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7" name="Freeform 50">
            <a:extLst>
              <a:ext uri="{FF2B5EF4-FFF2-40B4-BE49-F238E27FC236}">
                <a16:creationId xmlns:a16="http://schemas.microsoft.com/office/drawing/2014/main" id="{EED88C8A-4719-49AB-8700-32933EE95FE4}"/>
              </a:ext>
            </a:extLst>
          </p:cNvPr>
          <p:cNvSpPr>
            <a:spLocks noEditPoints="1"/>
          </p:cNvSpPr>
          <p:nvPr/>
        </p:nvSpPr>
        <p:spPr bwMode="auto">
          <a:xfrm rot="19688311">
            <a:off x="8607425" y="1785938"/>
            <a:ext cx="433388" cy="349250"/>
          </a:xfrm>
          <a:custGeom>
            <a:avLst/>
            <a:gdLst>
              <a:gd name="T0" fmla="*/ 2147483646 w 101"/>
              <a:gd name="T1" fmla="*/ 2147483646 h 81"/>
              <a:gd name="T2" fmla="*/ 2147483646 w 101"/>
              <a:gd name="T3" fmla="*/ 2147483646 h 81"/>
              <a:gd name="T4" fmla="*/ 2147483646 w 101"/>
              <a:gd name="T5" fmla="*/ 2147483646 h 81"/>
              <a:gd name="T6" fmla="*/ 2147483646 w 101"/>
              <a:gd name="T7" fmla="*/ 2147483646 h 81"/>
              <a:gd name="T8" fmla="*/ 2147483646 w 101"/>
              <a:gd name="T9" fmla="*/ 2147483646 h 81"/>
              <a:gd name="T10" fmla="*/ 2147483646 w 101"/>
              <a:gd name="T11" fmla="*/ 2147483646 h 81"/>
              <a:gd name="T12" fmla="*/ 2147483646 w 101"/>
              <a:gd name="T13" fmla="*/ 2147483646 h 81"/>
              <a:gd name="T14" fmla="*/ 0 w 101"/>
              <a:gd name="T15" fmla="*/ 2147483646 h 81"/>
              <a:gd name="T16" fmla="*/ 0 w 101"/>
              <a:gd name="T17" fmla="*/ 2147483646 h 81"/>
              <a:gd name="T18" fmla="*/ 2147483646 w 101"/>
              <a:gd name="T19" fmla="*/ 2147483646 h 81"/>
              <a:gd name="T20" fmla="*/ 2147483646 w 101"/>
              <a:gd name="T21" fmla="*/ 2147483646 h 81"/>
              <a:gd name="T22" fmla="*/ 2147483646 w 101"/>
              <a:gd name="T23" fmla="*/ 2147483646 h 81"/>
              <a:gd name="T24" fmla="*/ 2147483646 w 101"/>
              <a:gd name="T25" fmla="*/ 2147483646 h 81"/>
              <a:gd name="T26" fmla="*/ 2147483646 w 101"/>
              <a:gd name="T27" fmla="*/ 2147483646 h 81"/>
              <a:gd name="T28" fmla="*/ 2147483646 w 101"/>
              <a:gd name="T29" fmla="*/ 2147483646 h 81"/>
              <a:gd name="T30" fmla="*/ 2147483646 w 101"/>
              <a:gd name="T31" fmla="*/ 2147483646 h 81"/>
              <a:gd name="T32" fmla="*/ 2147483646 w 101"/>
              <a:gd name="T33" fmla="*/ 2147483646 h 81"/>
              <a:gd name="T34" fmla="*/ 2147483646 w 101"/>
              <a:gd name="T35" fmla="*/ 2147483646 h 81"/>
              <a:gd name="T36" fmla="*/ 2147483646 w 101"/>
              <a:gd name="T37" fmla="*/ 2147483646 h 81"/>
              <a:gd name="T38" fmla="*/ 2147483646 w 101"/>
              <a:gd name="T39" fmla="*/ 2147483646 h 81"/>
              <a:gd name="T40" fmla="*/ 2147483646 w 101"/>
              <a:gd name="T41" fmla="*/ 2147483646 h 81"/>
              <a:gd name="T42" fmla="*/ 2147483646 w 101"/>
              <a:gd name="T43" fmla="*/ 2147483646 h 81"/>
              <a:gd name="T44" fmla="*/ 2147483646 w 101"/>
              <a:gd name="T45" fmla="*/ 2147483646 h 81"/>
              <a:gd name="T46" fmla="*/ 2147483646 w 101"/>
              <a:gd name="T47" fmla="*/ 2147483646 h 81"/>
              <a:gd name="T48" fmla="*/ 2147483646 w 101"/>
              <a:gd name="T49" fmla="*/ 2147483646 h 81"/>
              <a:gd name="T50" fmla="*/ 2147483646 w 101"/>
              <a:gd name="T51" fmla="*/ 2147483646 h 81"/>
              <a:gd name="T52" fmla="*/ 2147483646 w 101"/>
              <a:gd name="T53" fmla="*/ 2147483646 h 81"/>
              <a:gd name="T54" fmla="*/ 2147483646 w 101"/>
              <a:gd name="T55" fmla="*/ 2147483646 h 81"/>
              <a:gd name="T56" fmla="*/ 2147483646 w 101"/>
              <a:gd name="T57" fmla="*/ 2147483646 h 81"/>
              <a:gd name="T58" fmla="*/ 2147483646 w 101"/>
              <a:gd name="T59" fmla="*/ 2147483646 h 81"/>
              <a:gd name="T60" fmla="*/ 2147483646 w 101"/>
              <a:gd name="T61" fmla="*/ 2147483646 h 81"/>
              <a:gd name="T62" fmla="*/ 2147483646 w 101"/>
              <a:gd name="T63" fmla="*/ 2147483646 h 81"/>
              <a:gd name="T64" fmla="*/ 2147483646 w 101"/>
              <a:gd name="T65" fmla="*/ 2147483646 h 81"/>
              <a:gd name="T66" fmla="*/ 2147483646 w 101"/>
              <a:gd name="T67" fmla="*/ 2147483646 h 81"/>
              <a:gd name="T68" fmla="*/ 2147483646 w 101"/>
              <a:gd name="T69" fmla="*/ 2147483646 h 81"/>
              <a:gd name="T70" fmla="*/ 2147483646 w 101"/>
              <a:gd name="T71" fmla="*/ 2147483646 h 81"/>
              <a:gd name="T72" fmla="*/ 2147483646 w 101"/>
              <a:gd name="T73" fmla="*/ 2147483646 h 81"/>
              <a:gd name="T74" fmla="*/ 2147483646 w 101"/>
              <a:gd name="T75" fmla="*/ 2147483646 h 81"/>
              <a:gd name="T76" fmla="*/ 2147483646 w 101"/>
              <a:gd name="T77" fmla="*/ 2147483646 h 81"/>
              <a:gd name="T78" fmla="*/ 2147483646 w 101"/>
              <a:gd name="T79" fmla="*/ 2147483646 h 81"/>
              <a:gd name="T80" fmla="*/ 2147483646 w 101"/>
              <a:gd name="T81" fmla="*/ 2147483646 h 81"/>
              <a:gd name="T82" fmla="*/ 2147483646 w 101"/>
              <a:gd name="T83" fmla="*/ 2147483646 h 81"/>
              <a:gd name="T84" fmla="*/ 2147483646 w 101"/>
              <a:gd name="T85" fmla="*/ 2147483646 h 81"/>
              <a:gd name="T86" fmla="*/ 2147483646 w 101"/>
              <a:gd name="T87" fmla="*/ 2147483646 h 81"/>
              <a:gd name="T88" fmla="*/ 2147483646 w 101"/>
              <a:gd name="T89" fmla="*/ 2147483646 h 81"/>
              <a:gd name="T90" fmla="*/ 2147483646 w 101"/>
              <a:gd name="T91" fmla="*/ 2147483646 h 81"/>
              <a:gd name="T92" fmla="*/ 2147483646 w 101"/>
              <a:gd name="T93" fmla="*/ 2147483646 h 81"/>
              <a:gd name="T94" fmla="*/ 2147483646 w 101"/>
              <a:gd name="T95" fmla="*/ 2147483646 h 81"/>
              <a:gd name="T96" fmla="*/ 2147483646 w 101"/>
              <a:gd name="T97" fmla="*/ 2147483646 h 81"/>
              <a:gd name="T98" fmla="*/ 2147483646 w 101"/>
              <a:gd name="T99" fmla="*/ 2147483646 h 81"/>
              <a:gd name="T100" fmla="*/ 2147483646 w 101"/>
              <a:gd name="T101" fmla="*/ 2147483646 h 81"/>
              <a:gd name="T102" fmla="*/ 2147483646 w 101"/>
              <a:gd name="T103" fmla="*/ 2147483646 h 81"/>
              <a:gd name="T104" fmla="*/ 2147483646 w 101"/>
              <a:gd name="T105" fmla="*/ 2147483646 h 81"/>
              <a:gd name="T106" fmla="*/ 2147483646 w 101"/>
              <a:gd name="T107" fmla="*/ 2147483646 h 81"/>
              <a:gd name="T108" fmla="*/ 2147483646 w 101"/>
              <a:gd name="T109" fmla="*/ 2147483646 h 81"/>
              <a:gd name="T110" fmla="*/ 2147483646 w 101"/>
              <a:gd name="T111" fmla="*/ 2147483646 h 81"/>
              <a:gd name="T112" fmla="*/ 2147483646 w 101"/>
              <a:gd name="T113" fmla="*/ 2147483646 h 81"/>
              <a:gd name="T114" fmla="*/ 2147483646 w 101"/>
              <a:gd name="T115" fmla="*/ 2147483646 h 8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1" h="81">
                <a:moveTo>
                  <a:pt x="5" y="11"/>
                </a:moveTo>
                <a:cubicBezTo>
                  <a:pt x="11" y="11"/>
                  <a:pt x="15" y="9"/>
                  <a:pt x="19" y="8"/>
                </a:cubicBezTo>
                <a:cubicBezTo>
                  <a:pt x="27" y="4"/>
                  <a:pt x="35" y="0"/>
                  <a:pt x="50" y="10"/>
                </a:cubicBezTo>
                <a:cubicBezTo>
                  <a:pt x="66" y="0"/>
                  <a:pt x="73" y="4"/>
                  <a:pt x="81" y="8"/>
                </a:cubicBezTo>
                <a:cubicBezTo>
                  <a:pt x="86" y="9"/>
                  <a:pt x="90" y="11"/>
                  <a:pt x="96" y="11"/>
                </a:cubicBezTo>
                <a:cubicBezTo>
                  <a:pt x="98" y="11"/>
                  <a:pt x="100" y="12"/>
                  <a:pt x="101" y="14"/>
                </a:cubicBezTo>
                <a:cubicBezTo>
                  <a:pt x="101" y="15"/>
                  <a:pt x="101" y="15"/>
                  <a:pt x="101" y="15"/>
                </a:cubicBezTo>
                <a:cubicBezTo>
                  <a:pt x="101" y="15"/>
                  <a:pt x="101" y="15"/>
                  <a:pt x="101" y="15"/>
                </a:cubicBezTo>
                <a:cubicBezTo>
                  <a:pt x="101" y="76"/>
                  <a:pt x="101" y="76"/>
                  <a:pt x="101" y="76"/>
                </a:cubicBezTo>
                <a:cubicBezTo>
                  <a:pt x="101" y="78"/>
                  <a:pt x="99" y="80"/>
                  <a:pt x="97" y="80"/>
                </a:cubicBezTo>
                <a:cubicBezTo>
                  <a:pt x="88" y="81"/>
                  <a:pt x="83" y="78"/>
                  <a:pt x="78" y="76"/>
                </a:cubicBezTo>
                <a:cubicBezTo>
                  <a:pt x="72" y="73"/>
                  <a:pt x="66" y="70"/>
                  <a:pt x="52" y="79"/>
                </a:cubicBezTo>
                <a:cubicBezTo>
                  <a:pt x="51" y="80"/>
                  <a:pt x="49" y="80"/>
                  <a:pt x="48" y="79"/>
                </a:cubicBezTo>
                <a:cubicBezTo>
                  <a:pt x="35" y="70"/>
                  <a:pt x="29" y="73"/>
                  <a:pt x="22" y="76"/>
                </a:cubicBezTo>
                <a:cubicBezTo>
                  <a:pt x="17" y="78"/>
                  <a:pt x="12" y="81"/>
                  <a:pt x="4" y="80"/>
                </a:cubicBezTo>
                <a:cubicBezTo>
                  <a:pt x="2" y="80"/>
                  <a:pt x="0" y="78"/>
                  <a:pt x="0" y="76"/>
                </a:cubicBezTo>
                <a:cubicBezTo>
                  <a:pt x="0" y="76"/>
                  <a:pt x="0" y="76"/>
                  <a:pt x="0" y="76"/>
                </a:cubicBezTo>
                <a:cubicBezTo>
                  <a:pt x="0" y="15"/>
                  <a:pt x="0" y="15"/>
                  <a:pt x="0" y="15"/>
                </a:cubicBezTo>
                <a:cubicBezTo>
                  <a:pt x="0" y="13"/>
                  <a:pt x="2" y="11"/>
                  <a:pt x="4" y="11"/>
                </a:cubicBezTo>
                <a:cubicBezTo>
                  <a:pt x="4" y="11"/>
                  <a:pt x="4" y="11"/>
                  <a:pt x="5" y="11"/>
                </a:cubicBezTo>
                <a:close/>
                <a:moveTo>
                  <a:pt x="88" y="37"/>
                </a:moveTo>
                <a:cubicBezTo>
                  <a:pt x="88" y="37"/>
                  <a:pt x="88" y="37"/>
                  <a:pt x="88" y="37"/>
                </a:cubicBezTo>
                <a:cubicBezTo>
                  <a:pt x="86" y="36"/>
                  <a:pt x="83" y="35"/>
                  <a:pt x="81" y="34"/>
                </a:cubicBezTo>
                <a:cubicBezTo>
                  <a:pt x="74" y="31"/>
                  <a:pt x="69" y="29"/>
                  <a:pt x="58" y="33"/>
                </a:cubicBezTo>
                <a:cubicBezTo>
                  <a:pt x="57" y="33"/>
                  <a:pt x="57" y="35"/>
                  <a:pt x="57" y="36"/>
                </a:cubicBezTo>
                <a:cubicBezTo>
                  <a:pt x="58" y="37"/>
                  <a:pt x="59" y="38"/>
                  <a:pt x="60" y="37"/>
                </a:cubicBezTo>
                <a:cubicBezTo>
                  <a:pt x="69" y="34"/>
                  <a:pt x="74" y="36"/>
                  <a:pt x="79" y="38"/>
                </a:cubicBezTo>
                <a:cubicBezTo>
                  <a:pt x="81" y="39"/>
                  <a:pt x="84" y="41"/>
                  <a:pt x="87" y="41"/>
                </a:cubicBezTo>
                <a:cubicBezTo>
                  <a:pt x="88" y="42"/>
                  <a:pt x="90" y="41"/>
                  <a:pt x="90" y="40"/>
                </a:cubicBezTo>
                <a:cubicBezTo>
                  <a:pt x="90" y="38"/>
                  <a:pt x="89" y="37"/>
                  <a:pt x="88" y="37"/>
                </a:cubicBezTo>
                <a:close/>
                <a:moveTo>
                  <a:pt x="88" y="48"/>
                </a:moveTo>
                <a:cubicBezTo>
                  <a:pt x="88" y="48"/>
                  <a:pt x="88" y="48"/>
                  <a:pt x="88" y="48"/>
                </a:cubicBezTo>
                <a:cubicBezTo>
                  <a:pt x="86" y="48"/>
                  <a:pt x="83" y="46"/>
                  <a:pt x="81" y="45"/>
                </a:cubicBezTo>
                <a:cubicBezTo>
                  <a:pt x="74" y="43"/>
                  <a:pt x="69" y="40"/>
                  <a:pt x="58" y="44"/>
                </a:cubicBezTo>
                <a:cubicBezTo>
                  <a:pt x="57" y="45"/>
                  <a:pt x="57" y="46"/>
                  <a:pt x="57" y="47"/>
                </a:cubicBezTo>
                <a:cubicBezTo>
                  <a:pt x="58" y="48"/>
                  <a:pt x="59" y="49"/>
                  <a:pt x="60" y="48"/>
                </a:cubicBezTo>
                <a:cubicBezTo>
                  <a:pt x="69" y="45"/>
                  <a:pt x="74" y="47"/>
                  <a:pt x="79" y="50"/>
                </a:cubicBezTo>
                <a:cubicBezTo>
                  <a:pt x="81" y="51"/>
                  <a:pt x="84" y="52"/>
                  <a:pt x="87" y="53"/>
                </a:cubicBezTo>
                <a:cubicBezTo>
                  <a:pt x="88" y="53"/>
                  <a:pt x="90" y="52"/>
                  <a:pt x="90" y="51"/>
                </a:cubicBezTo>
                <a:cubicBezTo>
                  <a:pt x="90" y="50"/>
                  <a:pt x="89" y="49"/>
                  <a:pt x="88" y="48"/>
                </a:cubicBezTo>
                <a:close/>
                <a:moveTo>
                  <a:pt x="88" y="60"/>
                </a:moveTo>
                <a:cubicBezTo>
                  <a:pt x="88" y="60"/>
                  <a:pt x="88" y="60"/>
                  <a:pt x="88" y="60"/>
                </a:cubicBezTo>
                <a:cubicBezTo>
                  <a:pt x="86" y="59"/>
                  <a:pt x="83" y="58"/>
                  <a:pt x="81" y="57"/>
                </a:cubicBezTo>
                <a:cubicBezTo>
                  <a:pt x="74" y="54"/>
                  <a:pt x="69" y="51"/>
                  <a:pt x="58" y="55"/>
                </a:cubicBezTo>
                <a:cubicBezTo>
                  <a:pt x="57" y="56"/>
                  <a:pt x="57" y="57"/>
                  <a:pt x="57" y="58"/>
                </a:cubicBezTo>
                <a:cubicBezTo>
                  <a:pt x="58" y="60"/>
                  <a:pt x="59" y="60"/>
                  <a:pt x="60" y="60"/>
                </a:cubicBezTo>
                <a:cubicBezTo>
                  <a:pt x="69" y="56"/>
                  <a:pt x="74" y="59"/>
                  <a:pt x="79" y="61"/>
                </a:cubicBezTo>
                <a:cubicBezTo>
                  <a:pt x="81" y="62"/>
                  <a:pt x="84" y="63"/>
                  <a:pt x="87" y="64"/>
                </a:cubicBezTo>
                <a:cubicBezTo>
                  <a:pt x="88" y="64"/>
                  <a:pt x="90" y="64"/>
                  <a:pt x="90" y="62"/>
                </a:cubicBezTo>
                <a:cubicBezTo>
                  <a:pt x="90" y="61"/>
                  <a:pt x="89" y="60"/>
                  <a:pt x="88" y="60"/>
                </a:cubicBezTo>
                <a:close/>
                <a:moveTo>
                  <a:pt x="88" y="26"/>
                </a:moveTo>
                <a:cubicBezTo>
                  <a:pt x="88" y="26"/>
                  <a:pt x="88" y="26"/>
                  <a:pt x="88" y="26"/>
                </a:cubicBezTo>
                <a:cubicBezTo>
                  <a:pt x="86" y="25"/>
                  <a:pt x="83" y="24"/>
                  <a:pt x="81" y="23"/>
                </a:cubicBezTo>
                <a:cubicBezTo>
                  <a:pt x="74" y="20"/>
                  <a:pt x="69" y="17"/>
                  <a:pt x="58" y="21"/>
                </a:cubicBezTo>
                <a:cubicBezTo>
                  <a:pt x="57" y="22"/>
                  <a:pt x="57" y="23"/>
                  <a:pt x="57" y="24"/>
                </a:cubicBezTo>
                <a:cubicBezTo>
                  <a:pt x="58" y="26"/>
                  <a:pt x="59" y="26"/>
                  <a:pt x="60" y="26"/>
                </a:cubicBezTo>
                <a:cubicBezTo>
                  <a:pt x="69" y="22"/>
                  <a:pt x="74" y="25"/>
                  <a:pt x="79" y="27"/>
                </a:cubicBezTo>
                <a:cubicBezTo>
                  <a:pt x="81" y="28"/>
                  <a:pt x="84" y="29"/>
                  <a:pt x="87" y="30"/>
                </a:cubicBezTo>
                <a:cubicBezTo>
                  <a:pt x="88" y="30"/>
                  <a:pt x="90" y="30"/>
                  <a:pt x="90" y="28"/>
                </a:cubicBezTo>
                <a:cubicBezTo>
                  <a:pt x="90" y="27"/>
                  <a:pt x="89" y="26"/>
                  <a:pt x="88" y="26"/>
                </a:cubicBezTo>
                <a:close/>
                <a:moveTo>
                  <a:pt x="14" y="41"/>
                </a:moveTo>
                <a:cubicBezTo>
                  <a:pt x="14" y="41"/>
                  <a:pt x="14" y="41"/>
                  <a:pt x="14" y="41"/>
                </a:cubicBezTo>
                <a:cubicBezTo>
                  <a:pt x="17" y="41"/>
                  <a:pt x="19" y="39"/>
                  <a:pt x="22" y="38"/>
                </a:cubicBezTo>
                <a:cubicBezTo>
                  <a:pt x="27" y="36"/>
                  <a:pt x="32" y="34"/>
                  <a:pt x="40" y="37"/>
                </a:cubicBezTo>
                <a:cubicBezTo>
                  <a:pt x="42" y="38"/>
                  <a:pt x="43" y="37"/>
                  <a:pt x="43" y="36"/>
                </a:cubicBezTo>
                <a:cubicBezTo>
                  <a:pt x="44" y="35"/>
                  <a:pt x="43" y="33"/>
                  <a:pt x="42" y="33"/>
                </a:cubicBezTo>
                <a:cubicBezTo>
                  <a:pt x="32" y="29"/>
                  <a:pt x="26" y="31"/>
                  <a:pt x="20" y="34"/>
                </a:cubicBezTo>
                <a:cubicBezTo>
                  <a:pt x="17" y="35"/>
                  <a:pt x="15" y="36"/>
                  <a:pt x="12" y="37"/>
                </a:cubicBezTo>
                <a:cubicBezTo>
                  <a:pt x="11" y="37"/>
                  <a:pt x="10" y="38"/>
                  <a:pt x="11" y="40"/>
                </a:cubicBezTo>
                <a:cubicBezTo>
                  <a:pt x="11" y="41"/>
                  <a:pt x="12" y="42"/>
                  <a:pt x="14" y="41"/>
                </a:cubicBezTo>
                <a:close/>
                <a:moveTo>
                  <a:pt x="14" y="53"/>
                </a:moveTo>
                <a:cubicBezTo>
                  <a:pt x="14" y="53"/>
                  <a:pt x="14" y="53"/>
                  <a:pt x="14" y="53"/>
                </a:cubicBezTo>
                <a:cubicBezTo>
                  <a:pt x="17" y="52"/>
                  <a:pt x="19" y="51"/>
                  <a:pt x="22" y="50"/>
                </a:cubicBezTo>
                <a:cubicBezTo>
                  <a:pt x="27" y="47"/>
                  <a:pt x="32" y="45"/>
                  <a:pt x="40" y="48"/>
                </a:cubicBezTo>
                <a:cubicBezTo>
                  <a:pt x="42" y="49"/>
                  <a:pt x="43" y="48"/>
                  <a:pt x="43" y="47"/>
                </a:cubicBezTo>
                <a:cubicBezTo>
                  <a:pt x="44" y="46"/>
                  <a:pt x="43" y="45"/>
                  <a:pt x="42" y="44"/>
                </a:cubicBezTo>
                <a:cubicBezTo>
                  <a:pt x="32" y="40"/>
                  <a:pt x="26" y="43"/>
                  <a:pt x="20" y="45"/>
                </a:cubicBezTo>
                <a:cubicBezTo>
                  <a:pt x="17" y="46"/>
                  <a:pt x="15" y="48"/>
                  <a:pt x="12" y="48"/>
                </a:cubicBezTo>
                <a:cubicBezTo>
                  <a:pt x="11" y="49"/>
                  <a:pt x="10" y="50"/>
                  <a:pt x="11" y="51"/>
                </a:cubicBezTo>
                <a:cubicBezTo>
                  <a:pt x="11" y="52"/>
                  <a:pt x="12" y="53"/>
                  <a:pt x="14" y="53"/>
                </a:cubicBezTo>
                <a:close/>
                <a:moveTo>
                  <a:pt x="14" y="64"/>
                </a:moveTo>
                <a:cubicBezTo>
                  <a:pt x="14" y="64"/>
                  <a:pt x="14" y="64"/>
                  <a:pt x="14" y="64"/>
                </a:cubicBezTo>
                <a:cubicBezTo>
                  <a:pt x="17" y="63"/>
                  <a:pt x="19" y="62"/>
                  <a:pt x="22" y="61"/>
                </a:cubicBezTo>
                <a:cubicBezTo>
                  <a:pt x="27" y="59"/>
                  <a:pt x="32" y="56"/>
                  <a:pt x="40" y="60"/>
                </a:cubicBezTo>
                <a:cubicBezTo>
                  <a:pt x="42" y="60"/>
                  <a:pt x="43" y="60"/>
                  <a:pt x="43" y="58"/>
                </a:cubicBezTo>
                <a:cubicBezTo>
                  <a:pt x="44" y="57"/>
                  <a:pt x="43" y="56"/>
                  <a:pt x="42" y="55"/>
                </a:cubicBezTo>
                <a:cubicBezTo>
                  <a:pt x="32" y="51"/>
                  <a:pt x="26" y="54"/>
                  <a:pt x="20" y="57"/>
                </a:cubicBezTo>
                <a:cubicBezTo>
                  <a:pt x="17" y="58"/>
                  <a:pt x="15" y="59"/>
                  <a:pt x="12" y="60"/>
                </a:cubicBezTo>
                <a:cubicBezTo>
                  <a:pt x="11" y="60"/>
                  <a:pt x="10" y="61"/>
                  <a:pt x="11" y="62"/>
                </a:cubicBezTo>
                <a:cubicBezTo>
                  <a:pt x="11" y="64"/>
                  <a:pt x="12" y="64"/>
                  <a:pt x="14" y="64"/>
                </a:cubicBezTo>
                <a:close/>
                <a:moveTo>
                  <a:pt x="14" y="30"/>
                </a:moveTo>
                <a:cubicBezTo>
                  <a:pt x="14" y="30"/>
                  <a:pt x="14" y="30"/>
                  <a:pt x="14" y="30"/>
                </a:cubicBezTo>
                <a:cubicBezTo>
                  <a:pt x="17" y="29"/>
                  <a:pt x="19" y="28"/>
                  <a:pt x="22" y="27"/>
                </a:cubicBezTo>
                <a:cubicBezTo>
                  <a:pt x="27" y="25"/>
                  <a:pt x="32" y="22"/>
                  <a:pt x="40" y="26"/>
                </a:cubicBezTo>
                <a:cubicBezTo>
                  <a:pt x="42" y="26"/>
                  <a:pt x="43" y="26"/>
                  <a:pt x="43" y="24"/>
                </a:cubicBezTo>
                <a:cubicBezTo>
                  <a:pt x="44" y="23"/>
                  <a:pt x="43" y="22"/>
                  <a:pt x="42" y="21"/>
                </a:cubicBezTo>
                <a:cubicBezTo>
                  <a:pt x="32" y="17"/>
                  <a:pt x="26" y="20"/>
                  <a:pt x="20" y="23"/>
                </a:cubicBezTo>
                <a:cubicBezTo>
                  <a:pt x="17" y="24"/>
                  <a:pt x="15" y="25"/>
                  <a:pt x="12" y="26"/>
                </a:cubicBezTo>
                <a:cubicBezTo>
                  <a:pt x="11" y="26"/>
                  <a:pt x="10" y="27"/>
                  <a:pt x="11" y="28"/>
                </a:cubicBezTo>
                <a:cubicBezTo>
                  <a:pt x="11" y="30"/>
                  <a:pt x="12" y="30"/>
                  <a:pt x="14" y="30"/>
                </a:cubicBezTo>
                <a:close/>
                <a:moveTo>
                  <a:pt x="53" y="18"/>
                </a:moveTo>
                <a:cubicBezTo>
                  <a:pt x="53" y="18"/>
                  <a:pt x="53" y="18"/>
                  <a:pt x="53" y="18"/>
                </a:cubicBezTo>
                <a:cubicBezTo>
                  <a:pt x="53" y="70"/>
                  <a:pt x="53" y="70"/>
                  <a:pt x="53" y="70"/>
                </a:cubicBezTo>
                <a:cubicBezTo>
                  <a:pt x="67" y="62"/>
                  <a:pt x="74" y="65"/>
                  <a:pt x="81" y="69"/>
                </a:cubicBezTo>
                <a:cubicBezTo>
                  <a:pt x="85" y="70"/>
                  <a:pt x="88" y="72"/>
                  <a:pt x="93" y="72"/>
                </a:cubicBezTo>
                <a:cubicBezTo>
                  <a:pt x="93" y="19"/>
                  <a:pt x="93" y="19"/>
                  <a:pt x="93" y="19"/>
                </a:cubicBezTo>
                <a:cubicBezTo>
                  <a:pt x="87" y="18"/>
                  <a:pt x="82" y="16"/>
                  <a:pt x="78" y="15"/>
                </a:cubicBezTo>
                <a:cubicBezTo>
                  <a:pt x="72" y="12"/>
                  <a:pt x="66" y="9"/>
                  <a:pt x="53" y="18"/>
                </a:cubicBezTo>
                <a:close/>
                <a:moveTo>
                  <a:pt x="48" y="70"/>
                </a:moveTo>
                <a:cubicBezTo>
                  <a:pt x="48" y="70"/>
                  <a:pt x="48" y="70"/>
                  <a:pt x="48" y="70"/>
                </a:cubicBezTo>
                <a:cubicBezTo>
                  <a:pt x="48" y="18"/>
                  <a:pt x="48" y="18"/>
                  <a:pt x="48" y="18"/>
                </a:cubicBezTo>
                <a:cubicBezTo>
                  <a:pt x="35" y="9"/>
                  <a:pt x="29" y="12"/>
                  <a:pt x="22" y="15"/>
                </a:cubicBezTo>
                <a:cubicBezTo>
                  <a:pt x="18" y="16"/>
                  <a:pt x="14" y="18"/>
                  <a:pt x="8" y="19"/>
                </a:cubicBezTo>
                <a:cubicBezTo>
                  <a:pt x="8" y="72"/>
                  <a:pt x="8" y="72"/>
                  <a:pt x="8" y="72"/>
                </a:cubicBezTo>
                <a:cubicBezTo>
                  <a:pt x="12" y="72"/>
                  <a:pt x="16" y="70"/>
                  <a:pt x="19" y="69"/>
                </a:cubicBezTo>
                <a:cubicBezTo>
                  <a:pt x="27" y="65"/>
                  <a:pt x="34" y="62"/>
                  <a:pt x="48" y="70"/>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8" name="Freeform 57">
            <a:extLst>
              <a:ext uri="{FF2B5EF4-FFF2-40B4-BE49-F238E27FC236}">
                <a16:creationId xmlns:a16="http://schemas.microsoft.com/office/drawing/2014/main" id="{C6FFF637-1092-4CF7-B6E6-EF901C042800}"/>
              </a:ext>
            </a:extLst>
          </p:cNvPr>
          <p:cNvSpPr>
            <a:spLocks noEditPoints="1"/>
          </p:cNvSpPr>
          <p:nvPr/>
        </p:nvSpPr>
        <p:spPr bwMode="auto">
          <a:xfrm rot="19688311">
            <a:off x="4830763" y="-109538"/>
            <a:ext cx="428625" cy="433388"/>
          </a:xfrm>
          <a:custGeom>
            <a:avLst/>
            <a:gdLst>
              <a:gd name="T0" fmla="*/ 2147483646 w 100"/>
              <a:gd name="T1" fmla="*/ 2147483646 h 101"/>
              <a:gd name="T2" fmla="*/ 2147483646 w 100"/>
              <a:gd name="T3" fmla="*/ 2147483646 h 101"/>
              <a:gd name="T4" fmla="*/ 2147483646 w 100"/>
              <a:gd name="T5" fmla="*/ 2147483646 h 101"/>
              <a:gd name="T6" fmla="*/ 2147483646 w 100"/>
              <a:gd name="T7" fmla="*/ 2147483646 h 101"/>
              <a:gd name="T8" fmla="*/ 2147483646 w 100"/>
              <a:gd name="T9" fmla="*/ 2147483646 h 101"/>
              <a:gd name="T10" fmla="*/ 2147483646 w 100"/>
              <a:gd name="T11" fmla="*/ 2147483646 h 101"/>
              <a:gd name="T12" fmla="*/ 2147483646 w 100"/>
              <a:gd name="T13" fmla="*/ 2147483646 h 101"/>
              <a:gd name="T14" fmla="*/ 2147483646 w 100"/>
              <a:gd name="T15" fmla="*/ 2147483646 h 101"/>
              <a:gd name="T16" fmla="*/ 2147483646 w 100"/>
              <a:gd name="T17" fmla="*/ 0 h 101"/>
              <a:gd name="T18" fmla="*/ 2147483646 w 100"/>
              <a:gd name="T19" fmla="*/ 2147483646 h 101"/>
              <a:gd name="T20" fmla="*/ 2147483646 w 100"/>
              <a:gd name="T21" fmla="*/ 2147483646 h 101"/>
              <a:gd name="T22" fmla="*/ 2147483646 w 100"/>
              <a:gd name="T23" fmla="*/ 2147483646 h 101"/>
              <a:gd name="T24" fmla="*/ 2147483646 w 100"/>
              <a:gd name="T25" fmla="*/ 2147483646 h 101"/>
              <a:gd name="T26" fmla="*/ 2147483646 w 100"/>
              <a:gd name="T27" fmla="*/ 2147483646 h 101"/>
              <a:gd name="T28" fmla="*/ 2147483646 w 100"/>
              <a:gd name="T29" fmla="*/ 2147483646 h 101"/>
              <a:gd name="T30" fmla="*/ 2147483646 w 100"/>
              <a:gd name="T31" fmla="*/ 2147483646 h 101"/>
              <a:gd name="T32" fmla="*/ 2147483646 w 100"/>
              <a:gd name="T33" fmla="*/ 2147483646 h 101"/>
              <a:gd name="T34" fmla="*/ 2147483646 w 100"/>
              <a:gd name="T35" fmla="*/ 2147483646 h 101"/>
              <a:gd name="T36" fmla="*/ 2147483646 w 100"/>
              <a:gd name="T37" fmla="*/ 2147483646 h 101"/>
              <a:gd name="T38" fmla="*/ 2147483646 w 100"/>
              <a:gd name="T39" fmla="*/ 2147483646 h 101"/>
              <a:gd name="T40" fmla="*/ 2147483646 w 100"/>
              <a:gd name="T41" fmla="*/ 2147483646 h 101"/>
              <a:gd name="T42" fmla="*/ 2147483646 w 100"/>
              <a:gd name="T43" fmla="*/ 2147483646 h 101"/>
              <a:gd name="T44" fmla="*/ 2147483646 w 100"/>
              <a:gd name="T45" fmla="*/ 2147483646 h 101"/>
              <a:gd name="T46" fmla="*/ 2147483646 w 100"/>
              <a:gd name="T47" fmla="*/ 2147483646 h 101"/>
              <a:gd name="T48" fmla="*/ 2147483646 w 100"/>
              <a:gd name="T49" fmla="*/ 2147483646 h 101"/>
              <a:gd name="T50" fmla="*/ 2147483646 w 100"/>
              <a:gd name="T51" fmla="*/ 2147483646 h 101"/>
              <a:gd name="T52" fmla="*/ 2147483646 w 100"/>
              <a:gd name="T53" fmla="*/ 2147483646 h 101"/>
              <a:gd name="T54" fmla="*/ 2147483646 w 100"/>
              <a:gd name="T55" fmla="*/ 2147483646 h 101"/>
              <a:gd name="T56" fmla="*/ 2147483646 w 100"/>
              <a:gd name="T57" fmla="*/ 2147483646 h 101"/>
              <a:gd name="T58" fmla="*/ 2147483646 w 100"/>
              <a:gd name="T59" fmla="*/ 2147483646 h 101"/>
              <a:gd name="T60" fmla="*/ 2147483646 w 100"/>
              <a:gd name="T61" fmla="*/ 2147483646 h 101"/>
              <a:gd name="T62" fmla="*/ 2147483646 w 100"/>
              <a:gd name="T63" fmla="*/ 2147483646 h 101"/>
              <a:gd name="T64" fmla="*/ 2147483646 w 100"/>
              <a:gd name="T65" fmla="*/ 2147483646 h 101"/>
              <a:gd name="T66" fmla="*/ 2147483646 w 100"/>
              <a:gd name="T67" fmla="*/ 2147483646 h 101"/>
              <a:gd name="T68" fmla="*/ 2147483646 w 100"/>
              <a:gd name="T69" fmla="*/ 2147483646 h 101"/>
              <a:gd name="T70" fmla="*/ 2147483646 w 100"/>
              <a:gd name="T71" fmla="*/ 2147483646 h 101"/>
              <a:gd name="T72" fmla="*/ 2147483646 w 100"/>
              <a:gd name="T73" fmla="*/ 2147483646 h 101"/>
              <a:gd name="T74" fmla="*/ 2147483646 w 100"/>
              <a:gd name="T75" fmla="*/ 2147483646 h 101"/>
              <a:gd name="T76" fmla="*/ 2147483646 w 100"/>
              <a:gd name="T77" fmla="*/ 2147483646 h 101"/>
              <a:gd name="T78" fmla="*/ 2147483646 w 100"/>
              <a:gd name="T79" fmla="*/ 2147483646 h 101"/>
              <a:gd name="T80" fmla="*/ 2147483646 w 100"/>
              <a:gd name="T81" fmla="*/ 2147483646 h 101"/>
              <a:gd name="T82" fmla="*/ 2147483646 w 100"/>
              <a:gd name="T83" fmla="*/ 2147483646 h 101"/>
              <a:gd name="T84" fmla="*/ 2147483646 w 100"/>
              <a:gd name="T85" fmla="*/ 2147483646 h 101"/>
              <a:gd name="T86" fmla="*/ 2147483646 w 100"/>
              <a:gd name="T87" fmla="*/ 2147483646 h 101"/>
              <a:gd name="T88" fmla="*/ 2147483646 w 100"/>
              <a:gd name="T89" fmla="*/ 2147483646 h 101"/>
              <a:gd name="T90" fmla="*/ 2147483646 w 100"/>
              <a:gd name="T91" fmla="*/ 2147483646 h 101"/>
              <a:gd name="T92" fmla="*/ 2147483646 w 100"/>
              <a:gd name="T93" fmla="*/ 2147483646 h 101"/>
              <a:gd name="T94" fmla="*/ 2147483646 w 100"/>
              <a:gd name="T95" fmla="*/ 2147483646 h 101"/>
              <a:gd name="T96" fmla="*/ 2147483646 w 100"/>
              <a:gd name="T97" fmla="*/ 2147483646 h 101"/>
              <a:gd name="T98" fmla="*/ 2147483646 w 100"/>
              <a:gd name="T99" fmla="*/ 2147483646 h 101"/>
              <a:gd name="T100" fmla="*/ 2147483646 w 100"/>
              <a:gd name="T101" fmla="*/ 2147483646 h 101"/>
              <a:gd name="T102" fmla="*/ 2147483646 w 100"/>
              <a:gd name="T103" fmla="*/ 2147483646 h 101"/>
              <a:gd name="T104" fmla="*/ 2147483646 w 100"/>
              <a:gd name="T105" fmla="*/ 2147483646 h 101"/>
              <a:gd name="T106" fmla="*/ 2147483646 w 100"/>
              <a:gd name="T107" fmla="*/ 2147483646 h 101"/>
              <a:gd name="T108" fmla="*/ 2147483646 w 100"/>
              <a:gd name="T109" fmla="*/ 2147483646 h 10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0" h="101">
                <a:moveTo>
                  <a:pt x="54" y="49"/>
                </a:moveTo>
                <a:cubicBezTo>
                  <a:pt x="55" y="50"/>
                  <a:pt x="57" y="51"/>
                  <a:pt x="59" y="51"/>
                </a:cubicBezTo>
                <a:cubicBezTo>
                  <a:pt x="61" y="51"/>
                  <a:pt x="62" y="50"/>
                  <a:pt x="63" y="49"/>
                </a:cubicBezTo>
                <a:cubicBezTo>
                  <a:pt x="65" y="48"/>
                  <a:pt x="65" y="46"/>
                  <a:pt x="65" y="44"/>
                </a:cubicBezTo>
                <a:cubicBezTo>
                  <a:pt x="65" y="43"/>
                  <a:pt x="65" y="41"/>
                  <a:pt x="63" y="40"/>
                </a:cubicBezTo>
                <a:cubicBezTo>
                  <a:pt x="63" y="40"/>
                  <a:pt x="63" y="40"/>
                  <a:pt x="63" y="40"/>
                </a:cubicBezTo>
                <a:cubicBezTo>
                  <a:pt x="62" y="38"/>
                  <a:pt x="61" y="38"/>
                  <a:pt x="59" y="38"/>
                </a:cubicBezTo>
                <a:cubicBezTo>
                  <a:pt x="57" y="38"/>
                  <a:pt x="55" y="38"/>
                  <a:pt x="54" y="40"/>
                </a:cubicBezTo>
                <a:cubicBezTo>
                  <a:pt x="54" y="40"/>
                  <a:pt x="54" y="40"/>
                  <a:pt x="54" y="40"/>
                </a:cubicBezTo>
                <a:cubicBezTo>
                  <a:pt x="53" y="41"/>
                  <a:pt x="52" y="43"/>
                  <a:pt x="52" y="44"/>
                </a:cubicBezTo>
                <a:cubicBezTo>
                  <a:pt x="52" y="46"/>
                  <a:pt x="53" y="48"/>
                  <a:pt x="54" y="49"/>
                </a:cubicBezTo>
                <a:cubicBezTo>
                  <a:pt x="54" y="49"/>
                  <a:pt x="54" y="49"/>
                  <a:pt x="54" y="49"/>
                </a:cubicBezTo>
                <a:close/>
                <a:moveTo>
                  <a:pt x="57" y="43"/>
                </a:moveTo>
                <a:cubicBezTo>
                  <a:pt x="57" y="43"/>
                  <a:pt x="57" y="43"/>
                  <a:pt x="57" y="43"/>
                </a:cubicBezTo>
                <a:cubicBezTo>
                  <a:pt x="58" y="43"/>
                  <a:pt x="58" y="42"/>
                  <a:pt x="59" y="42"/>
                </a:cubicBezTo>
                <a:cubicBezTo>
                  <a:pt x="59" y="42"/>
                  <a:pt x="60" y="43"/>
                  <a:pt x="60" y="43"/>
                </a:cubicBezTo>
                <a:cubicBezTo>
                  <a:pt x="60" y="43"/>
                  <a:pt x="61" y="44"/>
                  <a:pt x="61" y="44"/>
                </a:cubicBezTo>
                <a:cubicBezTo>
                  <a:pt x="61" y="45"/>
                  <a:pt x="60" y="45"/>
                  <a:pt x="60" y="46"/>
                </a:cubicBezTo>
                <a:cubicBezTo>
                  <a:pt x="60" y="46"/>
                  <a:pt x="59" y="46"/>
                  <a:pt x="59" y="46"/>
                </a:cubicBezTo>
                <a:cubicBezTo>
                  <a:pt x="58" y="46"/>
                  <a:pt x="58" y="46"/>
                  <a:pt x="57" y="46"/>
                </a:cubicBezTo>
                <a:cubicBezTo>
                  <a:pt x="57" y="45"/>
                  <a:pt x="57" y="45"/>
                  <a:pt x="57" y="44"/>
                </a:cubicBezTo>
                <a:cubicBezTo>
                  <a:pt x="57" y="44"/>
                  <a:pt x="57" y="43"/>
                  <a:pt x="57" y="43"/>
                </a:cubicBezTo>
                <a:close/>
                <a:moveTo>
                  <a:pt x="36" y="49"/>
                </a:moveTo>
                <a:cubicBezTo>
                  <a:pt x="36" y="49"/>
                  <a:pt x="36" y="49"/>
                  <a:pt x="36" y="49"/>
                </a:cubicBezTo>
                <a:cubicBezTo>
                  <a:pt x="38" y="50"/>
                  <a:pt x="39" y="51"/>
                  <a:pt x="41" y="51"/>
                </a:cubicBezTo>
                <a:cubicBezTo>
                  <a:pt x="43" y="51"/>
                  <a:pt x="44" y="50"/>
                  <a:pt x="46" y="49"/>
                </a:cubicBezTo>
                <a:cubicBezTo>
                  <a:pt x="47" y="48"/>
                  <a:pt x="48" y="46"/>
                  <a:pt x="48" y="44"/>
                </a:cubicBezTo>
                <a:cubicBezTo>
                  <a:pt x="48" y="43"/>
                  <a:pt x="47" y="41"/>
                  <a:pt x="46" y="40"/>
                </a:cubicBezTo>
                <a:cubicBezTo>
                  <a:pt x="46" y="40"/>
                  <a:pt x="46" y="40"/>
                  <a:pt x="46" y="40"/>
                </a:cubicBezTo>
                <a:cubicBezTo>
                  <a:pt x="44" y="38"/>
                  <a:pt x="43" y="38"/>
                  <a:pt x="41" y="38"/>
                </a:cubicBezTo>
                <a:cubicBezTo>
                  <a:pt x="39" y="38"/>
                  <a:pt x="38" y="38"/>
                  <a:pt x="36" y="40"/>
                </a:cubicBezTo>
                <a:cubicBezTo>
                  <a:pt x="35" y="41"/>
                  <a:pt x="34" y="43"/>
                  <a:pt x="34" y="44"/>
                </a:cubicBezTo>
                <a:cubicBezTo>
                  <a:pt x="34" y="46"/>
                  <a:pt x="35" y="48"/>
                  <a:pt x="36" y="49"/>
                </a:cubicBezTo>
                <a:close/>
                <a:moveTo>
                  <a:pt x="40" y="43"/>
                </a:moveTo>
                <a:cubicBezTo>
                  <a:pt x="40" y="43"/>
                  <a:pt x="40" y="43"/>
                  <a:pt x="40" y="43"/>
                </a:cubicBezTo>
                <a:cubicBezTo>
                  <a:pt x="40" y="43"/>
                  <a:pt x="40" y="42"/>
                  <a:pt x="41" y="42"/>
                </a:cubicBezTo>
                <a:cubicBezTo>
                  <a:pt x="41" y="42"/>
                  <a:pt x="42" y="43"/>
                  <a:pt x="42" y="43"/>
                </a:cubicBezTo>
                <a:cubicBezTo>
                  <a:pt x="42" y="43"/>
                  <a:pt x="42" y="43"/>
                  <a:pt x="42" y="43"/>
                </a:cubicBezTo>
                <a:cubicBezTo>
                  <a:pt x="43" y="43"/>
                  <a:pt x="43" y="44"/>
                  <a:pt x="43" y="44"/>
                </a:cubicBezTo>
                <a:cubicBezTo>
                  <a:pt x="43" y="45"/>
                  <a:pt x="43" y="45"/>
                  <a:pt x="42" y="46"/>
                </a:cubicBezTo>
                <a:cubicBezTo>
                  <a:pt x="42" y="46"/>
                  <a:pt x="41" y="46"/>
                  <a:pt x="41" y="46"/>
                </a:cubicBezTo>
                <a:cubicBezTo>
                  <a:pt x="40" y="46"/>
                  <a:pt x="40" y="46"/>
                  <a:pt x="40" y="46"/>
                </a:cubicBezTo>
                <a:cubicBezTo>
                  <a:pt x="39" y="45"/>
                  <a:pt x="39" y="45"/>
                  <a:pt x="39" y="44"/>
                </a:cubicBezTo>
                <a:cubicBezTo>
                  <a:pt x="39" y="44"/>
                  <a:pt x="39" y="43"/>
                  <a:pt x="40" y="43"/>
                </a:cubicBezTo>
                <a:close/>
                <a:moveTo>
                  <a:pt x="96" y="0"/>
                </a:moveTo>
                <a:cubicBezTo>
                  <a:pt x="96" y="0"/>
                  <a:pt x="96" y="0"/>
                  <a:pt x="96" y="0"/>
                </a:cubicBezTo>
                <a:cubicBezTo>
                  <a:pt x="3" y="0"/>
                  <a:pt x="3" y="0"/>
                  <a:pt x="3" y="0"/>
                </a:cubicBezTo>
                <a:cubicBezTo>
                  <a:pt x="1" y="0"/>
                  <a:pt x="0" y="2"/>
                  <a:pt x="0" y="4"/>
                </a:cubicBezTo>
                <a:cubicBezTo>
                  <a:pt x="0" y="97"/>
                  <a:pt x="0" y="97"/>
                  <a:pt x="0" y="97"/>
                </a:cubicBezTo>
                <a:cubicBezTo>
                  <a:pt x="0" y="99"/>
                  <a:pt x="1" y="101"/>
                  <a:pt x="3" y="101"/>
                </a:cubicBezTo>
                <a:cubicBezTo>
                  <a:pt x="96" y="101"/>
                  <a:pt x="96" y="101"/>
                  <a:pt x="96" y="101"/>
                </a:cubicBezTo>
                <a:cubicBezTo>
                  <a:pt x="98" y="101"/>
                  <a:pt x="100" y="99"/>
                  <a:pt x="100" y="97"/>
                </a:cubicBezTo>
                <a:cubicBezTo>
                  <a:pt x="100" y="4"/>
                  <a:pt x="100" y="4"/>
                  <a:pt x="100" y="4"/>
                </a:cubicBezTo>
                <a:cubicBezTo>
                  <a:pt x="100" y="2"/>
                  <a:pt x="98" y="0"/>
                  <a:pt x="96" y="0"/>
                </a:cubicBezTo>
                <a:close/>
                <a:moveTo>
                  <a:pt x="92" y="93"/>
                </a:moveTo>
                <a:cubicBezTo>
                  <a:pt x="92" y="93"/>
                  <a:pt x="92" y="93"/>
                  <a:pt x="92" y="93"/>
                </a:cubicBezTo>
                <a:cubicBezTo>
                  <a:pt x="7" y="93"/>
                  <a:pt x="7" y="93"/>
                  <a:pt x="7" y="93"/>
                </a:cubicBezTo>
                <a:cubicBezTo>
                  <a:pt x="7" y="30"/>
                  <a:pt x="7" y="30"/>
                  <a:pt x="7" y="30"/>
                </a:cubicBezTo>
                <a:cubicBezTo>
                  <a:pt x="92" y="30"/>
                  <a:pt x="92" y="30"/>
                  <a:pt x="92" y="30"/>
                </a:cubicBezTo>
                <a:cubicBezTo>
                  <a:pt x="92" y="93"/>
                  <a:pt x="92" y="93"/>
                  <a:pt x="92" y="93"/>
                </a:cubicBezTo>
                <a:close/>
                <a:moveTo>
                  <a:pt x="92" y="26"/>
                </a:moveTo>
                <a:cubicBezTo>
                  <a:pt x="92" y="26"/>
                  <a:pt x="92" y="26"/>
                  <a:pt x="92" y="26"/>
                </a:cubicBezTo>
                <a:cubicBezTo>
                  <a:pt x="7" y="26"/>
                  <a:pt x="7" y="26"/>
                  <a:pt x="7" y="26"/>
                </a:cubicBezTo>
                <a:cubicBezTo>
                  <a:pt x="7" y="8"/>
                  <a:pt x="7" y="8"/>
                  <a:pt x="7" y="8"/>
                </a:cubicBezTo>
                <a:cubicBezTo>
                  <a:pt x="15" y="8"/>
                  <a:pt x="15" y="8"/>
                  <a:pt x="15" y="8"/>
                </a:cubicBezTo>
                <a:cubicBezTo>
                  <a:pt x="15" y="14"/>
                  <a:pt x="15" y="14"/>
                  <a:pt x="15" y="14"/>
                </a:cubicBezTo>
                <a:cubicBezTo>
                  <a:pt x="15" y="16"/>
                  <a:pt x="17" y="18"/>
                  <a:pt x="19" y="18"/>
                </a:cubicBezTo>
                <a:cubicBezTo>
                  <a:pt x="21" y="18"/>
                  <a:pt x="23" y="16"/>
                  <a:pt x="23" y="14"/>
                </a:cubicBezTo>
                <a:cubicBezTo>
                  <a:pt x="23" y="8"/>
                  <a:pt x="23" y="8"/>
                  <a:pt x="23" y="8"/>
                </a:cubicBezTo>
                <a:cubicBezTo>
                  <a:pt x="36" y="8"/>
                  <a:pt x="36" y="8"/>
                  <a:pt x="36" y="8"/>
                </a:cubicBezTo>
                <a:cubicBezTo>
                  <a:pt x="36" y="14"/>
                  <a:pt x="36" y="14"/>
                  <a:pt x="36" y="14"/>
                </a:cubicBezTo>
                <a:cubicBezTo>
                  <a:pt x="36" y="16"/>
                  <a:pt x="37" y="18"/>
                  <a:pt x="39" y="18"/>
                </a:cubicBezTo>
                <a:cubicBezTo>
                  <a:pt x="42" y="18"/>
                  <a:pt x="43" y="16"/>
                  <a:pt x="43" y="14"/>
                </a:cubicBezTo>
                <a:cubicBezTo>
                  <a:pt x="43" y="8"/>
                  <a:pt x="43" y="8"/>
                  <a:pt x="43" y="8"/>
                </a:cubicBezTo>
                <a:cubicBezTo>
                  <a:pt x="56" y="8"/>
                  <a:pt x="56" y="8"/>
                  <a:pt x="56" y="8"/>
                </a:cubicBezTo>
                <a:cubicBezTo>
                  <a:pt x="56" y="14"/>
                  <a:pt x="56" y="14"/>
                  <a:pt x="56" y="14"/>
                </a:cubicBezTo>
                <a:cubicBezTo>
                  <a:pt x="56" y="16"/>
                  <a:pt x="58" y="18"/>
                  <a:pt x="60" y="18"/>
                </a:cubicBezTo>
                <a:cubicBezTo>
                  <a:pt x="62" y="18"/>
                  <a:pt x="64" y="16"/>
                  <a:pt x="64" y="14"/>
                </a:cubicBezTo>
                <a:cubicBezTo>
                  <a:pt x="64" y="8"/>
                  <a:pt x="64" y="8"/>
                  <a:pt x="64" y="8"/>
                </a:cubicBezTo>
                <a:cubicBezTo>
                  <a:pt x="77" y="8"/>
                  <a:pt x="77" y="8"/>
                  <a:pt x="77" y="8"/>
                </a:cubicBezTo>
                <a:cubicBezTo>
                  <a:pt x="77" y="14"/>
                  <a:pt x="77" y="14"/>
                  <a:pt x="77" y="14"/>
                </a:cubicBezTo>
                <a:cubicBezTo>
                  <a:pt x="77" y="16"/>
                  <a:pt x="79" y="18"/>
                  <a:pt x="81" y="18"/>
                </a:cubicBezTo>
                <a:cubicBezTo>
                  <a:pt x="83" y="18"/>
                  <a:pt x="85" y="16"/>
                  <a:pt x="85" y="14"/>
                </a:cubicBezTo>
                <a:cubicBezTo>
                  <a:pt x="85" y="8"/>
                  <a:pt x="85" y="8"/>
                  <a:pt x="85" y="8"/>
                </a:cubicBezTo>
                <a:cubicBezTo>
                  <a:pt x="92" y="8"/>
                  <a:pt x="92" y="8"/>
                  <a:pt x="92" y="8"/>
                </a:cubicBezTo>
                <a:cubicBezTo>
                  <a:pt x="92" y="26"/>
                  <a:pt x="92" y="26"/>
                  <a:pt x="92" y="26"/>
                </a:cubicBezTo>
                <a:close/>
                <a:moveTo>
                  <a:pt x="72" y="49"/>
                </a:moveTo>
                <a:cubicBezTo>
                  <a:pt x="72" y="49"/>
                  <a:pt x="72" y="49"/>
                  <a:pt x="72" y="49"/>
                </a:cubicBezTo>
                <a:cubicBezTo>
                  <a:pt x="73" y="50"/>
                  <a:pt x="75" y="51"/>
                  <a:pt x="77" y="51"/>
                </a:cubicBezTo>
                <a:cubicBezTo>
                  <a:pt x="78" y="51"/>
                  <a:pt x="80" y="50"/>
                  <a:pt x="81" y="49"/>
                </a:cubicBezTo>
                <a:cubicBezTo>
                  <a:pt x="82" y="48"/>
                  <a:pt x="83" y="46"/>
                  <a:pt x="83" y="44"/>
                </a:cubicBezTo>
                <a:cubicBezTo>
                  <a:pt x="83" y="43"/>
                  <a:pt x="82" y="41"/>
                  <a:pt x="81" y="40"/>
                </a:cubicBezTo>
                <a:cubicBezTo>
                  <a:pt x="81" y="40"/>
                  <a:pt x="81" y="40"/>
                  <a:pt x="81" y="40"/>
                </a:cubicBezTo>
                <a:cubicBezTo>
                  <a:pt x="80" y="38"/>
                  <a:pt x="78" y="38"/>
                  <a:pt x="77" y="38"/>
                </a:cubicBezTo>
                <a:cubicBezTo>
                  <a:pt x="75" y="38"/>
                  <a:pt x="73" y="38"/>
                  <a:pt x="72" y="40"/>
                </a:cubicBezTo>
                <a:cubicBezTo>
                  <a:pt x="71" y="41"/>
                  <a:pt x="70" y="43"/>
                  <a:pt x="70" y="44"/>
                </a:cubicBezTo>
                <a:cubicBezTo>
                  <a:pt x="70" y="46"/>
                  <a:pt x="71" y="48"/>
                  <a:pt x="72" y="49"/>
                </a:cubicBezTo>
                <a:close/>
                <a:moveTo>
                  <a:pt x="75" y="43"/>
                </a:moveTo>
                <a:cubicBezTo>
                  <a:pt x="75" y="43"/>
                  <a:pt x="75" y="43"/>
                  <a:pt x="75" y="43"/>
                </a:cubicBezTo>
                <a:cubicBezTo>
                  <a:pt x="76" y="43"/>
                  <a:pt x="76" y="42"/>
                  <a:pt x="77" y="42"/>
                </a:cubicBezTo>
                <a:cubicBezTo>
                  <a:pt x="77" y="42"/>
                  <a:pt x="78" y="43"/>
                  <a:pt x="78" y="43"/>
                </a:cubicBezTo>
                <a:cubicBezTo>
                  <a:pt x="78" y="43"/>
                  <a:pt x="79" y="44"/>
                  <a:pt x="79" y="44"/>
                </a:cubicBezTo>
                <a:cubicBezTo>
                  <a:pt x="79" y="45"/>
                  <a:pt x="78" y="45"/>
                  <a:pt x="78" y="46"/>
                </a:cubicBezTo>
                <a:cubicBezTo>
                  <a:pt x="78" y="46"/>
                  <a:pt x="77" y="46"/>
                  <a:pt x="77" y="46"/>
                </a:cubicBezTo>
                <a:cubicBezTo>
                  <a:pt x="76" y="46"/>
                  <a:pt x="76" y="46"/>
                  <a:pt x="75" y="46"/>
                </a:cubicBezTo>
                <a:cubicBezTo>
                  <a:pt x="75" y="45"/>
                  <a:pt x="75" y="45"/>
                  <a:pt x="75" y="44"/>
                </a:cubicBezTo>
                <a:cubicBezTo>
                  <a:pt x="75" y="44"/>
                  <a:pt x="75" y="43"/>
                  <a:pt x="75" y="43"/>
                </a:cubicBezTo>
                <a:close/>
                <a:moveTo>
                  <a:pt x="72" y="66"/>
                </a:moveTo>
                <a:cubicBezTo>
                  <a:pt x="72" y="66"/>
                  <a:pt x="72" y="66"/>
                  <a:pt x="72" y="66"/>
                </a:cubicBezTo>
                <a:cubicBezTo>
                  <a:pt x="73" y="68"/>
                  <a:pt x="75" y="68"/>
                  <a:pt x="77" y="68"/>
                </a:cubicBezTo>
                <a:cubicBezTo>
                  <a:pt x="78" y="68"/>
                  <a:pt x="80" y="68"/>
                  <a:pt x="81" y="66"/>
                </a:cubicBezTo>
                <a:cubicBezTo>
                  <a:pt x="81" y="66"/>
                  <a:pt x="81" y="66"/>
                  <a:pt x="81" y="66"/>
                </a:cubicBezTo>
                <a:cubicBezTo>
                  <a:pt x="82" y="65"/>
                  <a:pt x="83" y="64"/>
                  <a:pt x="83" y="62"/>
                </a:cubicBezTo>
                <a:cubicBezTo>
                  <a:pt x="83" y="60"/>
                  <a:pt x="82" y="58"/>
                  <a:pt x="81" y="57"/>
                </a:cubicBezTo>
                <a:cubicBezTo>
                  <a:pt x="81" y="57"/>
                  <a:pt x="81" y="57"/>
                  <a:pt x="81" y="57"/>
                </a:cubicBezTo>
                <a:cubicBezTo>
                  <a:pt x="80" y="56"/>
                  <a:pt x="78" y="55"/>
                  <a:pt x="77" y="55"/>
                </a:cubicBezTo>
                <a:cubicBezTo>
                  <a:pt x="75" y="55"/>
                  <a:pt x="73" y="56"/>
                  <a:pt x="72" y="57"/>
                </a:cubicBezTo>
                <a:cubicBezTo>
                  <a:pt x="71" y="58"/>
                  <a:pt x="70" y="60"/>
                  <a:pt x="70" y="62"/>
                </a:cubicBezTo>
                <a:cubicBezTo>
                  <a:pt x="70" y="64"/>
                  <a:pt x="71" y="65"/>
                  <a:pt x="72" y="66"/>
                </a:cubicBezTo>
                <a:cubicBezTo>
                  <a:pt x="72" y="66"/>
                  <a:pt x="72" y="66"/>
                  <a:pt x="72" y="66"/>
                </a:cubicBezTo>
                <a:close/>
                <a:moveTo>
                  <a:pt x="75" y="60"/>
                </a:moveTo>
                <a:cubicBezTo>
                  <a:pt x="75" y="60"/>
                  <a:pt x="75" y="60"/>
                  <a:pt x="75" y="60"/>
                </a:cubicBezTo>
                <a:cubicBezTo>
                  <a:pt x="76" y="60"/>
                  <a:pt x="76" y="60"/>
                  <a:pt x="77" y="60"/>
                </a:cubicBezTo>
                <a:cubicBezTo>
                  <a:pt x="77" y="60"/>
                  <a:pt x="78" y="60"/>
                  <a:pt x="78" y="60"/>
                </a:cubicBezTo>
                <a:cubicBezTo>
                  <a:pt x="78" y="61"/>
                  <a:pt x="79" y="61"/>
                  <a:pt x="79" y="62"/>
                </a:cubicBezTo>
                <a:cubicBezTo>
                  <a:pt x="79" y="62"/>
                  <a:pt x="78" y="63"/>
                  <a:pt x="78" y="63"/>
                </a:cubicBezTo>
                <a:cubicBezTo>
                  <a:pt x="78" y="64"/>
                  <a:pt x="77" y="64"/>
                  <a:pt x="77" y="64"/>
                </a:cubicBezTo>
                <a:cubicBezTo>
                  <a:pt x="76" y="64"/>
                  <a:pt x="76" y="64"/>
                  <a:pt x="75" y="63"/>
                </a:cubicBezTo>
                <a:cubicBezTo>
                  <a:pt x="75" y="63"/>
                  <a:pt x="75" y="62"/>
                  <a:pt x="75" y="62"/>
                </a:cubicBezTo>
                <a:cubicBezTo>
                  <a:pt x="75" y="61"/>
                  <a:pt x="75" y="61"/>
                  <a:pt x="75" y="60"/>
                </a:cubicBezTo>
                <a:close/>
                <a:moveTo>
                  <a:pt x="36" y="84"/>
                </a:moveTo>
                <a:cubicBezTo>
                  <a:pt x="36" y="84"/>
                  <a:pt x="36" y="84"/>
                  <a:pt x="36" y="84"/>
                </a:cubicBezTo>
                <a:cubicBezTo>
                  <a:pt x="38" y="85"/>
                  <a:pt x="39" y="86"/>
                  <a:pt x="41" y="86"/>
                </a:cubicBezTo>
                <a:cubicBezTo>
                  <a:pt x="43" y="86"/>
                  <a:pt x="44" y="85"/>
                  <a:pt x="46" y="84"/>
                </a:cubicBezTo>
                <a:cubicBezTo>
                  <a:pt x="46" y="84"/>
                  <a:pt x="46" y="84"/>
                  <a:pt x="46" y="84"/>
                </a:cubicBezTo>
                <a:cubicBezTo>
                  <a:pt x="47" y="83"/>
                  <a:pt x="48" y="81"/>
                  <a:pt x="48" y="79"/>
                </a:cubicBezTo>
                <a:cubicBezTo>
                  <a:pt x="48" y="78"/>
                  <a:pt x="47" y="76"/>
                  <a:pt x="46" y="75"/>
                </a:cubicBezTo>
                <a:cubicBezTo>
                  <a:pt x="46" y="75"/>
                  <a:pt x="46" y="75"/>
                  <a:pt x="46" y="75"/>
                </a:cubicBezTo>
                <a:cubicBezTo>
                  <a:pt x="44" y="73"/>
                  <a:pt x="43" y="73"/>
                  <a:pt x="41" y="73"/>
                </a:cubicBezTo>
                <a:cubicBezTo>
                  <a:pt x="39" y="73"/>
                  <a:pt x="38" y="73"/>
                  <a:pt x="36" y="75"/>
                </a:cubicBezTo>
                <a:cubicBezTo>
                  <a:pt x="36" y="75"/>
                  <a:pt x="36" y="75"/>
                  <a:pt x="36" y="75"/>
                </a:cubicBezTo>
                <a:cubicBezTo>
                  <a:pt x="35" y="76"/>
                  <a:pt x="34" y="78"/>
                  <a:pt x="34" y="79"/>
                </a:cubicBezTo>
                <a:cubicBezTo>
                  <a:pt x="34" y="81"/>
                  <a:pt x="35" y="83"/>
                  <a:pt x="36" y="84"/>
                </a:cubicBezTo>
                <a:close/>
                <a:moveTo>
                  <a:pt x="40" y="78"/>
                </a:moveTo>
                <a:cubicBezTo>
                  <a:pt x="40" y="78"/>
                  <a:pt x="40" y="78"/>
                  <a:pt x="40" y="78"/>
                </a:cubicBezTo>
                <a:cubicBezTo>
                  <a:pt x="40" y="78"/>
                  <a:pt x="40" y="77"/>
                  <a:pt x="41" y="77"/>
                </a:cubicBezTo>
                <a:cubicBezTo>
                  <a:pt x="41" y="77"/>
                  <a:pt x="42" y="78"/>
                  <a:pt x="42" y="78"/>
                </a:cubicBezTo>
                <a:cubicBezTo>
                  <a:pt x="42" y="78"/>
                  <a:pt x="42" y="78"/>
                  <a:pt x="42" y="78"/>
                </a:cubicBezTo>
                <a:cubicBezTo>
                  <a:pt x="43" y="78"/>
                  <a:pt x="43" y="79"/>
                  <a:pt x="43" y="79"/>
                </a:cubicBezTo>
                <a:cubicBezTo>
                  <a:pt x="43" y="80"/>
                  <a:pt x="43" y="80"/>
                  <a:pt x="42" y="81"/>
                </a:cubicBezTo>
                <a:cubicBezTo>
                  <a:pt x="42" y="81"/>
                  <a:pt x="42" y="81"/>
                  <a:pt x="42" y="81"/>
                </a:cubicBezTo>
                <a:cubicBezTo>
                  <a:pt x="42" y="81"/>
                  <a:pt x="41" y="81"/>
                  <a:pt x="41" y="81"/>
                </a:cubicBezTo>
                <a:cubicBezTo>
                  <a:pt x="40" y="81"/>
                  <a:pt x="40" y="81"/>
                  <a:pt x="40" y="81"/>
                </a:cubicBezTo>
                <a:cubicBezTo>
                  <a:pt x="39" y="80"/>
                  <a:pt x="39" y="80"/>
                  <a:pt x="39" y="79"/>
                </a:cubicBezTo>
                <a:cubicBezTo>
                  <a:pt x="39" y="79"/>
                  <a:pt x="39" y="78"/>
                  <a:pt x="40" y="78"/>
                </a:cubicBezTo>
                <a:close/>
                <a:moveTo>
                  <a:pt x="18" y="66"/>
                </a:moveTo>
                <a:cubicBezTo>
                  <a:pt x="18" y="66"/>
                  <a:pt x="18" y="66"/>
                  <a:pt x="18" y="66"/>
                </a:cubicBezTo>
                <a:cubicBezTo>
                  <a:pt x="20" y="68"/>
                  <a:pt x="21" y="68"/>
                  <a:pt x="23" y="68"/>
                </a:cubicBezTo>
                <a:cubicBezTo>
                  <a:pt x="25" y="68"/>
                  <a:pt x="27" y="68"/>
                  <a:pt x="28" y="66"/>
                </a:cubicBezTo>
                <a:cubicBezTo>
                  <a:pt x="28" y="66"/>
                  <a:pt x="28" y="66"/>
                  <a:pt x="28" y="66"/>
                </a:cubicBezTo>
                <a:cubicBezTo>
                  <a:pt x="29" y="65"/>
                  <a:pt x="30" y="64"/>
                  <a:pt x="30" y="62"/>
                </a:cubicBezTo>
                <a:cubicBezTo>
                  <a:pt x="30" y="60"/>
                  <a:pt x="29" y="58"/>
                  <a:pt x="28" y="57"/>
                </a:cubicBezTo>
                <a:cubicBezTo>
                  <a:pt x="28" y="57"/>
                  <a:pt x="28" y="57"/>
                  <a:pt x="28" y="57"/>
                </a:cubicBezTo>
                <a:cubicBezTo>
                  <a:pt x="27" y="56"/>
                  <a:pt x="25" y="55"/>
                  <a:pt x="23" y="55"/>
                </a:cubicBezTo>
                <a:cubicBezTo>
                  <a:pt x="21" y="55"/>
                  <a:pt x="20" y="56"/>
                  <a:pt x="18" y="57"/>
                </a:cubicBezTo>
                <a:cubicBezTo>
                  <a:pt x="17" y="58"/>
                  <a:pt x="16" y="60"/>
                  <a:pt x="16" y="62"/>
                </a:cubicBezTo>
                <a:cubicBezTo>
                  <a:pt x="16" y="64"/>
                  <a:pt x="17" y="65"/>
                  <a:pt x="18" y="66"/>
                </a:cubicBezTo>
                <a:cubicBezTo>
                  <a:pt x="18" y="66"/>
                  <a:pt x="18" y="66"/>
                  <a:pt x="18" y="66"/>
                </a:cubicBezTo>
                <a:close/>
                <a:moveTo>
                  <a:pt x="22" y="60"/>
                </a:moveTo>
                <a:cubicBezTo>
                  <a:pt x="22" y="60"/>
                  <a:pt x="22" y="60"/>
                  <a:pt x="22" y="60"/>
                </a:cubicBezTo>
                <a:cubicBezTo>
                  <a:pt x="22" y="60"/>
                  <a:pt x="22" y="60"/>
                  <a:pt x="22" y="60"/>
                </a:cubicBezTo>
                <a:cubicBezTo>
                  <a:pt x="22" y="60"/>
                  <a:pt x="23" y="60"/>
                  <a:pt x="23" y="60"/>
                </a:cubicBezTo>
                <a:cubicBezTo>
                  <a:pt x="24" y="60"/>
                  <a:pt x="24" y="60"/>
                  <a:pt x="24" y="60"/>
                </a:cubicBezTo>
                <a:cubicBezTo>
                  <a:pt x="25" y="61"/>
                  <a:pt x="25" y="61"/>
                  <a:pt x="25" y="62"/>
                </a:cubicBezTo>
                <a:cubicBezTo>
                  <a:pt x="25" y="62"/>
                  <a:pt x="25" y="63"/>
                  <a:pt x="24" y="63"/>
                </a:cubicBezTo>
                <a:cubicBezTo>
                  <a:pt x="24" y="64"/>
                  <a:pt x="24" y="64"/>
                  <a:pt x="23" y="64"/>
                </a:cubicBezTo>
                <a:cubicBezTo>
                  <a:pt x="23" y="64"/>
                  <a:pt x="22" y="64"/>
                  <a:pt x="22" y="63"/>
                </a:cubicBezTo>
                <a:cubicBezTo>
                  <a:pt x="22" y="63"/>
                  <a:pt x="22" y="63"/>
                  <a:pt x="22" y="63"/>
                </a:cubicBezTo>
                <a:cubicBezTo>
                  <a:pt x="21" y="63"/>
                  <a:pt x="21" y="62"/>
                  <a:pt x="21" y="62"/>
                </a:cubicBezTo>
                <a:cubicBezTo>
                  <a:pt x="21" y="61"/>
                  <a:pt x="21" y="61"/>
                  <a:pt x="22" y="60"/>
                </a:cubicBezTo>
                <a:close/>
                <a:moveTo>
                  <a:pt x="18" y="84"/>
                </a:moveTo>
                <a:cubicBezTo>
                  <a:pt x="18" y="84"/>
                  <a:pt x="18" y="84"/>
                  <a:pt x="18" y="84"/>
                </a:cubicBezTo>
                <a:cubicBezTo>
                  <a:pt x="20" y="85"/>
                  <a:pt x="21" y="86"/>
                  <a:pt x="23" y="86"/>
                </a:cubicBezTo>
                <a:cubicBezTo>
                  <a:pt x="25" y="86"/>
                  <a:pt x="27" y="85"/>
                  <a:pt x="28" y="84"/>
                </a:cubicBezTo>
                <a:cubicBezTo>
                  <a:pt x="28" y="84"/>
                  <a:pt x="28" y="84"/>
                  <a:pt x="28" y="84"/>
                </a:cubicBezTo>
                <a:cubicBezTo>
                  <a:pt x="29" y="83"/>
                  <a:pt x="30" y="81"/>
                  <a:pt x="30" y="79"/>
                </a:cubicBezTo>
                <a:cubicBezTo>
                  <a:pt x="30" y="78"/>
                  <a:pt x="29" y="76"/>
                  <a:pt x="28" y="75"/>
                </a:cubicBezTo>
                <a:cubicBezTo>
                  <a:pt x="28" y="75"/>
                  <a:pt x="28" y="75"/>
                  <a:pt x="28" y="75"/>
                </a:cubicBezTo>
                <a:cubicBezTo>
                  <a:pt x="27" y="73"/>
                  <a:pt x="25" y="73"/>
                  <a:pt x="23" y="73"/>
                </a:cubicBezTo>
                <a:cubicBezTo>
                  <a:pt x="21" y="73"/>
                  <a:pt x="20" y="73"/>
                  <a:pt x="18" y="75"/>
                </a:cubicBezTo>
                <a:cubicBezTo>
                  <a:pt x="18" y="75"/>
                  <a:pt x="18" y="75"/>
                  <a:pt x="18" y="75"/>
                </a:cubicBezTo>
                <a:cubicBezTo>
                  <a:pt x="17" y="76"/>
                  <a:pt x="16" y="78"/>
                  <a:pt x="16" y="79"/>
                </a:cubicBezTo>
                <a:cubicBezTo>
                  <a:pt x="16" y="81"/>
                  <a:pt x="17" y="83"/>
                  <a:pt x="18" y="84"/>
                </a:cubicBezTo>
                <a:close/>
                <a:moveTo>
                  <a:pt x="22" y="78"/>
                </a:moveTo>
                <a:cubicBezTo>
                  <a:pt x="22" y="78"/>
                  <a:pt x="22" y="78"/>
                  <a:pt x="22" y="78"/>
                </a:cubicBezTo>
                <a:cubicBezTo>
                  <a:pt x="22" y="78"/>
                  <a:pt x="22" y="78"/>
                  <a:pt x="22" y="78"/>
                </a:cubicBezTo>
                <a:cubicBezTo>
                  <a:pt x="22" y="78"/>
                  <a:pt x="23" y="77"/>
                  <a:pt x="23" y="77"/>
                </a:cubicBezTo>
                <a:cubicBezTo>
                  <a:pt x="24" y="77"/>
                  <a:pt x="24" y="78"/>
                  <a:pt x="24" y="78"/>
                </a:cubicBezTo>
                <a:cubicBezTo>
                  <a:pt x="25" y="78"/>
                  <a:pt x="25" y="79"/>
                  <a:pt x="25" y="79"/>
                </a:cubicBezTo>
                <a:cubicBezTo>
                  <a:pt x="25" y="80"/>
                  <a:pt x="25" y="80"/>
                  <a:pt x="24" y="81"/>
                </a:cubicBezTo>
                <a:cubicBezTo>
                  <a:pt x="24" y="81"/>
                  <a:pt x="24" y="81"/>
                  <a:pt x="23" y="81"/>
                </a:cubicBezTo>
                <a:cubicBezTo>
                  <a:pt x="23" y="81"/>
                  <a:pt x="22" y="81"/>
                  <a:pt x="22" y="81"/>
                </a:cubicBezTo>
                <a:cubicBezTo>
                  <a:pt x="22" y="81"/>
                  <a:pt x="22" y="81"/>
                  <a:pt x="22" y="81"/>
                </a:cubicBezTo>
                <a:cubicBezTo>
                  <a:pt x="21" y="80"/>
                  <a:pt x="21" y="80"/>
                  <a:pt x="21" y="79"/>
                </a:cubicBezTo>
                <a:cubicBezTo>
                  <a:pt x="21" y="79"/>
                  <a:pt x="21" y="78"/>
                  <a:pt x="22" y="78"/>
                </a:cubicBezTo>
                <a:close/>
                <a:moveTo>
                  <a:pt x="54" y="66"/>
                </a:moveTo>
                <a:cubicBezTo>
                  <a:pt x="54" y="66"/>
                  <a:pt x="54" y="66"/>
                  <a:pt x="54" y="66"/>
                </a:cubicBezTo>
                <a:cubicBezTo>
                  <a:pt x="55" y="68"/>
                  <a:pt x="57" y="68"/>
                  <a:pt x="59" y="68"/>
                </a:cubicBezTo>
                <a:cubicBezTo>
                  <a:pt x="61" y="68"/>
                  <a:pt x="62" y="68"/>
                  <a:pt x="63" y="66"/>
                </a:cubicBezTo>
                <a:cubicBezTo>
                  <a:pt x="63" y="66"/>
                  <a:pt x="63" y="66"/>
                  <a:pt x="63" y="66"/>
                </a:cubicBezTo>
                <a:cubicBezTo>
                  <a:pt x="65" y="65"/>
                  <a:pt x="65" y="64"/>
                  <a:pt x="65" y="62"/>
                </a:cubicBezTo>
                <a:cubicBezTo>
                  <a:pt x="65" y="60"/>
                  <a:pt x="65" y="58"/>
                  <a:pt x="63" y="57"/>
                </a:cubicBezTo>
                <a:cubicBezTo>
                  <a:pt x="63" y="57"/>
                  <a:pt x="63" y="57"/>
                  <a:pt x="63" y="57"/>
                </a:cubicBezTo>
                <a:cubicBezTo>
                  <a:pt x="62" y="56"/>
                  <a:pt x="61" y="55"/>
                  <a:pt x="59" y="55"/>
                </a:cubicBezTo>
                <a:cubicBezTo>
                  <a:pt x="57" y="55"/>
                  <a:pt x="55" y="56"/>
                  <a:pt x="54" y="57"/>
                </a:cubicBezTo>
                <a:cubicBezTo>
                  <a:pt x="54" y="57"/>
                  <a:pt x="54" y="57"/>
                  <a:pt x="54" y="57"/>
                </a:cubicBezTo>
                <a:cubicBezTo>
                  <a:pt x="53" y="58"/>
                  <a:pt x="52" y="60"/>
                  <a:pt x="52" y="62"/>
                </a:cubicBezTo>
                <a:cubicBezTo>
                  <a:pt x="52" y="64"/>
                  <a:pt x="53" y="65"/>
                  <a:pt x="54" y="66"/>
                </a:cubicBezTo>
                <a:cubicBezTo>
                  <a:pt x="54" y="66"/>
                  <a:pt x="54" y="66"/>
                  <a:pt x="54" y="66"/>
                </a:cubicBezTo>
                <a:close/>
                <a:moveTo>
                  <a:pt x="57" y="60"/>
                </a:moveTo>
                <a:cubicBezTo>
                  <a:pt x="57" y="60"/>
                  <a:pt x="57" y="60"/>
                  <a:pt x="57" y="60"/>
                </a:cubicBezTo>
                <a:cubicBezTo>
                  <a:pt x="58" y="60"/>
                  <a:pt x="58" y="60"/>
                  <a:pt x="59" y="60"/>
                </a:cubicBezTo>
                <a:cubicBezTo>
                  <a:pt x="59" y="60"/>
                  <a:pt x="60" y="60"/>
                  <a:pt x="60" y="60"/>
                </a:cubicBezTo>
                <a:cubicBezTo>
                  <a:pt x="60" y="61"/>
                  <a:pt x="61" y="61"/>
                  <a:pt x="61" y="62"/>
                </a:cubicBezTo>
                <a:cubicBezTo>
                  <a:pt x="61" y="62"/>
                  <a:pt x="60" y="63"/>
                  <a:pt x="60" y="63"/>
                </a:cubicBezTo>
                <a:cubicBezTo>
                  <a:pt x="60" y="64"/>
                  <a:pt x="59" y="64"/>
                  <a:pt x="59" y="64"/>
                </a:cubicBezTo>
                <a:cubicBezTo>
                  <a:pt x="58" y="64"/>
                  <a:pt x="58" y="64"/>
                  <a:pt x="57" y="63"/>
                </a:cubicBezTo>
                <a:cubicBezTo>
                  <a:pt x="57" y="63"/>
                  <a:pt x="57" y="62"/>
                  <a:pt x="57" y="62"/>
                </a:cubicBezTo>
                <a:cubicBezTo>
                  <a:pt x="57" y="61"/>
                  <a:pt x="57" y="61"/>
                  <a:pt x="57" y="60"/>
                </a:cubicBezTo>
                <a:close/>
                <a:moveTo>
                  <a:pt x="54" y="84"/>
                </a:moveTo>
                <a:cubicBezTo>
                  <a:pt x="54" y="84"/>
                  <a:pt x="54" y="84"/>
                  <a:pt x="54" y="84"/>
                </a:cubicBezTo>
                <a:cubicBezTo>
                  <a:pt x="55" y="85"/>
                  <a:pt x="57" y="86"/>
                  <a:pt x="59" y="86"/>
                </a:cubicBezTo>
                <a:cubicBezTo>
                  <a:pt x="61" y="86"/>
                  <a:pt x="62" y="85"/>
                  <a:pt x="63" y="84"/>
                </a:cubicBezTo>
                <a:cubicBezTo>
                  <a:pt x="63" y="84"/>
                  <a:pt x="63" y="84"/>
                  <a:pt x="63" y="84"/>
                </a:cubicBezTo>
                <a:cubicBezTo>
                  <a:pt x="65" y="83"/>
                  <a:pt x="65" y="81"/>
                  <a:pt x="65" y="79"/>
                </a:cubicBezTo>
                <a:cubicBezTo>
                  <a:pt x="65" y="78"/>
                  <a:pt x="65" y="76"/>
                  <a:pt x="63" y="75"/>
                </a:cubicBezTo>
                <a:cubicBezTo>
                  <a:pt x="63" y="75"/>
                  <a:pt x="63" y="75"/>
                  <a:pt x="63" y="75"/>
                </a:cubicBezTo>
                <a:cubicBezTo>
                  <a:pt x="62" y="73"/>
                  <a:pt x="61" y="73"/>
                  <a:pt x="59" y="73"/>
                </a:cubicBezTo>
                <a:cubicBezTo>
                  <a:pt x="57" y="73"/>
                  <a:pt x="55" y="73"/>
                  <a:pt x="54" y="75"/>
                </a:cubicBezTo>
                <a:cubicBezTo>
                  <a:pt x="54" y="75"/>
                  <a:pt x="54" y="75"/>
                  <a:pt x="54" y="75"/>
                </a:cubicBezTo>
                <a:cubicBezTo>
                  <a:pt x="53" y="76"/>
                  <a:pt x="52" y="78"/>
                  <a:pt x="52" y="79"/>
                </a:cubicBezTo>
                <a:cubicBezTo>
                  <a:pt x="52" y="81"/>
                  <a:pt x="53" y="83"/>
                  <a:pt x="54" y="84"/>
                </a:cubicBezTo>
                <a:cubicBezTo>
                  <a:pt x="54" y="84"/>
                  <a:pt x="54" y="84"/>
                  <a:pt x="54" y="84"/>
                </a:cubicBezTo>
                <a:close/>
                <a:moveTo>
                  <a:pt x="57" y="78"/>
                </a:moveTo>
                <a:cubicBezTo>
                  <a:pt x="57" y="78"/>
                  <a:pt x="57" y="78"/>
                  <a:pt x="57" y="78"/>
                </a:cubicBezTo>
                <a:cubicBezTo>
                  <a:pt x="58" y="78"/>
                  <a:pt x="58" y="77"/>
                  <a:pt x="59" y="77"/>
                </a:cubicBezTo>
                <a:cubicBezTo>
                  <a:pt x="59" y="77"/>
                  <a:pt x="60" y="78"/>
                  <a:pt x="60" y="78"/>
                </a:cubicBezTo>
                <a:cubicBezTo>
                  <a:pt x="60" y="78"/>
                  <a:pt x="61" y="79"/>
                  <a:pt x="61" y="79"/>
                </a:cubicBezTo>
                <a:cubicBezTo>
                  <a:pt x="61" y="80"/>
                  <a:pt x="60" y="80"/>
                  <a:pt x="60" y="81"/>
                </a:cubicBezTo>
                <a:cubicBezTo>
                  <a:pt x="60" y="81"/>
                  <a:pt x="59" y="81"/>
                  <a:pt x="59" y="81"/>
                </a:cubicBezTo>
                <a:cubicBezTo>
                  <a:pt x="58" y="81"/>
                  <a:pt x="58" y="81"/>
                  <a:pt x="57" y="81"/>
                </a:cubicBezTo>
                <a:cubicBezTo>
                  <a:pt x="57" y="80"/>
                  <a:pt x="57" y="80"/>
                  <a:pt x="57" y="79"/>
                </a:cubicBezTo>
                <a:cubicBezTo>
                  <a:pt x="57" y="79"/>
                  <a:pt x="57" y="78"/>
                  <a:pt x="57" y="78"/>
                </a:cubicBezTo>
                <a:close/>
                <a:moveTo>
                  <a:pt x="36" y="66"/>
                </a:moveTo>
                <a:cubicBezTo>
                  <a:pt x="36" y="66"/>
                  <a:pt x="36" y="66"/>
                  <a:pt x="36" y="66"/>
                </a:cubicBezTo>
                <a:cubicBezTo>
                  <a:pt x="38" y="68"/>
                  <a:pt x="39" y="68"/>
                  <a:pt x="41" y="68"/>
                </a:cubicBezTo>
                <a:cubicBezTo>
                  <a:pt x="43" y="68"/>
                  <a:pt x="44" y="68"/>
                  <a:pt x="46" y="66"/>
                </a:cubicBezTo>
                <a:cubicBezTo>
                  <a:pt x="46" y="66"/>
                  <a:pt x="46" y="66"/>
                  <a:pt x="46" y="66"/>
                </a:cubicBezTo>
                <a:cubicBezTo>
                  <a:pt x="47" y="65"/>
                  <a:pt x="48" y="64"/>
                  <a:pt x="48" y="62"/>
                </a:cubicBezTo>
                <a:cubicBezTo>
                  <a:pt x="48" y="60"/>
                  <a:pt x="47" y="58"/>
                  <a:pt x="46" y="57"/>
                </a:cubicBezTo>
                <a:cubicBezTo>
                  <a:pt x="46" y="57"/>
                  <a:pt x="46" y="57"/>
                  <a:pt x="46" y="57"/>
                </a:cubicBezTo>
                <a:cubicBezTo>
                  <a:pt x="44" y="56"/>
                  <a:pt x="43" y="55"/>
                  <a:pt x="41" y="55"/>
                </a:cubicBezTo>
                <a:cubicBezTo>
                  <a:pt x="39" y="55"/>
                  <a:pt x="38" y="56"/>
                  <a:pt x="36" y="57"/>
                </a:cubicBezTo>
                <a:cubicBezTo>
                  <a:pt x="35" y="58"/>
                  <a:pt x="34" y="60"/>
                  <a:pt x="34" y="62"/>
                </a:cubicBezTo>
                <a:cubicBezTo>
                  <a:pt x="34" y="64"/>
                  <a:pt x="35" y="65"/>
                  <a:pt x="36" y="66"/>
                </a:cubicBezTo>
                <a:cubicBezTo>
                  <a:pt x="36" y="66"/>
                  <a:pt x="36" y="66"/>
                  <a:pt x="36" y="66"/>
                </a:cubicBezTo>
                <a:close/>
                <a:moveTo>
                  <a:pt x="40" y="60"/>
                </a:moveTo>
                <a:cubicBezTo>
                  <a:pt x="40" y="60"/>
                  <a:pt x="40" y="60"/>
                  <a:pt x="40" y="60"/>
                </a:cubicBezTo>
                <a:cubicBezTo>
                  <a:pt x="40" y="60"/>
                  <a:pt x="40" y="60"/>
                  <a:pt x="41" y="60"/>
                </a:cubicBezTo>
                <a:cubicBezTo>
                  <a:pt x="41" y="60"/>
                  <a:pt x="42" y="60"/>
                  <a:pt x="42" y="60"/>
                </a:cubicBezTo>
                <a:cubicBezTo>
                  <a:pt x="42" y="60"/>
                  <a:pt x="42" y="60"/>
                  <a:pt x="42" y="60"/>
                </a:cubicBezTo>
                <a:cubicBezTo>
                  <a:pt x="43" y="61"/>
                  <a:pt x="43" y="61"/>
                  <a:pt x="43" y="62"/>
                </a:cubicBezTo>
                <a:cubicBezTo>
                  <a:pt x="43" y="62"/>
                  <a:pt x="43" y="63"/>
                  <a:pt x="42" y="63"/>
                </a:cubicBezTo>
                <a:cubicBezTo>
                  <a:pt x="42" y="63"/>
                  <a:pt x="42" y="63"/>
                  <a:pt x="42" y="63"/>
                </a:cubicBezTo>
                <a:cubicBezTo>
                  <a:pt x="42" y="64"/>
                  <a:pt x="41" y="64"/>
                  <a:pt x="41" y="64"/>
                </a:cubicBezTo>
                <a:cubicBezTo>
                  <a:pt x="40" y="64"/>
                  <a:pt x="40" y="64"/>
                  <a:pt x="40" y="63"/>
                </a:cubicBezTo>
                <a:cubicBezTo>
                  <a:pt x="39" y="63"/>
                  <a:pt x="39" y="62"/>
                  <a:pt x="39" y="62"/>
                </a:cubicBezTo>
                <a:cubicBezTo>
                  <a:pt x="39" y="61"/>
                  <a:pt x="39" y="61"/>
                  <a:pt x="40" y="60"/>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9" name="Freeform 58">
            <a:extLst>
              <a:ext uri="{FF2B5EF4-FFF2-40B4-BE49-F238E27FC236}">
                <a16:creationId xmlns:a16="http://schemas.microsoft.com/office/drawing/2014/main" id="{7FCBD412-7517-45FB-AF07-0EB401B550EC}"/>
              </a:ext>
            </a:extLst>
          </p:cNvPr>
          <p:cNvSpPr>
            <a:spLocks noEditPoints="1"/>
          </p:cNvSpPr>
          <p:nvPr/>
        </p:nvSpPr>
        <p:spPr bwMode="auto">
          <a:xfrm rot="19688311">
            <a:off x="5588000" y="-104775"/>
            <a:ext cx="428625" cy="433388"/>
          </a:xfrm>
          <a:custGeom>
            <a:avLst/>
            <a:gdLst>
              <a:gd name="T0" fmla="*/ 2147483646 w 100"/>
              <a:gd name="T1" fmla="*/ 2147483646 h 101"/>
              <a:gd name="T2" fmla="*/ 2147483646 w 100"/>
              <a:gd name="T3" fmla="*/ 2147483646 h 101"/>
              <a:gd name="T4" fmla="*/ 2147483646 w 100"/>
              <a:gd name="T5" fmla="*/ 2147483646 h 101"/>
              <a:gd name="T6" fmla="*/ 2147483646 w 100"/>
              <a:gd name="T7" fmla="*/ 2147483646 h 101"/>
              <a:gd name="T8" fmla="*/ 2147483646 w 100"/>
              <a:gd name="T9" fmla="*/ 2147483646 h 101"/>
              <a:gd name="T10" fmla="*/ 2147483646 w 100"/>
              <a:gd name="T11" fmla="*/ 2147483646 h 101"/>
              <a:gd name="T12" fmla="*/ 2147483646 w 100"/>
              <a:gd name="T13" fmla="*/ 2147483646 h 101"/>
              <a:gd name="T14" fmla="*/ 2147483646 w 100"/>
              <a:gd name="T15" fmla="*/ 2147483646 h 101"/>
              <a:gd name="T16" fmla="*/ 2147483646 w 100"/>
              <a:gd name="T17" fmla="*/ 2147483646 h 101"/>
              <a:gd name="T18" fmla="*/ 2147483646 w 100"/>
              <a:gd name="T19" fmla="*/ 2147483646 h 101"/>
              <a:gd name="T20" fmla="*/ 2147483646 w 100"/>
              <a:gd name="T21" fmla="*/ 2147483646 h 101"/>
              <a:gd name="T22" fmla="*/ 2147483646 w 100"/>
              <a:gd name="T23" fmla="*/ 2147483646 h 101"/>
              <a:gd name="T24" fmla="*/ 2147483646 w 100"/>
              <a:gd name="T25" fmla="*/ 2147483646 h 101"/>
              <a:gd name="T26" fmla="*/ 2147483646 w 100"/>
              <a:gd name="T27" fmla="*/ 2147483646 h 101"/>
              <a:gd name="T28" fmla="*/ 2147483646 w 100"/>
              <a:gd name="T29" fmla="*/ 2147483646 h 101"/>
              <a:gd name="T30" fmla="*/ 2147483646 w 100"/>
              <a:gd name="T31" fmla="*/ 2147483646 h 101"/>
              <a:gd name="T32" fmla="*/ 2147483646 w 100"/>
              <a:gd name="T33" fmla="*/ 2147483646 h 101"/>
              <a:gd name="T34" fmla="*/ 2147483646 w 100"/>
              <a:gd name="T35" fmla="*/ 2147483646 h 101"/>
              <a:gd name="T36" fmla="*/ 2147483646 w 100"/>
              <a:gd name="T37" fmla="*/ 2147483646 h 101"/>
              <a:gd name="T38" fmla="*/ 2147483646 w 100"/>
              <a:gd name="T39" fmla="*/ 2147483646 h 101"/>
              <a:gd name="T40" fmla="*/ 2147483646 w 100"/>
              <a:gd name="T41" fmla="*/ 2147483646 h 101"/>
              <a:gd name="T42" fmla="*/ 2147483646 w 100"/>
              <a:gd name="T43" fmla="*/ 2147483646 h 101"/>
              <a:gd name="T44" fmla="*/ 2147483646 w 100"/>
              <a:gd name="T45" fmla="*/ 2147483646 h 101"/>
              <a:gd name="T46" fmla="*/ 2147483646 w 100"/>
              <a:gd name="T47" fmla="*/ 2147483646 h 101"/>
              <a:gd name="T48" fmla="*/ 2147483646 w 100"/>
              <a:gd name="T49" fmla="*/ 2147483646 h 101"/>
              <a:gd name="T50" fmla="*/ 2147483646 w 100"/>
              <a:gd name="T51" fmla="*/ 2147483646 h 101"/>
              <a:gd name="T52" fmla="*/ 2147483646 w 100"/>
              <a:gd name="T53" fmla="*/ 2147483646 h 101"/>
              <a:gd name="T54" fmla="*/ 2147483646 w 100"/>
              <a:gd name="T55" fmla="*/ 2147483646 h 101"/>
              <a:gd name="T56" fmla="*/ 2147483646 w 100"/>
              <a:gd name="T57" fmla="*/ 2147483646 h 101"/>
              <a:gd name="T58" fmla="*/ 2147483646 w 100"/>
              <a:gd name="T59" fmla="*/ 2147483646 h 101"/>
              <a:gd name="T60" fmla="*/ 2147483646 w 100"/>
              <a:gd name="T61" fmla="*/ 2147483646 h 101"/>
              <a:gd name="T62" fmla="*/ 2147483646 w 100"/>
              <a:gd name="T63" fmla="*/ 2147483646 h 101"/>
              <a:gd name="T64" fmla="*/ 2147483646 w 100"/>
              <a:gd name="T65" fmla="*/ 2147483646 h 101"/>
              <a:gd name="T66" fmla="*/ 2147483646 w 100"/>
              <a:gd name="T67" fmla="*/ 2147483646 h 101"/>
              <a:gd name="T68" fmla="*/ 2147483646 w 100"/>
              <a:gd name="T69" fmla="*/ 2147483646 h 101"/>
              <a:gd name="T70" fmla="*/ 2147483646 w 100"/>
              <a:gd name="T71" fmla="*/ 2147483646 h 101"/>
              <a:gd name="T72" fmla="*/ 2147483646 w 100"/>
              <a:gd name="T73" fmla="*/ 2147483646 h 101"/>
              <a:gd name="T74" fmla="*/ 2147483646 w 100"/>
              <a:gd name="T75" fmla="*/ 2147483646 h 101"/>
              <a:gd name="T76" fmla="*/ 2147483646 w 100"/>
              <a:gd name="T77" fmla="*/ 2147483646 h 101"/>
              <a:gd name="T78" fmla="*/ 2147483646 w 100"/>
              <a:gd name="T79" fmla="*/ 2147483646 h 101"/>
              <a:gd name="T80" fmla="*/ 2147483646 w 100"/>
              <a:gd name="T81" fmla="*/ 2147483646 h 101"/>
              <a:gd name="T82" fmla="*/ 2147483646 w 100"/>
              <a:gd name="T83" fmla="*/ 2147483646 h 101"/>
              <a:gd name="T84" fmla="*/ 2147483646 w 100"/>
              <a:gd name="T85" fmla="*/ 2147483646 h 101"/>
              <a:gd name="T86" fmla="*/ 2147483646 w 100"/>
              <a:gd name="T87" fmla="*/ 2147483646 h 101"/>
              <a:gd name="T88" fmla="*/ 2147483646 w 100"/>
              <a:gd name="T89" fmla="*/ 2147483646 h 101"/>
              <a:gd name="T90" fmla="*/ 2147483646 w 100"/>
              <a:gd name="T91" fmla="*/ 2147483646 h 101"/>
              <a:gd name="T92" fmla="*/ 2147483646 w 100"/>
              <a:gd name="T93" fmla="*/ 2147483646 h 101"/>
              <a:gd name="T94" fmla="*/ 2147483646 w 100"/>
              <a:gd name="T95" fmla="*/ 2147483646 h 101"/>
              <a:gd name="T96" fmla="*/ 2147483646 w 100"/>
              <a:gd name="T97" fmla="*/ 2147483646 h 101"/>
              <a:gd name="T98" fmla="*/ 2147483646 w 100"/>
              <a:gd name="T99" fmla="*/ 2147483646 h 101"/>
              <a:gd name="T100" fmla="*/ 2147483646 w 100"/>
              <a:gd name="T101" fmla="*/ 2147483646 h 101"/>
              <a:gd name="T102" fmla="*/ 2147483646 w 100"/>
              <a:gd name="T103" fmla="*/ 2147483646 h 101"/>
              <a:gd name="T104" fmla="*/ 2147483646 w 100"/>
              <a:gd name="T105" fmla="*/ 2147483646 h 101"/>
              <a:gd name="T106" fmla="*/ 2147483646 w 100"/>
              <a:gd name="T107" fmla="*/ 2147483646 h 101"/>
              <a:gd name="T108" fmla="*/ 2147483646 w 100"/>
              <a:gd name="T109" fmla="*/ 2147483646 h 101"/>
              <a:gd name="T110" fmla="*/ 2147483646 w 100"/>
              <a:gd name="T111" fmla="*/ 2147483646 h 101"/>
              <a:gd name="T112" fmla="*/ 2147483646 w 100"/>
              <a:gd name="T113" fmla="*/ 2147483646 h 10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00" h="101">
                <a:moveTo>
                  <a:pt x="76" y="1"/>
                </a:moveTo>
                <a:cubicBezTo>
                  <a:pt x="70" y="1"/>
                  <a:pt x="65" y="2"/>
                  <a:pt x="61" y="6"/>
                </a:cubicBezTo>
                <a:cubicBezTo>
                  <a:pt x="55" y="1"/>
                  <a:pt x="55" y="1"/>
                  <a:pt x="55" y="1"/>
                </a:cubicBezTo>
                <a:cubicBezTo>
                  <a:pt x="55" y="0"/>
                  <a:pt x="53" y="0"/>
                  <a:pt x="52" y="1"/>
                </a:cubicBezTo>
                <a:cubicBezTo>
                  <a:pt x="25" y="29"/>
                  <a:pt x="25" y="29"/>
                  <a:pt x="25" y="29"/>
                </a:cubicBezTo>
                <a:cubicBezTo>
                  <a:pt x="24" y="30"/>
                  <a:pt x="24" y="31"/>
                  <a:pt x="25" y="32"/>
                </a:cubicBezTo>
                <a:cubicBezTo>
                  <a:pt x="25" y="33"/>
                  <a:pt x="27" y="33"/>
                  <a:pt x="28" y="32"/>
                </a:cubicBezTo>
                <a:cubicBezTo>
                  <a:pt x="54" y="6"/>
                  <a:pt x="54" y="6"/>
                  <a:pt x="54" y="6"/>
                </a:cubicBezTo>
                <a:cubicBezTo>
                  <a:pt x="57" y="9"/>
                  <a:pt x="57" y="9"/>
                  <a:pt x="57" y="9"/>
                </a:cubicBezTo>
                <a:cubicBezTo>
                  <a:pt x="11" y="56"/>
                  <a:pt x="11" y="56"/>
                  <a:pt x="11" y="56"/>
                </a:cubicBezTo>
                <a:cubicBezTo>
                  <a:pt x="7" y="59"/>
                  <a:pt x="5" y="64"/>
                  <a:pt x="4" y="69"/>
                </a:cubicBezTo>
                <a:cubicBezTo>
                  <a:pt x="3" y="73"/>
                  <a:pt x="4" y="77"/>
                  <a:pt x="5" y="81"/>
                </a:cubicBezTo>
                <a:cubicBezTo>
                  <a:pt x="4" y="83"/>
                  <a:pt x="4" y="83"/>
                  <a:pt x="4" y="83"/>
                </a:cubicBezTo>
                <a:cubicBezTo>
                  <a:pt x="4" y="83"/>
                  <a:pt x="4" y="83"/>
                  <a:pt x="4" y="83"/>
                </a:cubicBezTo>
                <a:cubicBezTo>
                  <a:pt x="1" y="86"/>
                  <a:pt x="0" y="90"/>
                  <a:pt x="2" y="93"/>
                </a:cubicBezTo>
                <a:cubicBezTo>
                  <a:pt x="5" y="99"/>
                  <a:pt x="12" y="101"/>
                  <a:pt x="18" y="96"/>
                </a:cubicBezTo>
                <a:cubicBezTo>
                  <a:pt x="18" y="96"/>
                  <a:pt x="18" y="96"/>
                  <a:pt x="18" y="96"/>
                </a:cubicBezTo>
                <a:cubicBezTo>
                  <a:pt x="19" y="95"/>
                  <a:pt x="19" y="95"/>
                  <a:pt x="19" y="95"/>
                </a:cubicBezTo>
                <a:cubicBezTo>
                  <a:pt x="23" y="96"/>
                  <a:pt x="27" y="97"/>
                  <a:pt x="31" y="96"/>
                </a:cubicBezTo>
                <a:cubicBezTo>
                  <a:pt x="36" y="96"/>
                  <a:pt x="41" y="93"/>
                  <a:pt x="45" y="90"/>
                </a:cubicBezTo>
                <a:cubicBezTo>
                  <a:pt x="93" y="42"/>
                  <a:pt x="93" y="42"/>
                  <a:pt x="93" y="42"/>
                </a:cubicBezTo>
                <a:cubicBezTo>
                  <a:pt x="97" y="37"/>
                  <a:pt x="100" y="31"/>
                  <a:pt x="100" y="25"/>
                </a:cubicBezTo>
                <a:cubicBezTo>
                  <a:pt x="100" y="11"/>
                  <a:pt x="89" y="1"/>
                  <a:pt x="76" y="1"/>
                </a:cubicBezTo>
                <a:close/>
                <a:moveTo>
                  <a:pt x="30" y="89"/>
                </a:moveTo>
                <a:cubicBezTo>
                  <a:pt x="30" y="89"/>
                  <a:pt x="30" y="89"/>
                  <a:pt x="30" y="89"/>
                </a:cubicBezTo>
                <a:cubicBezTo>
                  <a:pt x="27" y="89"/>
                  <a:pt x="23" y="89"/>
                  <a:pt x="20" y="87"/>
                </a:cubicBezTo>
                <a:cubicBezTo>
                  <a:pt x="18" y="86"/>
                  <a:pt x="16" y="86"/>
                  <a:pt x="15" y="88"/>
                </a:cubicBezTo>
                <a:cubicBezTo>
                  <a:pt x="12" y="91"/>
                  <a:pt x="12" y="91"/>
                  <a:pt x="12" y="91"/>
                </a:cubicBezTo>
                <a:cubicBezTo>
                  <a:pt x="12" y="91"/>
                  <a:pt x="12" y="91"/>
                  <a:pt x="12" y="91"/>
                </a:cubicBezTo>
                <a:cubicBezTo>
                  <a:pt x="10" y="93"/>
                  <a:pt x="8" y="90"/>
                  <a:pt x="9" y="88"/>
                </a:cubicBezTo>
                <a:cubicBezTo>
                  <a:pt x="13" y="85"/>
                  <a:pt x="13" y="85"/>
                  <a:pt x="13" y="85"/>
                </a:cubicBezTo>
                <a:cubicBezTo>
                  <a:pt x="14" y="84"/>
                  <a:pt x="14" y="82"/>
                  <a:pt x="13" y="80"/>
                </a:cubicBezTo>
                <a:cubicBezTo>
                  <a:pt x="12" y="77"/>
                  <a:pt x="11" y="74"/>
                  <a:pt x="12" y="70"/>
                </a:cubicBezTo>
                <a:cubicBezTo>
                  <a:pt x="12" y="68"/>
                  <a:pt x="13" y="65"/>
                  <a:pt x="15" y="63"/>
                </a:cubicBezTo>
                <a:cubicBezTo>
                  <a:pt x="37" y="86"/>
                  <a:pt x="37" y="86"/>
                  <a:pt x="37" y="86"/>
                </a:cubicBezTo>
                <a:cubicBezTo>
                  <a:pt x="35" y="87"/>
                  <a:pt x="33" y="88"/>
                  <a:pt x="30" y="89"/>
                </a:cubicBezTo>
                <a:close/>
                <a:moveTo>
                  <a:pt x="41" y="82"/>
                </a:moveTo>
                <a:cubicBezTo>
                  <a:pt x="41" y="82"/>
                  <a:pt x="41" y="82"/>
                  <a:pt x="41" y="82"/>
                </a:cubicBezTo>
                <a:cubicBezTo>
                  <a:pt x="18" y="60"/>
                  <a:pt x="18" y="60"/>
                  <a:pt x="18" y="60"/>
                </a:cubicBezTo>
                <a:cubicBezTo>
                  <a:pt x="48" y="30"/>
                  <a:pt x="48" y="30"/>
                  <a:pt x="48" y="30"/>
                </a:cubicBezTo>
                <a:cubicBezTo>
                  <a:pt x="70" y="53"/>
                  <a:pt x="70" y="53"/>
                  <a:pt x="70" y="53"/>
                </a:cubicBezTo>
                <a:cubicBezTo>
                  <a:pt x="41" y="82"/>
                  <a:pt x="41" y="82"/>
                  <a:pt x="41" y="82"/>
                </a:cubicBezTo>
                <a:close/>
                <a:moveTo>
                  <a:pt x="74" y="50"/>
                </a:moveTo>
                <a:cubicBezTo>
                  <a:pt x="74" y="50"/>
                  <a:pt x="74" y="50"/>
                  <a:pt x="74" y="50"/>
                </a:cubicBezTo>
                <a:cubicBezTo>
                  <a:pt x="51" y="27"/>
                  <a:pt x="51" y="27"/>
                  <a:pt x="51" y="27"/>
                </a:cubicBezTo>
                <a:cubicBezTo>
                  <a:pt x="56" y="21"/>
                  <a:pt x="56" y="21"/>
                  <a:pt x="56" y="21"/>
                </a:cubicBezTo>
                <a:cubicBezTo>
                  <a:pt x="79" y="44"/>
                  <a:pt x="79" y="44"/>
                  <a:pt x="79" y="44"/>
                </a:cubicBezTo>
                <a:cubicBezTo>
                  <a:pt x="74" y="50"/>
                  <a:pt x="74" y="50"/>
                  <a:pt x="74" y="50"/>
                </a:cubicBezTo>
                <a:close/>
                <a:moveTo>
                  <a:pt x="87" y="36"/>
                </a:moveTo>
                <a:cubicBezTo>
                  <a:pt x="87" y="36"/>
                  <a:pt x="87" y="36"/>
                  <a:pt x="87" y="36"/>
                </a:cubicBezTo>
                <a:cubicBezTo>
                  <a:pt x="83" y="41"/>
                  <a:pt x="83" y="41"/>
                  <a:pt x="83" y="41"/>
                </a:cubicBezTo>
                <a:cubicBezTo>
                  <a:pt x="60" y="18"/>
                  <a:pt x="60" y="18"/>
                  <a:pt x="60" y="18"/>
                </a:cubicBezTo>
                <a:cubicBezTo>
                  <a:pt x="64" y="13"/>
                  <a:pt x="64" y="13"/>
                  <a:pt x="64" y="13"/>
                </a:cubicBezTo>
                <a:cubicBezTo>
                  <a:pt x="64" y="13"/>
                  <a:pt x="64" y="13"/>
                  <a:pt x="64" y="13"/>
                </a:cubicBezTo>
                <a:cubicBezTo>
                  <a:pt x="68" y="10"/>
                  <a:pt x="72" y="8"/>
                  <a:pt x="76" y="8"/>
                </a:cubicBezTo>
                <a:cubicBezTo>
                  <a:pt x="85" y="8"/>
                  <a:pt x="92" y="16"/>
                  <a:pt x="92" y="25"/>
                </a:cubicBezTo>
                <a:cubicBezTo>
                  <a:pt x="92" y="29"/>
                  <a:pt x="90" y="33"/>
                  <a:pt x="87" y="36"/>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0" name="Freeform 60">
            <a:extLst>
              <a:ext uri="{FF2B5EF4-FFF2-40B4-BE49-F238E27FC236}">
                <a16:creationId xmlns:a16="http://schemas.microsoft.com/office/drawing/2014/main" id="{5CBC507C-494B-499F-9435-425C3DCB4A86}"/>
              </a:ext>
            </a:extLst>
          </p:cNvPr>
          <p:cNvSpPr>
            <a:spLocks noEditPoints="1"/>
          </p:cNvSpPr>
          <p:nvPr/>
        </p:nvSpPr>
        <p:spPr bwMode="auto">
          <a:xfrm rot="19688311">
            <a:off x="8599488" y="771525"/>
            <a:ext cx="444500" cy="466725"/>
          </a:xfrm>
          <a:custGeom>
            <a:avLst/>
            <a:gdLst>
              <a:gd name="T0" fmla="*/ 2147483646 w 104"/>
              <a:gd name="T1" fmla="*/ 2147483646 h 109"/>
              <a:gd name="T2" fmla="*/ 2147483646 w 104"/>
              <a:gd name="T3" fmla="*/ 2147483646 h 109"/>
              <a:gd name="T4" fmla="*/ 2147483646 w 104"/>
              <a:gd name="T5" fmla="*/ 2147483646 h 109"/>
              <a:gd name="T6" fmla="*/ 2147483646 w 104"/>
              <a:gd name="T7" fmla="*/ 2147483646 h 109"/>
              <a:gd name="T8" fmla="*/ 2147483646 w 104"/>
              <a:gd name="T9" fmla="*/ 2147483646 h 109"/>
              <a:gd name="T10" fmla="*/ 2147483646 w 104"/>
              <a:gd name="T11" fmla="*/ 2147483646 h 109"/>
              <a:gd name="T12" fmla="*/ 2147483646 w 104"/>
              <a:gd name="T13" fmla="*/ 2147483646 h 109"/>
              <a:gd name="T14" fmla="*/ 2147483646 w 104"/>
              <a:gd name="T15" fmla="*/ 2147483646 h 109"/>
              <a:gd name="T16" fmla="*/ 2147483646 w 104"/>
              <a:gd name="T17" fmla="*/ 2147483646 h 109"/>
              <a:gd name="T18" fmla="*/ 2147483646 w 104"/>
              <a:gd name="T19" fmla="*/ 2147483646 h 109"/>
              <a:gd name="T20" fmla="*/ 2147483646 w 104"/>
              <a:gd name="T21" fmla="*/ 2147483646 h 109"/>
              <a:gd name="T22" fmla="*/ 2147483646 w 104"/>
              <a:gd name="T23" fmla="*/ 2147483646 h 109"/>
              <a:gd name="T24" fmla="*/ 2147483646 w 104"/>
              <a:gd name="T25" fmla="*/ 2147483646 h 109"/>
              <a:gd name="T26" fmla="*/ 2147483646 w 104"/>
              <a:gd name="T27" fmla="*/ 2147483646 h 109"/>
              <a:gd name="T28" fmla="*/ 2147483646 w 104"/>
              <a:gd name="T29" fmla="*/ 2147483646 h 109"/>
              <a:gd name="T30" fmla="*/ 2147483646 w 104"/>
              <a:gd name="T31" fmla="*/ 2147483646 h 109"/>
              <a:gd name="T32" fmla="*/ 2147483646 w 104"/>
              <a:gd name="T33" fmla="*/ 2147483646 h 109"/>
              <a:gd name="T34" fmla="*/ 2147483646 w 104"/>
              <a:gd name="T35" fmla="*/ 2147483646 h 109"/>
              <a:gd name="T36" fmla="*/ 2147483646 w 104"/>
              <a:gd name="T37" fmla="*/ 2147483646 h 109"/>
              <a:gd name="T38" fmla="*/ 2147483646 w 104"/>
              <a:gd name="T39" fmla="*/ 2147483646 h 109"/>
              <a:gd name="T40" fmla="*/ 2147483646 w 104"/>
              <a:gd name="T41" fmla="*/ 2147483646 h 109"/>
              <a:gd name="T42" fmla="*/ 2147483646 w 104"/>
              <a:gd name="T43" fmla="*/ 2147483646 h 109"/>
              <a:gd name="T44" fmla="*/ 2147483646 w 104"/>
              <a:gd name="T45" fmla="*/ 2147483646 h 109"/>
              <a:gd name="T46" fmla="*/ 2147483646 w 104"/>
              <a:gd name="T47" fmla="*/ 2147483646 h 109"/>
              <a:gd name="T48" fmla="*/ 2147483646 w 104"/>
              <a:gd name="T49" fmla="*/ 2147483646 h 109"/>
              <a:gd name="T50" fmla="*/ 2147483646 w 104"/>
              <a:gd name="T51" fmla="*/ 2147483646 h 109"/>
              <a:gd name="T52" fmla="*/ 2147483646 w 104"/>
              <a:gd name="T53" fmla="*/ 2147483646 h 109"/>
              <a:gd name="T54" fmla="*/ 2147483646 w 104"/>
              <a:gd name="T55" fmla="*/ 2147483646 h 109"/>
              <a:gd name="T56" fmla="*/ 2147483646 w 104"/>
              <a:gd name="T57" fmla="*/ 2147483646 h 109"/>
              <a:gd name="T58" fmla="*/ 2147483646 w 104"/>
              <a:gd name="T59" fmla="*/ 2147483646 h 109"/>
              <a:gd name="T60" fmla="*/ 2147483646 w 104"/>
              <a:gd name="T61" fmla="*/ 2147483646 h 109"/>
              <a:gd name="T62" fmla="*/ 2147483646 w 104"/>
              <a:gd name="T63" fmla="*/ 2147483646 h 109"/>
              <a:gd name="T64" fmla="*/ 2147483646 w 104"/>
              <a:gd name="T65" fmla="*/ 2147483646 h 109"/>
              <a:gd name="T66" fmla="*/ 2147483646 w 104"/>
              <a:gd name="T67" fmla="*/ 2147483646 h 109"/>
              <a:gd name="T68" fmla="*/ 2147483646 w 104"/>
              <a:gd name="T69" fmla="*/ 2147483646 h 109"/>
              <a:gd name="T70" fmla="*/ 2147483646 w 104"/>
              <a:gd name="T71" fmla="*/ 2147483646 h 109"/>
              <a:gd name="T72" fmla="*/ 2147483646 w 104"/>
              <a:gd name="T73" fmla="*/ 2147483646 h 109"/>
              <a:gd name="T74" fmla="*/ 2147483646 w 104"/>
              <a:gd name="T75" fmla="*/ 2147483646 h 109"/>
              <a:gd name="T76" fmla="*/ 2147483646 w 104"/>
              <a:gd name="T77" fmla="*/ 2147483646 h 109"/>
              <a:gd name="T78" fmla="*/ 2147483646 w 104"/>
              <a:gd name="T79" fmla="*/ 2147483646 h 109"/>
              <a:gd name="T80" fmla="*/ 2147483646 w 104"/>
              <a:gd name="T81" fmla="*/ 2147483646 h 109"/>
              <a:gd name="T82" fmla="*/ 2147483646 w 104"/>
              <a:gd name="T83" fmla="*/ 2147483646 h 109"/>
              <a:gd name="T84" fmla="*/ 2147483646 w 104"/>
              <a:gd name="T85" fmla="*/ 2147483646 h 109"/>
              <a:gd name="T86" fmla="*/ 2147483646 w 104"/>
              <a:gd name="T87" fmla="*/ 2147483646 h 109"/>
              <a:gd name="T88" fmla="*/ 2147483646 w 104"/>
              <a:gd name="T89" fmla="*/ 2147483646 h 109"/>
              <a:gd name="T90" fmla="*/ 2147483646 w 104"/>
              <a:gd name="T91" fmla="*/ 2147483646 h 109"/>
              <a:gd name="T92" fmla="*/ 2147483646 w 104"/>
              <a:gd name="T93" fmla="*/ 2147483646 h 109"/>
              <a:gd name="T94" fmla="*/ 2147483646 w 104"/>
              <a:gd name="T95" fmla="*/ 2147483646 h 109"/>
              <a:gd name="T96" fmla="*/ 2147483646 w 104"/>
              <a:gd name="T97" fmla="*/ 2147483646 h 109"/>
              <a:gd name="T98" fmla="*/ 2147483646 w 104"/>
              <a:gd name="T99" fmla="*/ 2147483646 h 109"/>
              <a:gd name="T100" fmla="*/ 2147483646 w 104"/>
              <a:gd name="T101" fmla="*/ 2147483646 h 109"/>
              <a:gd name="T102" fmla="*/ 2147483646 w 104"/>
              <a:gd name="T103" fmla="*/ 2147483646 h 109"/>
              <a:gd name="T104" fmla="*/ 2147483646 w 104"/>
              <a:gd name="T105" fmla="*/ 2147483646 h 10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04" h="109">
                <a:moveTo>
                  <a:pt x="101" y="44"/>
                </a:moveTo>
                <a:cubicBezTo>
                  <a:pt x="97" y="32"/>
                  <a:pt x="89" y="21"/>
                  <a:pt x="78" y="14"/>
                </a:cubicBezTo>
                <a:cubicBezTo>
                  <a:pt x="77" y="14"/>
                  <a:pt x="77" y="14"/>
                  <a:pt x="77" y="14"/>
                </a:cubicBezTo>
                <a:cubicBezTo>
                  <a:pt x="54" y="0"/>
                  <a:pt x="23" y="8"/>
                  <a:pt x="9" y="32"/>
                </a:cubicBezTo>
                <a:cubicBezTo>
                  <a:pt x="9" y="32"/>
                  <a:pt x="9" y="32"/>
                  <a:pt x="9" y="32"/>
                </a:cubicBezTo>
                <a:cubicBezTo>
                  <a:pt x="2" y="44"/>
                  <a:pt x="0" y="58"/>
                  <a:pt x="4" y="70"/>
                </a:cubicBezTo>
                <a:cubicBezTo>
                  <a:pt x="7" y="83"/>
                  <a:pt x="15" y="94"/>
                  <a:pt x="27" y="101"/>
                </a:cubicBezTo>
                <a:cubicBezTo>
                  <a:pt x="27" y="101"/>
                  <a:pt x="27" y="101"/>
                  <a:pt x="27" y="101"/>
                </a:cubicBezTo>
                <a:cubicBezTo>
                  <a:pt x="39" y="108"/>
                  <a:pt x="53" y="109"/>
                  <a:pt x="65" y="106"/>
                </a:cubicBezTo>
                <a:cubicBezTo>
                  <a:pt x="78" y="102"/>
                  <a:pt x="89" y="94"/>
                  <a:pt x="96" y="83"/>
                </a:cubicBezTo>
                <a:cubicBezTo>
                  <a:pt x="96" y="82"/>
                  <a:pt x="96" y="82"/>
                  <a:pt x="96" y="82"/>
                </a:cubicBezTo>
                <a:cubicBezTo>
                  <a:pt x="103" y="70"/>
                  <a:pt x="104" y="57"/>
                  <a:pt x="101" y="44"/>
                </a:cubicBezTo>
                <a:close/>
                <a:moveTo>
                  <a:pt x="74" y="21"/>
                </a:moveTo>
                <a:cubicBezTo>
                  <a:pt x="74" y="21"/>
                  <a:pt x="74" y="21"/>
                  <a:pt x="74" y="21"/>
                </a:cubicBezTo>
                <a:cubicBezTo>
                  <a:pt x="81" y="25"/>
                  <a:pt x="86" y="31"/>
                  <a:pt x="90" y="37"/>
                </a:cubicBezTo>
                <a:cubicBezTo>
                  <a:pt x="84" y="38"/>
                  <a:pt x="84" y="38"/>
                  <a:pt x="84" y="38"/>
                </a:cubicBezTo>
                <a:cubicBezTo>
                  <a:pt x="72" y="25"/>
                  <a:pt x="72" y="25"/>
                  <a:pt x="72" y="25"/>
                </a:cubicBezTo>
                <a:cubicBezTo>
                  <a:pt x="74" y="21"/>
                  <a:pt x="74" y="21"/>
                  <a:pt x="74" y="21"/>
                </a:cubicBezTo>
                <a:close/>
                <a:moveTo>
                  <a:pt x="27" y="54"/>
                </a:moveTo>
                <a:cubicBezTo>
                  <a:pt x="27" y="54"/>
                  <a:pt x="27" y="54"/>
                  <a:pt x="27" y="54"/>
                </a:cubicBezTo>
                <a:cubicBezTo>
                  <a:pt x="43" y="50"/>
                  <a:pt x="43" y="50"/>
                  <a:pt x="43" y="50"/>
                </a:cubicBezTo>
                <a:cubicBezTo>
                  <a:pt x="56" y="66"/>
                  <a:pt x="56" y="66"/>
                  <a:pt x="56" y="66"/>
                </a:cubicBezTo>
                <a:cubicBezTo>
                  <a:pt x="51" y="81"/>
                  <a:pt x="51" y="81"/>
                  <a:pt x="51" y="81"/>
                </a:cubicBezTo>
                <a:cubicBezTo>
                  <a:pt x="48" y="82"/>
                  <a:pt x="45" y="83"/>
                  <a:pt x="42" y="83"/>
                </a:cubicBezTo>
                <a:cubicBezTo>
                  <a:pt x="40" y="84"/>
                  <a:pt x="37" y="84"/>
                  <a:pt x="34" y="84"/>
                </a:cubicBezTo>
                <a:cubicBezTo>
                  <a:pt x="31" y="83"/>
                  <a:pt x="29" y="81"/>
                  <a:pt x="27" y="79"/>
                </a:cubicBezTo>
                <a:cubicBezTo>
                  <a:pt x="25" y="77"/>
                  <a:pt x="23" y="74"/>
                  <a:pt x="21" y="71"/>
                </a:cubicBezTo>
                <a:cubicBezTo>
                  <a:pt x="22" y="68"/>
                  <a:pt x="23" y="65"/>
                  <a:pt x="24" y="62"/>
                </a:cubicBezTo>
                <a:cubicBezTo>
                  <a:pt x="24" y="59"/>
                  <a:pt x="25" y="57"/>
                  <a:pt x="27" y="54"/>
                </a:cubicBezTo>
                <a:close/>
                <a:moveTo>
                  <a:pt x="22" y="37"/>
                </a:moveTo>
                <a:cubicBezTo>
                  <a:pt x="22" y="37"/>
                  <a:pt x="22" y="37"/>
                  <a:pt x="22" y="37"/>
                </a:cubicBezTo>
                <a:cubicBezTo>
                  <a:pt x="24" y="34"/>
                  <a:pt x="29" y="29"/>
                  <a:pt x="35" y="26"/>
                </a:cubicBezTo>
                <a:cubicBezTo>
                  <a:pt x="46" y="29"/>
                  <a:pt x="46" y="29"/>
                  <a:pt x="46" y="29"/>
                </a:cubicBezTo>
                <a:cubicBezTo>
                  <a:pt x="42" y="46"/>
                  <a:pt x="42" y="46"/>
                  <a:pt x="42" y="46"/>
                </a:cubicBezTo>
                <a:cubicBezTo>
                  <a:pt x="27" y="49"/>
                  <a:pt x="27" y="49"/>
                  <a:pt x="27" y="49"/>
                </a:cubicBezTo>
                <a:cubicBezTo>
                  <a:pt x="22" y="37"/>
                  <a:pt x="22" y="37"/>
                  <a:pt x="22" y="37"/>
                </a:cubicBezTo>
                <a:close/>
                <a:moveTo>
                  <a:pt x="47" y="47"/>
                </a:moveTo>
                <a:cubicBezTo>
                  <a:pt x="47" y="47"/>
                  <a:pt x="47" y="47"/>
                  <a:pt x="47" y="47"/>
                </a:cubicBezTo>
                <a:cubicBezTo>
                  <a:pt x="46" y="47"/>
                  <a:pt x="46" y="47"/>
                  <a:pt x="46" y="47"/>
                </a:cubicBezTo>
                <a:cubicBezTo>
                  <a:pt x="50" y="30"/>
                  <a:pt x="50" y="30"/>
                  <a:pt x="50" y="30"/>
                </a:cubicBezTo>
                <a:cubicBezTo>
                  <a:pt x="68" y="28"/>
                  <a:pt x="68" y="28"/>
                  <a:pt x="68" y="28"/>
                </a:cubicBezTo>
                <a:cubicBezTo>
                  <a:pt x="81" y="42"/>
                  <a:pt x="81" y="42"/>
                  <a:pt x="81" y="42"/>
                </a:cubicBezTo>
                <a:cubicBezTo>
                  <a:pt x="76" y="59"/>
                  <a:pt x="76" y="59"/>
                  <a:pt x="76" y="59"/>
                </a:cubicBezTo>
                <a:cubicBezTo>
                  <a:pt x="60" y="63"/>
                  <a:pt x="60" y="63"/>
                  <a:pt x="60" y="63"/>
                </a:cubicBezTo>
                <a:cubicBezTo>
                  <a:pt x="47" y="47"/>
                  <a:pt x="47" y="47"/>
                  <a:pt x="47" y="47"/>
                </a:cubicBezTo>
                <a:close/>
                <a:moveTo>
                  <a:pt x="70" y="19"/>
                </a:moveTo>
                <a:cubicBezTo>
                  <a:pt x="70" y="19"/>
                  <a:pt x="70" y="19"/>
                  <a:pt x="70" y="19"/>
                </a:cubicBezTo>
                <a:cubicBezTo>
                  <a:pt x="68" y="23"/>
                  <a:pt x="68" y="23"/>
                  <a:pt x="68" y="23"/>
                </a:cubicBezTo>
                <a:cubicBezTo>
                  <a:pt x="49" y="26"/>
                  <a:pt x="49" y="26"/>
                  <a:pt x="49" y="26"/>
                </a:cubicBezTo>
                <a:cubicBezTo>
                  <a:pt x="36" y="21"/>
                  <a:pt x="36" y="21"/>
                  <a:pt x="36" y="21"/>
                </a:cubicBezTo>
                <a:cubicBezTo>
                  <a:pt x="35" y="18"/>
                  <a:pt x="35" y="18"/>
                  <a:pt x="35" y="18"/>
                </a:cubicBezTo>
                <a:cubicBezTo>
                  <a:pt x="46" y="14"/>
                  <a:pt x="59" y="13"/>
                  <a:pt x="70" y="19"/>
                </a:cubicBezTo>
                <a:close/>
                <a:moveTo>
                  <a:pt x="31" y="21"/>
                </a:moveTo>
                <a:cubicBezTo>
                  <a:pt x="31" y="21"/>
                  <a:pt x="31" y="21"/>
                  <a:pt x="31" y="21"/>
                </a:cubicBezTo>
                <a:cubicBezTo>
                  <a:pt x="32" y="23"/>
                  <a:pt x="32" y="23"/>
                  <a:pt x="32" y="23"/>
                </a:cubicBezTo>
                <a:cubicBezTo>
                  <a:pt x="25" y="26"/>
                  <a:pt x="20" y="32"/>
                  <a:pt x="18" y="34"/>
                </a:cubicBezTo>
                <a:cubicBezTo>
                  <a:pt x="17" y="34"/>
                  <a:pt x="17" y="34"/>
                  <a:pt x="17" y="34"/>
                </a:cubicBezTo>
                <a:cubicBezTo>
                  <a:pt x="21" y="28"/>
                  <a:pt x="25" y="24"/>
                  <a:pt x="31" y="21"/>
                </a:cubicBezTo>
                <a:close/>
                <a:moveTo>
                  <a:pt x="11" y="68"/>
                </a:moveTo>
                <a:cubicBezTo>
                  <a:pt x="11" y="68"/>
                  <a:pt x="11" y="68"/>
                  <a:pt x="11" y="68"/>
                </a:cubicBezTo>
                <a:cubicBezTo>
                  <a:pt x="9" y="58"/>
                  <a:pt x="9" y="48"/>
                  <a:pt x="14" y="38"/>
                </a:cubicBezTo>
                <a:cubicBezTo>
                  <a:pt x="17" y="38"/>
                  <a:pt x="17" y="38"/>
                  <a:pt x="17" y="38"/>
                </a:cubicBezTo>
                <a:cubicBezTo>
                  <a:pt x="23" y="52"/>
                  <a:pt x="23" y="52"/>
                  <a:pt x="23" y="52"/>
                </a:cubicBezTo>
                <a:cubicBezTo>
                  <a:pt x="21" y="55"/>
                  <a:pt x="20" y="58"/>
                  <a:pt x="19" y="61"/>
                </a:cubicBezTo>
                <a:cubicBezTo>
                  <a:pt x="18" y="64"/>
                  <a:pt x="18" y="67"/>
                  <a:pt x="17" y="70"/>
                </a:cubicBezTo>
                <a:cubicBezTo>
                  <a:pt x="12" y="71"/>
                  <a:pt x="12" y="71"/>
                  <a:pt x="12" y="71"/>
                </a:cubicBezTo>
                <a:cubicBezTo>
                  <a:pt x="12" y="70"/>
                  <a:pt x="11" y="69"/>
                  <a:pt x="11" y="68"/>
                </a:cubicBezTo>
                <a:close/>
                <a:moveTo>
                  <a:pt x="29" y="93"/>
                </a:moveTo>
                <a:cubicBezTo>
                  <a:pt x="29" y="93"/>
                  <a:pt x="29" y="93"/>
                  <a:pt x="29" y="93"/>
                </a:cubicBezTo>
                <a:cubicBezTo>
                  <a:pt x="22" y="88"/>
                  <a:pt x="17" y="82"/>
                  <a:pt x="14" y="75"/>
                </a:cubicBezTo>
                <a:cubicBezTo>
                  <a:pt x="18" y="74"/>
                  <a:pt x="18" y="74"/>
                  <a:pt x="18" y="74"/>
                </a:cubicBezTo>
                <a:cubicBezTo>
                  <a:pt x="20" y="77"/>
                  <a:pt x="21" y="80"/>
                  <a:pt x="23" y="82"/>
                </a:cubicBezTo>
                <a:cubicBezTo>
                  <a:pt x="25" y="84"/>
                  <a:pt x="28" y="86"/>
                  <a:pt x="31" y="88"/>
                </a:cubicBezTo>
                <a:cubicBezTo>
                  <a:pt x="29" y="93"/>
                  <a:pt x="29" y="93"/>
                  <a:pt x="29" y="93"/>
                </a:cubicBezTo>
                <a:close/>
                <a:moveTo>
                  <a:pt x="65" y="98"/>
                </a:moveTo>
                <a:cubicBezTo>
                  <a:pt x="65" y="98"/>
                  <a:pt x="65" y="98"/>
                  <a:pt x="65" y="98"/>
                </a:cubicBezTo>
                <a:cubicBezTo>
                  <a:pt x="64" y="98"/>
                  <a:pt x="64" y="98"/>
                  <a:pt x="63" y="98"/>
                </a:cubicBezTo>
                <a:cubicBezTo>
                  <a:pt x="54" y="101"/>
                  <a:pt x="43" y="100"/>
                  <a:pt x="33" y="95"/>
                </a:cubicBezTo>
                <a:cubicBezTo>
                  <a:pt x="35" y="89"/>
                  <a:pt x="35" y="89"/>
                  <a:pt x="35" y="89"/>
                </a:cubicBezTo>
                <a:cubicBezTo>
                  <a:pt x="38" y="89"/>
                  <a:pt x="41" y="89"/>
                  <a:pt x="43" y="88"/>
                </a:cubicBezTo>
                <a:cubicBezTo>
                  <a:pt x="46" y="87"/>
                  <a:pt x="49" y="86"/>
                  <a:pt x="52" y="85"/>
                </a:cubicBezTo>
                <a:cubicBezTo>
                  <a:pt x="66" y="92"/>
                  <a:pt x="66" y="92"/>
                  <a:pt x="66" y="92"/>
                </a:cubicBezTo>
                <a:cubicBezTo>
                  <a:pt x="65" y="98"/>
                  <a:pt x="65" y="98"/>
                  <a:pt x="65" y="98"/>
                </a:cubicBezTo>
                <a:close/>
                <a:moveTo>
                  <a:pt x="55" y="81"/>
                </a:moveTo>
                <a:cubicBezTo>
                  <a:pt x="55" y="81"/>
                  <a:pt x="55" y="81"/>
                  <a:pt x="55" y="81"/>
                </a:cubicBezTo>
                <a:cubicBezTo>
                  <a:pt x="61" y="68"/>
                  <a:pt x="61" y="68"/>
                  <a:pt x="61" y="68"/>
                </a:cubicBezTo>
                <a:cubicBezTo>
                  <a:pt x="76" y="64"/>
                  <a:pt x="76" y="64"/>
                  <a:pt x="76" y="64"/>
                </a:cubicBezTo>
                <a:cubicBezTo>
                  <a:pt x="81" y="77"/>
                  <a:pt x="81" y="77"/>
                  <a:pt x="81" y="77"/>
                </a:cubicBezTo>
                <a:cubicBezTo>
                  <a:pt x="79" y="79"/>
                  <a:pt x="78" y="81"/>
                  <a:pt x="76" y="83"/>
                </a:cubicBezTo>
                <a:cubicBezTo>
                  <a:pt x="73" y="85"/>
                  <a:pt x="71" y="87"/>
                  <a:pt x="68" y="88"/>
                </a:cubicBezTo>
                <a:cubicBezTo>
                  <a:pt x="55" y="81"/>
                  <a:pt x="55" y="81"/>
                  <a:pt x="55" y="81"/>
                </a:cubicBezTo>
                <a:close/>
                <a:moveTo>
                  <a:pt x="89" y="79"/>
                </a:moveTo>
                <a:cubicBezTo>
                  <a:pt x="89" y="79"/>
                  <a:pt x="89" y="79"/>
                  <a:pt x="89" y="79"/>
                </a:cubicBezTo>
                <a:cubicBezTo>
                  <a:pt x="84" y="87"/>
                  <a:pt x="78" y="93"/>
                  <a:pt x="70" y="96"/>
                </a:cubicBezTo>
                <a:cubicBezTo>
                  <a:pt x="70" y="92"/>
                  <a:pt x="70" y="92"/>
                  <a:pt x="70" y="92"/>
                </a:cubicBezTo>
                <a:cubicBezTo>
                  <a:pt x="73" y="91"/>
                  <a:pt x="76" y="89"/>
                  <a:pt x="79" y="87"/>
                </a:cubicBezTo>
                <a:cubicBezTo>
                  <a:pt x="81" y="85"/>
                  <a:pt x="83" y="82"/>
                  <a:pt x="85" y="80"/>
                </a:cubicBezTo>
                <a:cubicBezTo>
                  <a:pt x="89" y="78"/>
                  <a:pt x="89" y="78"/>
                  <a:pt x="89" y="78"/>
                </a:cubicBezTo>
                <a:cubicBezTo>
                  <a:pt x="89" y="79"/>
                  <a:pt x="89" y="79"/>
                  <a:pt x="89" y="79"/>
                </a:cubicBezTo>
                <a:close/>
                <a:moveTo>
                  <a:pt x="92" y="73"/>
                </a:moveTo>
                <a:cubicBezTo>
                  <a:pt x="92" y="73"/>
                  <a:pt x="92" y="73"/>
                  <a:pt x="92" y="73"/>
                </a:cubicBezTo>
                <a:cubicBezTo>
                  <a:pt x="85" y="75"/>
                  <a:pt x="85" y="75"/>
                  <a:pt x="85" y="75"/>
                </a:cubicBezTo>
                <a:cubicBezTo>
                  <a:pt x="80" y="61"/>
                  <a:pt x="80" y="61"/>
                  <a:pt x="80" y="61"/>
                </a:cubicBezTo>
                <a:cubicBezTo>
                  <a:pt x="85" y="42"/>
                  <a:pt x="85" y="42"/>
                  <a:pt x="85" y="42"/>
                </a:cubicBezTo>
                <a:cubicBezTo>
                  <a:pt x="92" y="42"/>
                  <a:pt x="92" y="42"/>
                  <a:pt x="92" y="42"/>
                </a:cubicBezTo>
                <a:cubicBezTo>
                  <a:pt x="93" y="43"/>
                  <a:pt x="93" y="45"/>
                  <a:pt x="93" y="46"/>
                </a:cubicBezTo>
                <a:cubicBezTo>
                  <a:pt x="96" y="55"/>
                  <a:pt x="95" y="64"/>
                  <a:pt x="92" y="73"/>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1" name="Freeform 61">
            <a:extLst>
              <a:ext uri="{FF2B5EF4-FFF2-40B4-BE49-F238E27FC236}">
                <a16:creationId xmlns:a16="http://schemas.microsoft.com/office/drawing/2014/main" id="{F7839560-FEC6-4935-9A5F-88D1389E0CCA}"/>
              </a:ext>
            </a:extLst>
          </p:cNvPr>
          <p:cNvSpPr>
            <a:spLocks noEditPoints="1"/>
          </p:cNvSpPr>
          <p:nvPr/>
        </p:nvSpPr>
        <p:spPr bwMode="auto">
          <a:xfrm rot="19688311">
            <a:off x="6321425" y="830263"/>
            <a:ext cx="479425" cy="403225"/>
          </a:xfrm>
          <a:custGeom>
            <a:avLst/>
            <a:gdLst>
              <a:gd name="T0" fmla="*/ 2147483646 w 112"/>
              <a:gd name="T1" fmla="*/ 2147483646 h 94"/>
              <a:gd name="T2" fmla="*/ 0 w 112"/>
              <a:gd name="T3" fmla="*/ 2147483646 h 94"/>
              <a:gd name="T4" fmla="*/ 2147483646 w 112"/>
              <a:gd name="T5" fmla="*/ 2147483646 h 94"/>
              <a:gd name="T6" fmla="*/ 2147483646 w 112"/>
              <a:gd name="T7" fmla="*/ 2147483646 h 94"/>
              <a:gd name="T8" fmla="*/ 2147483646 w 112"/>
              <a:gd name="T9" fmla="*/ 2147483646 h 94"/>
              <a:gd name="T10" fmla="*/ 2147483646 w 112"/>
              <a:gd name="T11" fmla="*/ 2147483646 h 94"/>
              <a:gd name="T12" fmla="*/ 2147483646 w 112"/>
              <a:gd name="T13" fmla="*/ 2147483646 h 94"/>
              <a:gd name="T14" fmla="*/ 2147483646 w 112"/>
              <a:gd name="T15" fmla="*/ 2147483646 h 94"/>
              <a:gd name="T16" fmla="*/ 2147483646 w 112"/>
              <a:gd name="T17" fmla="*/ 2147483646 h 94"/>
              <a:gd name="T18" fmla="*/ 2147483646 w 112"/>
              <a:gd name="T19" fmla="*/ 2147483646 h 94"/>
              <a:gd name="T20" fmla="*/ 2147483646 w 112"/>
              <a:gd name="T21" fmla="*/ 2147483646 h 94"/>
              <a:gd name="T22" fmla="*/ 2147483646 w 112"/>
              <a:gd name="T23" fmla="*/ 2147483646 h 94"/>
              <a:gd name="T24" fmla="*/ 2147483646 w 112"/>
              <a:gd name="T25" fmla="*/ 2147483646 h 94"/>
              <a:gd name="T26" fmla="*/ 2147483646 w 112"/>
              <a:gd name="T27" fmla="*/ 2147483646 h 94"/>
              <a:gd name="T28" fmla="*/ 2147483646 w 112"/>
              <a:gd name="T29" fmla="*/ 2147483646 h 94"/>
              <a:gd name="T30" fmla="*/ 2147483646 w 112"/>
              <a:gd name="T31" fmla="*/ 2147483646 h 94"/>
              <a:gd name="T32" fmla="*/ 2147483646 w 112"/>
              <a:gd name="T33" fmla="*/ 2147483646 h 94"/>
              <a:gd name="T34" fmla="*/ 2147483646 w 112"/>
              <a:gd name="T35" fmla="*/ 2147483646 h 94"/>
              <a:gd name="T36" fmla="*/ 2147483646 w 112"/>
              <a:gd name="T37" fmla="*/ 2147483646 h 94"/>
              <a:gd name="T38" fmla="*/ 2147483646 w 112"/>
              <a:gd name="T39" fmla="*/ 2147483646 h 94"/>
              <a:gd name="T40" fmla="*/ 2147483646 w 112"/>
              <a:gd name="T41" fmla="*/ 2147483646 h 94"/>
              <a:gd name="T42" fmla="*/ 2147483646 w 112"/>
              <a:gd name="T43" fmla="*/ 2147483646 h 94"/>
              <a:gd name="T44" fmla="*/ 2147483646 w 112"/>
              <a:gd name="T45" fmla="*/ 2147483646 h 94"/>
              <a:gd name="T46" fmla="*/ 2147483646 w 112"/>
              <a:gd name="T47" fmla="*/ 2147483646 h 94"/>
              <a:gd name="T48" fmla="*/ 2147483646 w 112"/>
              <a:gd name="T49" fmla="*/ 2147483646 h 94"/>
              <a:gd name="T50" fmla="*/ 2147483646 w 112"/>
              <a:gd name="T51" fmla="*/ 2147483646 h 94"/>
              <a:gd name="T52" fmla="*/ 2147483646 w 112"/>
              <a:gd name="T53" fmla="*/ 2147483646 h 94"/>
              <a:gd name="T54" fmla="*/ 2147483646 w 112"/>
              <a:gd name="T55" fmla="*/ 2147483646 h 94"/>
              <a:gd name="T56" fmla="*/ 2147483646 w 112"/>
              <a:gd name="T57" fmla="*/ 2147483646 h 94"/>
              <a:gd name="T58" fmla="*/ 2147483646 w 112"/>
              <a:gd name="T59" fmla="*/ 2147483646 h 94"/>
              <a:gd name="T60" fmla="*/ 2147483646 w 112"/>
              <a:gd name="T61" fmla="*/ 2147483646 h 94"/>
              <a:gd name="T62" fmla="*/ 2147483646 w 112"/>
              <a:gd name="T63" fmla="*/ 2147483646 h 94"/>
              <a:gd name="T64" fmla="*/ 2147483646 w 112"/>
              <a:gd name="T65" fmla="*/ 2147483646 h 94"/>
              <a:gd name="T66" fmla="*/ 2147483646 w 112"/>
              <a:gd name="T67" fmla="*/ 2147483646 h 94"/>
              <a:gd name="T68" fmla="*/ 2147483646 w 112"/>
              <a:gd name="T69" fmla="*/ 2147483646 h 94"/>
              <a:gd name="T70" fmla="*/ 2147483646 w 112"/>
              <a:gd name="T71" fmla="*/ 2147483646 h 94"/>
              <a:gd name="T72" fmla="*/ 2147483646 w 112"/>
              <a:gd name="T73" fmla="*/ 2147483646 h 94"/>
              <a:gd name="T74" fmla="*/ 2147483646 w 112"/>
              <a:gd name="T75" fmla="*/ 2147483646 h 94"/>
              <a:gd name="T76" fmla="*/ 2147483646 w 112"/>
              <a:gd name="T77" fmla="*/ 2147483646 h 94"/>
              <a:gd name="T78" fmla="*/ 2147483646 w 112"/>
              <a:gd name="T79" fmla="*/ 2147483646 h 94"/>
              <a:gd name="T80" fmla="*/ 2147483646 w 112"/>
              <a:gd name="T81" fmla="*/ 2147483646 h 94"/>
              <a:gd name="T82" fmla="*/ 2147483646 w 112"/>
              <a:gd name="T83" fmla="*/ 2147483646 h 94"/>
              <a:gd name="T84" fmla="*/ 2147483646 w 112"/>
              <a:gd name="T85" fmla="*/ 2147483646 h 94"/>
              <a:gd name="T86" fmla="*/ 2147483646 w 112"/>
              <a:gd name="T87" fmla="*/ 2147483646 h 94"/>
              <a:gd name="T88" fmla="*/ 2147483646 w 112"/>
              <a:gd name="T89" fmla="*/ 2147483646 h 9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12" h="94">
                <a:moveTo>
                  <a:pt x="91" y="3"/>
                </a:moveTo>
                <a:cubicBezTo>
                  <a:pt x="90" y="1"/>
                  <a:pt x="88" y="0"/>
                  <a:pt x="86" y="0"/>
                </a:cubicBezTo>
                <a:cubicBezTo>
                  <a:pt x="63" y="7"/>
                  <a:pt x="63" y="7"/>
                  <a:pt x="63" y="7"/>
                </a:cubicBezTo>
                <a:cubicBezTo>
                  <a:pt x="62" y="6"/>
                  <a:pt x="61" y="5"/>
                  <a:pt x="60" y="5"/>
                </a:cubicBezTo>
                <a:cubicBezTo>
                  <a:pt x="3" y="5"/>
                  <a:pt x="3" y="5"/>
                  <a:pt x="3" y="5"/>
                </a:cubicBezTo>
                <a:cubicBezTo>
                  <a:pt x="1" y="5"/>
                  <a:pt x="0" y="7"/>
                  <a:pt x="0" y="9"/>
                </a:cubicBezTo>
                <a:cubicBezTo>
                  <a:pt x="0" y="90"/>
                  <a:pt x="0" y="90"/>
                  <a:pt x="0" y="90"/>
                </a:cubicBezTo>
                <a:cubicBezTo>
                  <a:pt x="0" y="92"/>
                  <a:pt x="1" y="94"/>
                  <a:pt x="3" y="94"/>
                </a:cubicBezTo>
                <a:cubicBezTo>
                  <a:pt x="60" y="94"/>
                  <a:pt x="60" y="94"/>
                  <a:pt x="60" y="94"/>
                </a:cubicBezTo>
                <a:cubicBezTo>
                  <a:pt x="62" y="94"/>
                  <a:pt x="64" y="92"/>
                  <a:pt x="64" y="90"/>
                </a:cubicBezTo>
                <a:cubicBezTo>
                  <a:pt x="64" y="41"/>
                  <a:pt x="64" y="41"/>
                  <a:pt x="64" y="41"/>
                </a:cubicBezTo>
                <a:cubicBezTo>
                  <a:pt x="77" y="91"/>
                  <a:pt x="77" y="91"/>
                  <a:pt x="77" y="91"/>
                </a:cubicBezTo>
                <a:cubicBezTo>
                  <a:pt x="77" y="93"/>
                  <a:pt x="80" y="94"/>
                  <a:pt x="82" y="93"/>
                </a:cubicBezTo>
                <a:cubicBezTo>
                  <a:pt x="109" y="86"/>
                  <a:pt x="109" y="86"/>
                  <a:pt x="109" y="86"/>
                </a:cubicBezTo>
                <a:cubicBezTo>
                  <a:pt x="111" y="86"/>
                  <a:pt x="112" y="83"/>
                  <a:pt x="111" y="81"/>
                </a:cubicBezTo>
                <a:cubicBezTo>
                  <a:pt x="91" y="3"/>
                  <a:pt x="91" y="3"/>
                  <a:pt x="91" y="3"/>
                </a:cubicBezTo>
                <a:close/>
                <a:moveTo>
                  <a:pt x="29" y="86"/>
                </a:moveTo>
                <a:cubicBezTo>
                  <a:pt x="29" y="86"/>
                  <a:pt x="29" y="86"/>
                  <a:pt x="29" y="86"/>
                </a:cubicBezTo>
                <a:cubicBezTo>
                  <a:pt x="7" y="86"/>
                  <a:pt x="7" y="86"/>
                  <a:pt x="7" y="86"/>
                </a:cubicBezTo>
                <a:cubicBezTo>
                  <a:pt x="7" y="13"/>
                  <a:pt x="7" y="13"/>
                  <a:pt x="7" y="13"/>
                </a:cubicBezTo>
                <a:cubicBezTo>
                  <a:pt x="29" y="13"/>
                  <a:pt x="29" y="13"/>
                  <a:pt x="29" y="13"/>
                </a:cubicBezTo>
                <a:cubicBezTo>
                  <a:pt x="29" y="86"/>
                  <a:pt x="29" y="86"/>
                  <a:pt x="29" y="86"/>
                </a:cubicBezTo>
                <a:close/>
                <a:moveTo>
                  <a:pt x="56" y="86"/>
                </a:moveTo>
                <a:cubicBezTo>
                  <a:pt x="56" y="86"/>
                  <a:pt x="56" y="86"/>
                  <a:pt x="56" y="86"/>
                </a:cubicBezTo>
                <a:cubicBezTo>
                  <a:pt x="34" y="86"/>
                  <a:pt x="34" y="86"/>
                  <a:pt x="34" y="86"/>
                </a:cubicBezTo>
                <a:cubicBezTo>
                  <a:pt x="34" y="13"/>
                  <a:pt x="34" y="13"/>
                  <a:pt x="34" y="13"/>
                </a:cubicBezTo>
                <a:cubicBezTo>
                  <a:pt x="56" y="13"/>
                  <a:pt x="56" y="13"/>
                  <a:pt x="56" y="13"/>
                </a:cubicBezTo>
                <a:cubicBezTo>
                  <a:pt x="56" y="86"/>
                  <a:pt x="56" y="86"/>
                  <a:pt x="56" y="86"/>
                </a:cubicBezTo>
                <a:close/>
                <a:moveTo>
                  <a:pt x="83" y="85"/>
                </a:moveTo>
                <a:cubicBezTo>
                  <a:pt x="83" y="85"/>
                  <a:pt x="83" y="85"/>
                  <a:pt x="83" y="85"/>
                </a:cubicBezTo>
                <a:cubicBezTo>
                  <a:pt x="64" y="14"/>
                  <a:pt x="64" y="14"/>
                  <a:pt x="64" y="14"/>
                </a:cubicBezTo>
                <a:cubicBezTo>
                  <a:pt x="84" y="9"/>
                  <a:pt x="84" y="9"/>
                  <a:pt x="84" y="9"/>
                </a:cubicBezTo>
                <a:cubicBezTo>
                  <a:pt x="103" y="80"/>
                  <a:pt x="103" y="80"/>
                  <a:pt x="103" y="80"/>
                </a:cubicBezTo>
                <a:cubicBezTo>
                  <a:pt x="83" y="85"/>
                  <a:pt x="83" y="85"/>
                  <a:pt x="83" y="85"/>
                </a:cubicBezTo>
                <a:close/>
                <a:moveTo>
                  <a:pt x="13" y="76"/>
                </a:moveTo>
                <a:cubicBezTo>
                  <a:pt x="13" y="76"/>
                  <a:pt x="13" y="76"/>
                  <a:pt x="13" y="76"/>
                </a:cubicBezTo>
                <a:cubicBezTo>
                  <a:pt x="13" y="76"/>
                  <a:pt x="13" y="76"/>
                  <a:pt x="13" y="76"/>
                </a:cubicBezTo>
                <a:cubicBezTo>
                  <a:pt x="14" y="78"/>
                  <a:pt x="16" y="79"/>
                  <a:pt x="18" y="79"/>
                </a:cubicBezTo>
                <a:cubicBezTo>
                  <a:pt x="20" y="79"/>
                  <a:pt x="22" y="78"/>
                  <a:pt x="24" y="76"/>
                </a:cubicBezTo>
                <a:cubicBezTo>
                  <a:pt x="24" y="76"/>
                  <a:pt x="24" y="76"/>
                  <a:pt x="24" y="76"/>
                </a:cubicBezTo>
                <a:cubicBezTo>
                  <a:pt x="25" y="75"/>
                  <a:pt x="26" y="73"/>
                  <a:pt x="26" y="71"/>
                </a:cubicBezTo>
                <a:cubicBezTo>
                  <a:pt x="26" y="68"/>
                  <a:pt x="25" y="67"/>
                  <a:pt x="24" y="65"/>
                </a:cubicBezTo>
                <a:cubicBezTo>
                  <a:pt x="24" y="65"/>
                  <a:pt x="24" y="65"/>
                  <a:pt x="24" y="65"/>
                </a:cubicBezTo>
                <a:cubicBezTo>
                  <a:pt x="22" y="64"/>
                  <a:pt x="20" y="63"/>
                  <a:pt x="18" y="63"/>
                </a:cubicBezTo>
                <a:cubicBezTo>
                  <a:pt x="16" y="63"/>
                  <a:pt x="14" y="64"/>
                  <a:pt x="13" y="65"/>
                </a:cubicBezTo>
                <a:cubicBezTo>
                  <a:pt x="11" y="67"/>
                  <a:pt x="10" y="69"/>
                  <a:pt x="10" y="71"/>
                </a:cubicBezTo>
                <a:cubicBezTo>
                  <a:pt x="10" y="73"/>
                  <a:pt x="11" y="75"/>
                  <a:pt x="13" y="76"/>
                </a:cubicBezTo>
                <a:close/>
                <a:moveTo>
                  <a:pt x="16" y="68"/>
                </a:moveTo>
                <a:cubicBezTo>
                  <a:pt x="16" y="68"/>
                  <a:pt x="16" y="68"/>
                  <a:pt x="16" y="68"/>
                </a:cubicBezTo>
                <a:cubicBezTo>
                  <a:pt x="17" y="68"/>
                  <a:pt x="17" y="67"/>
                  <a:pt x="18" y="67"/>
                </a:cubicBezTo>
                <a:cubicBezTo>
                  <a:pt x="19" y="67"/>
                  <a:pt x="20" y="68"/>
                  <a:pt x="21" y="68"/>
                </a:cubicBezTo>
                <a:cubicBezTo>
                  <a:pt x="21" y="68"/>
                  <a:pt x="21" y="68"/>
                  <a:pt x="21" y="68"/>
                </a:cubicBezTo>
                <a:cubicBezTo>
                  <a:pt x="21" y="69"/>
                  <a:pt x="21" y="70"/>
                  <a:pt x="21" y="71"/>
                </a:cubicBezTo>
                <a:cubicBezTo>
                  <a:pt x="21" y="72"/>
                  <a:pt x="21" y="72"/>
                  <a:pt x="21" y="73"/>
                </a:cubicBezTo>
                <a:cubicBezTo>
                  <a:pt x="20" y="74"/>
                  <a:pt x="19" y="74"/>
                  <a:pt x="18" y="74"/>
                </a:cubicBezTo>
                <a:cubicBezTo>
                  <a:pt x="17" y="74"/>
                  <a:pt x="17" y="74"/>
                  <a:pt x="16" y="73"/>
                </a:cubicBezTo>
                <a:cubicBezTo>
                  <a:pt x="16" y="73"/>
                  <a:pt x="16" y="73"/>
                  <a:pt x="16" y="73"/>
                </a:cubicBezTo>
                <a:cubicBezTo>
                  <a:pt x="15" y="72"/>
                  <a:pt x="15" y="72"/>
                  <a:pt x="15" y="71"/>
                </a:cubicBezTo>
                <a:cubicBezTo>
                  <a:pt x="15" y="70"/>
                  <a:pt x="15" y="69"/>
                  <a:pt x="16" y="68"/>
                </a:cubicBezTo>
                <a:close/>
                <a:moveTo>
                  <a:pt x="18" y="52"/>
                </a:moveTo>
                <a:cubicBezTo>
                  <a:pt x="18" y="52"/>
                  <a:pt x="18" y="52"/>
                  <a:pt x="18" y="52"/>
                </a:cubicBezTo>
                <a:cubicBezTo>
                  <a:pt x="19" y="52"/>
                  <a:pt x="20" y="51"/>
                  <a:pt x="20" y="49"/>
                </a:cubicBezTo>
                <a:cubicBezTo>
                  <a:pt x="20" y="22"/>
                  <a:pt x="20" y="22"/>
                  <a:pt x="20" y="22"/>
                </a:cubicBezTo>
                <a:cubicBezTo>
                  <a:pt x="20" y="20"/>
                  <a:pt x="19" y="19"/>
                  <a:pt x="18" y="19"/>
                </a:cubicBezTo>
                <a:cubicBezTo>
                  <a:pt x="16" y="19"/>
                  <a:pt x="15" y="20"/>
                  <a:pt x="15" y="22"/>
                </a:cubicBezTo>
                <a:cubicBezTo>
                  <a:pt x="15" y="49"/>
                  <a:pt x="15" y="49"/>
                  <a:pt x="15" y="49"/>
                </a:cubicBezTo>
                <a:cubicBezTo>
                  <a:pt x="15" y="51"/>
                  <a:pt x="16" y="52"/>
                  <a:pt x="18" y="52"/>
                </a:cubicBezTo>
                <a:close/>
                <a:moveTo>
                  <a:pt x="76" y="18"/>
                </a:moveTo>
                <a:cubicBezTo>
                  <a:pt x="76" y="18"/>
                  <a:pt x="76" y="18"/>
                  <a:pt x="76" y="18"/>
                </a:cubicBezTo>
                <a:cubicBezTo>
                  <a:pt x="75" y="18"/>
                  <a:pt x="74" y="20"/>
                  <a:pt x="74" y="21"/>
                </a:cubicBezTo>
                <a:cubicBezTo>
                  <a:pt x="82" y="48"/>
                  <a:pt x="82" y="48"/>
                  <a:pt x="82" y="48"/>
                </a:cubicBezTo>
                <a:cubicBezTo>
                  <a:pt x="82" y="49"/>
                  <a:pt x="83" y="50"/>
                  <a:pt x="84" y="49"/>
                </a:cubicBezTo>
                <a:cubicBezTo>
                  <a:pt x="86" y="49"/>
                  <a:pt x="86" y="48"/>
                  <a:pt x="86" y="47"/>
                </a:cubicBezTo>
                <a:cubicBezTo>
                  <a:pt x="79" y="20"/>
                  <a:pt x="79" y="20"/>
                  <a:pt x="79" y="20"/>
                </a:cubicBezTo>
                <a:cubicBezTo>
                  <a:pt x="78" y="18"/>
                  <a:pt x="77" y="18"/>
                  <a:pt x="76" y="18"/>
                </a:cubicBezTo>
                <a:close/>
                <a:moveTo>
                  <a:pt x="39" y="76"/>
                </a:moveTo>
                <a:cubicBezTo>
                  <a:pt x="39" y="76"/>
                  <a:pt x="39" y="76"/>
                  <a:pt x="39" y="76"/>
                </a:cubicBezTo>
                <a:cubicBezTo>
                  <a:pt x="39" y="76"/>
                  <a:pt x="39" y="76"/>
                  <a:pt x="39" y="76"/>
                </a:cubicBezTo>
                <a:cubicBezTo>
                  <a:pt x="40" y="78"/>
                  <a:pt x="42" y="79"/>
                  <a:pt x="44" y="79"/>
                </a:cubicBezTo>
                <a:cubicBezTo>
                  <a:pt x="46" y="79"/>
                  <a:pt x="48" y="78"/>
                  <a:pt x="50" y="76"/>
                </a:cubicBezTo>
                <a:cubicBezTo>
                  <a:pt x="50" y="76"/>
                  <a:pt x="50" y="76"/>
                  <a:pt x="50" y="76"/>
                </a:cubicBezTo>
                <a:cubicBezTo>
                  <a:pt x="51" y="75"/>
                  <a:pt x="52" y="73"/>
                  <a:pt x="52" y="71"/>
                </a:cubicBezTo>
                <a:cubicBezTo>
                  <a:pt x="52" y="68"/>
                  <a:pt x="51" y="67"/>
                  <a:pt x="50" y="65"/>
                </a:cubicBezTo>
                <a:cubicBezTo>
                  <a:pt x="48" y="64"/>
                  <a:pt x="47" y="63"/>
                  <a:pt x="44" y="63"/>
                </a:cubicBezTo>
                <a:cubicBezTo>
                  <a:pt x="42" y="63"/>
                  <a:pt x="40" y="64"/>
                  <a:pt x="39" y="65"/>
                </a:cubicBezTo>
                <a:cubicBezTo>
                  <a:pt x="39" y="65"/>
                  <a:pt x="39" y="65"/>
                  <a:pt x="39" y="65"/>
                </a:cubicBezTo>
                <a:cubicBezTo>
                  <a:pt x="37" y="67"/>
                  <a:pt x="37" y="69"/>
                  <a:pt x="37" y="71"/>
                </a:cubicBezTo>
                <a:cubicBezTo>
                  <a:pt x="37" y="73"/>
                  <a:pt x="37" y="75"/>
                  <a:pt x="39" y="76"/>
                </a:cubicBezTo>
                <a:close/>
                <a:moveTo>
                  <a:pt x="42" y="68"/>
                </a:moveTo>
                <a:cubicBezTo>
                  <a:pt x="42" y="68"/>
                  <a:pt x="42" y="68"/>
                  <a:pt x="42" y="68"/>
                </a:cubicBezTo>
                <a:cubicBezTo>
                  <a:pt x="43" y="68"/>
                  <a:pt x="43" y="67"/>
                  <a:pt x="44" y="67"/>
                </a:cubicBezTo>
                <a:cubicBezTo>
                  <a:pt x="45" y="67"/>
                  <a:pt x="46" y="68"/>
                  <a:pt x="47" y="68"/>
                </a:cubicBezTo>
                <a:cubicBezTo>
                  <a:pt x="47" y="68"/>
                  <a:pt x="47" y="68"/>
                  <a:pt x="47" y="68"/>
                </a:cubicBezTo>
                <a:cubicBezTo>
                  <a:pt x="47" y="69"/>
                  <a:pt x="48" y="70"/>
                  <a:pt x="48" y="71"/>
                </a:cubicBezTo>
                <a:cubicBezTo>
                  <a:pt x="48" y="72"/>
                  <a:pt x="47" y="72"/>
                  <a:pt x="47" y="73"/>
                </a:cubicBezTo>
                <a:cubicBezTo>
                  <a:pt x="47" y="73"/>
                  <a:pt x="47" y="73"/>
                  <a:pt x="47" y="73"/>
                </a:cubicBezTo>
                <a:cubicBezTo>
                  <a:pt x="46" y="74"/>
                  <a:pt x="45" y="74"/>
                  <a:pt x="44" y="74"/>
                </a:cubicBezTo>
                <a:cubicBezTo>
                  <a:pt x="43" y="74"/>
                  <a:pt x="43" y="74"/>
                  <a:pt x="42" y="73"/>
                </a:cubicBezTo>
                <a:cubicBezTo>
                  <a:pt x="42" y="73"/>
                  <a:pt x="42" y="73"/>
                  <a:pt x="42" y="73"/>
                </a:cubicBezTo>
                <a:cubicBezTo>
                  <a:pt x="41" y="72"/>
                  <a:pt x="41" y="72"/>
                  <a:pt x="41" y="71"/>
                </a:cubicBezTo>
                <a:cubicBezTo>
                  <a:pt x="41" y="70"/>
                  <a:pt x="41" y="69"/>
                  <a:pt x="42" y="68"/>
                </a:cubicBezTo>
                <a:close/>
                <a:moveTo>
                  <a:pt x="46" y="52"/>
                </a:moveTo>
                <a:cubicBezTo>
                  <a:pt x="46" y="52"/>
                  <a:pt x="46" y="52"/>
                  <a:pt x="46" y="52"/>
                </a:cubicBezTo>
                <a:cubicBezTo>
                  <a:pt x="47" y="52"/>
                  <a:pt x="48" y="51"/>
                  <a:pt x="48" y="49"/>
                </a:cubicBezTo>
                <a:cubicBezTo>
                  <a:pt x="48" y="22"/>
                  <a:pt x="48" y="22"/>
                  <a:pt x="48" y="22"/>
                </a:cubicBezTo>
                <a:cubicBezTo>
                  <a:pt x="48" y="20"/>
                  <a:pt x="47" y="19"/>
                  <a:pt x="46" y="19"/>
                </a:cubicBezTo>
                <a:cubicBezTo>
                  <a:pt x="44" y="19"/>
                  <a:pt x="43" y="20"/>
                  <a:pt x="43" y="22"/>
                </a:cubicBezTo>
                <a:cubicBezTo>
                  <a:pt x="43" y="49"/>
                  <a:pt x="43" y="49"/>
                  <a:pt x="43" y="49"/>
                </a:cubicBezTo>
                <a:cubicBezTo>
                  <a:pt x="43" y="51"/>
                  <a:pt x="44" y="52"/>
                  <a:pt x="46" y="52"/>
                </a:cubicBezTo>
                <a:close/>
                <a:moveTo>
                  <a:pt x="84" y="62"/>
                </a:moveTo>
                <a:cubicBezTo>
                  <a:pt x="84" y="62"/>
                  <a:pt x="84" y="62"/>
                  <a:pt x="84" y="62"/>
                </a:cubicBezTo>
                <a:cubicBezTo>
                  <a:pt x="83" y="64"/>
                  <a:pt x="82" y="65"/>
                  <a:pt x="82" y="68"/>
                </a:cubicBezTo>
                <a:cubicBezTo>
                  <a:pt x="82" y="70"/>
                  <a:pt x="83" y="72"/>
                  <a:pt x="84" y="73"/>
                </a:cubicBezTo>
                <a:cubicBezTo>
                  <a:pt x="84" y="73"/>
                  <a:pt x="84" y="73"/>
                  <a:pt x="84" y="73"/>
                </a:cubicBezTo>
                <a:cubicBezTo>
                  <a:pt x="86" y="75"/>
                  <a:pt x="87" y="75"/>
                  <a:pt x="90" y="75"/>
                </a:cubicBezTo>
                <a:cubicBezTo>
                  <a:pt x="92" y="75"/>
                  <a:pt x="94" y="75"/>
                  <a:pt x="95" y="73"/>
                </a:cubicBezTo>
                <a:cubicBezTo>
                  <a:pt x="95" y="73"/>
                  <a:pt x="95" y="73"/>
                  <a:pt x="95" y="73"/>
                </a:cubicBezTo>
                <a:cubicBezTo>
                  <a:pt x="95" y="73"/>
                  <a:pt x="95" y="73"/>
                  <a:pt x="95" y="73"/>
                </a:cubicBezTo>
                <a:cubicBezTo>
                  <a:pt x="97" y="72"/>
                  <a:pt x="97" y="70"/>
                  <a:pt x="97" y="68"/>
                </a:cubicBezTo>
                <a:cubicBezTo>
                  <a:pt x="97" y="65"/>
                  <a:pt x="97" y="64"/>
                  <a:pt x="95" y="62"/>
                </a:cubicBezTo>
                <a:cubicBezTo>
                  <a:pt x="95" y="62"/>
                  <a:pt x="95" y="62"/>
                  <a:pt x="95" y="62"/>
                </a:cubicBezTo>
                <a:cubicBezTo>
                  <a:pt x="95" y="62"/>
                  <a:pt x="95" y="62"/>
                  <a:pt x="95" y="62"/>
                </a:cubicBezTo>
                <a:cubicBezTo>
                  <a:pt x="94" y="61"/>
                  <a:pt x="92" y="60"/>
                  <a:pt x="90" y="60"/>
                </a:cubicBezTo>
                <a:cubicBezTo>
                  <a:pt x="87" y="60"/>
                  <a:pt x="86" y="61"/>
                  <a:pt x="84" y="62"/>
                </a:cubicBezTo>
                <a:close/>
                <a:moveTo>
                  <a:pt x="87" y="65"/>
                </a:moveTo>
                <a:cubicBezTo>
                  <a:pt x="87" y="65"/>
                  <a:pt x="87" y="65"/>
                  <a:pt x="87" y="65"/>
                </a:cubicBezTo>
                <a:cubicBezTo>
                  <a:pt x="88" y="65"/>
                  <a:pt x="89" y="64"/>
                  <a:pt x="90" y="64"/>
                </a:cubicBezTo>
                <a:cubicBezTo>
                  <a:pt x="91" y="64"/>
                  <a:pt x="91" y="65"/>
                  <a:pt x="92" y="65"/>
                </a:cubicBezTo>
                <a:cubicBezTo>
                  <a:pt x="92" y="66"/>
                  <a:pt x="93" y="67"/>
                  <a:pt x="93" y="68"/>
                </a:cubicBezTo>
                <a:cubicBezTo>
                  <a:pt x="93" y="69"/>
                  <a:pt x="92" y="69"/>
                  <a:pt x="92" y="70"/>
                </a:cubicBezTo>
                <a:cubicBezTo>
                  <a:pt x="91" y="70"/>
                  <a:pt x="91" y="71"/>
                  <a:pt x="90" y="71"/>
                </a:cubicBezTo>
                <a:cubicBezTo>
                  <a:pt x="89" y="71"/>
                  <a:pt x="88" y="70"/>
                  <a:pt x="87" y="70"/>
                </a:cubicBezTo>
                <a:cubicBezTo>
                  <a:pt x="87" y="70"/>
                  <a:pt x="87" y="70"/>
                  <a:pt x="87" y="70"/>
                </a:cubicBezTo>
                <a:cubicBezTo>
                  <a:pt x="87" y="69"/>
                  <a:pt x="86" y="68"/>
                  <a:pt x="86" y="68"/>
                </a:cubicBezTo>
                <a:cubicBezTo>
                  <a:pt x="86" y="67"/>
                  <a:pt x="87" y="66"/>
                  <a:pt x="87" y="65"/>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2" name="Freeform 62">
            <a:extLst>
              <a:ext uri="{FF2B5EF4-FFF2-40B4-BE49-F238E27FC236}">
                <a16:creationId xmlns:a16="http://schemas.microsoft.com/office/drawing/2014/main" id="{88BBAEF4-015F-4550-A704-BF2FA446F85A}"/>
              </a:ext>
            </a:extLst>
          </p:cNvPr>
          <p:cNvSpPr>
            <a:spLocks noEditPoints="1"/>
          </p:cNvSpPr>
          <p:nvPr/>
        </p:nvSpPr>
        <p:spPr bwMode="auto">
          <a:xfrm rot="19688311">
            <a:off x="6329363" y="1670050"/>
            <a:ext cx="458787" cy="460375"/>
          </a:xfrm>
          <a:custGeom>
            <a:avLst/>
            <a:gdLst>
              <a:gd name="T0" fmla="*/ 2147483646 w 107"/>
              <a:gd name="T1" fmla="*/ 2147483646 h 107"/>
              <a:gd name="T2" fmla="*/ 2147483646 w 107"/>
              <a:gd name="T3" fmla="*/ 2147483646 h 107"/>
              <a:gd name="T4" fmla="*/ 2147483646 w 107"/>
              <a:gd name="T5" fmla="*/ 2147483646 h 107"/>
              <a:gd name="T6" fmla="*/ 2147483646 w 107"/>
              <a:gd name="T7" fmla="*/ 2147483646 h 107"/>
              <a:gd name="T8" fmla="*/ 2147483646 w 107"/>
              <a:gd name="T9" fmla="*/ 2147483646 h 107"/>
              <a:gd name="T10" fmla="*/ 2147483646 w 107"/>
              <a:gd name="T11" fmla="*/ 2147483646 h 107"/>
              <a:gd name="T12" fmla="*/ 0 w 107"/>
              <a:gd name="T13" fmla="*/ 2147483646 h 107"/>
              <a:gd name="T14" fmla="*/ 2147483646 w 107"/>
              <a:gd name="T15" fmla="*/ 2147483646 h 107"/>
              <a:gd name="T16" fmla="*/ 2147483646 w 107"/>
              <a:gd name="T17" fmla="*/ 2147483646 h 107"/>
              <a:gd name="T18" fmla="*/ 2147483646 w 107"/>
              <a:gd name="T19" fmla="*/ 2147483646 h 107"/>
              <a:gd name="T20" fmla="*/ 2147483646 w 107"/>
              <a:gd name="T21" fmla="*/ 2147483646 h 107"/>
              <a:gd name="T22" fmla="*/ 2147483646 w 107"/>
              <a:gd name="T23" fmla="*/ 2147483646 h 107"/>
              <a:gd name="T24" fmla="*/ 2147483646 w 107"/>
              <a:gd name="T25" fmla="*/ 2147483646 h 107"/>
              <a:gd name="T26" fmla="*/ 2147483646 w 107"/>
              <a:gd name="T27" fmla="*/ 2147483646 h 107"/>
              <a:gd name="T28" fmla="*/ 2147483646 w 107"/>
              <a:gd name="T29" fmla="*/ 2147483646 h 107"/>
              <a:gd name="T30" fmla="*/ 2147483646 w 107"/>
              <a:gd name="T31" fmla="*/ 2147483646 h 107"/>
              <a:gd name="T32" fmla="*/ 2147483646 w 107"/>
              <a:gd name="T33" fmla="*/ 2147483646 h 107"/>
              <a:gd name="T34" fmla="*/ 2147483646 w 107"/>
              <a:gd name="T35" fmla="*/ 2147483646 h 107"/>
              <a:gd name="T36" fmla="*/ 2147483646 w 107"/>
              <a:gd name="T37" fmla="*/ 2147483646 h 107"/>
              <a:gd name="T38" fmla="*/ 2147483646 w 107"/>
              <a:gd name="T39" fmla="*/ 2147483646 h 107"/>
              <a:gd name="T40" fmla="*/ 2147483646 w 107"/>
              <a:gd name="T41" fmla="*/ 2147483646 h 107"/>
              <a:gd name="T42" fmla="*/ 2147483646 w 107"/>
              <a:gd name="T43" fmla="*/ 2147483646 h 107"/>
              <a:gd name="T44" fmla="*/ 2147483646 w 107"/>
              <a:gd name="T45" fmla="*/ 2147483646 h 107"/>
              <a:gd name="T46" fmla="*/ 2147483646 w 107"/>
              <a:gd name="T47" fmla="*/ 2147483646 h 107"/>
              <a:gd name="T48" fmla="*/ 2147483646 w 107"/>
              <a:gd name="T49" fmla="*/ 2147483646 h 107"/>
              <a:gd name="T50" fmla="*/ 2147483646 w 107"/>
              <a:gd name="T51" fmla="*/ 2147483646 h 107"/>
              <a:gd name="T52" fmla="*/ 2147483646 w 107"/>
              <a:gd name="T53" fmla="*/ 2147483646 h 107"/>
              <a:gd name="T54" fmla="*/ 2147483646 w 107"/>
              <a:gd name="T55" fmla="*/ 2147483646 h 107"/>
              <a:gd name="T56" fmla="*/ 2147483646 w 107"/>
              <a:gd name="T57" fmla="*/ 2147483646 h 107"/>
              <a:gd name="T58" fmla="*/ 2147483646 w 107"/>
              <a:gd name="T59" fmla="*/ 2147483646 h 107"/>
              <a:gd name="T60" fmla="*/ 2147483646 w 107"/>
              <a:gd name="T61" fmla="*/ 2147483646 h 107"/>
              <a:gd name="T62" fmla="*/ 2147483646 w 107"/>
              <a:gd name="T63" fmla="*/ 2147483646 h 107"/>
              <a:gd name="T64" fmla="*/ 2147483646 w 107"/>
              <a:gd name="T65" fmla="*/ 2147483646 h 107"/>
              <a:gd name="T66" fmla="*/ 2147483646 w 107"/>
              <a:gd name="T67" fmla="*/ 2147483646 h 107"/>
              <a:gd name="T68" fmla="*/ 2147483646 w 107"/>
              <a:gd name="T69" fmla="*/ 2147483646 h 107"/>
              <a:gd name="T70" fmla="*/ 2147483646 w 107"/>
              <a:gd name="T71" fmla="*/ 2147483646 h 107"/>
              <a:gd name="T72" fmla="*/ 2147483646 w 107"/>
              <a:gd name="T73" fmla="*/ 2147483646 h 107"/>
              <a:gd name="T74" fmla="*/ 2147483646 w 107"/>
              <a:gd name="T75" fmla="*/ 2147483646 h 107"/>
              <a:gd name="T76" fmla="*/ 2147483646 w 107"/>
              <a:gd name="T77" fmla="*/ 2147483646 h 107"/>
              <a:gd name="T78" fmla="*/ 2147483646 w 107"/>
              <a:gd name="T79" fmla="*/ 2147483646 h 107"/>
              <a:gd name="T80" fmla="*/ 2147483646 w 107"/>
              <a:gd name="T81" fmla="*/ 2147483646 h 107"/>
              <a:gd name="T82" fmla="*/ 2147483646 w 107"/>
              <a:gd name="T83" fmla="*/ 2147483646 h 107"/>
              <a:gd name="T84" fmla="*/ 2147483646 w 107"/>
              <a:gd name="T85" fmla="*/ 2147483646 h 107"/>
              <a:gd name="T86" fmla="*/ 2147483646 w 107"/>
              <a:gd name="T87" fmla="*/ 2147483646 h 107"/>
              <a:gd name="T88" fmla="*/ 2147483646 w 107"/>
              <a:gd name="T89" fmla="*/ 2147483646 h 107"/>
              <a:gd name="T90" fmla="*/ 2147483646 w 107"/>
              <a:gd name="T91" fmla="*/ 2147483646 h 107"/>
              <a:gd name="T92" fmla="*/ 2147483646 w 107"/>
              <a:gd name="T93" fmla="*/ 2147483646 h 107"/>
              <a:gd name="T94" fmla="*/ 2147483646 w 107"/>
              <a:gd name="T95" fmla="*/ 2147483646 h 107"/>
              <a:gd name="T96" fmla="*/ 2147483646 w 107"/>
              <a:gd name="T97" fmla="*/ 2147483646 h 10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07" h="107">
                <a:moveTo>
                  <a:pt x="106" y="76"/>
                </a:moveTo>
                <a:cubicBezTo>
                  <a:pt x="84" y="54"/>
                  <a:pt x="84" y="54"/>
                  <a:pt x="84" y="54"/>
                </a:cubicBezTo>
                <a:cubicBezTo>
                  <a:pt x="104" y="35"/>
                  <a:pt x="104" y="35"/>
                  <a:pt x="104" y="35"/>
                </a:cubicBezTo>
                <a:cubicBezTo>
                  <a:pt x="107" y="31"/>
                  <a:pt x="107" y="27"/>
                  <a:pt x="106" y="23"/>
                </a:cubicBezTo>
                <a:cubicBezTo>
                  <a:pt x="104" y="17"/>
                  <a:pt x="93" y="9"/>
                  <a:pt x="88" y="4"/>
                </a:cubicBezTo>
                <a:cubicBezTo>
                  <a:pt x="84" y="0"/>
                  <a:pt x="77" y="0"/>
                  <a:pt x="73" y="4"/>
                </a:cubicBezTo>
                <a:cubicBezTo>
                  <a:pt x="53" y="24"/>
                  <a:pt x="53" y="24"/>
                  <a:pt x="53" y="24"/>
                </a:cubicBezTo>
                <a:cubicBezTo>
                  <a:pt x="32" y="2"/>
                  <a:pt x="32" y="2"/>
                  <a:pt x="32" y="2"/>
                </a:cubicBezTo>
                <a:cubicBezTo>
                  <a:pt x="30" y="0"/>
                  <a:pt x="28" y="0"/>
                  <a:pt x="26" y="2"/>
                </a:cubicBezTo>
                <a:cubicBezTo>
                  <a:pt x="2" y="26"/>
                  <a:pt x="2" y="26"/>
                  <a:pt x="2" y="26"/>
                </a:cubicBezTo>
                <a:cubicBezTo>
                  <a:pt x="0" y="28"/>
                  <a:pt x="0" y="30"/>
                  <a:pt x="2" y="32"/>
                </a:cubicBezTo>
                <a:cubicBezTo>
                  <a:pt x="23" y="54"/>
                  <a:pt x="23" y="54"/>
                  <a:pt x="23" y="54"/>
                </a:cubicBezTo>
                <a:cubicBezTo>
                  <a:pt x="2" y="75"/>
                  <a:pt x="2" y="75"/>
                  <a:pt x="2" y="75"/>
                </a:cubicBezTo>
                <a:cubicBezTo>
                  <a:pt x="1" y="76"/>
                  <a:pt x="0" y="77"/>
                  <a:pt x="0" y="78"/>
                </a:cubicBezTo>
                <a:cubicBezTo>
                  <a:pt x="0" y="86"/>
                  <a:pt x="0" y="95"/>
                  <a:pt x="0" y="103"/>
                </a:cubicBezTo>
                <a:cubicBezTo>
                  <a:pt x="0" y="105"/>
                  <a:pt x="2" y="107"/>
                  <a:pt x="4" y="107"/>
                </a:cubicBezTo>
                <a:cubicBezTo>
                  <a:pt x="29" y="107"/>
                  <a:pt x="29" y="107"/>
                  <a:pt x="29" y="107"/>
                </a:cubicBezTo>
                <a:cubicBezTo>
                  <a:pt x="31" y="107"/>
                  <a:pt x="32" y="107"/>
                  <a:pt x="32" y="106"/>
                </a:cubicBezTo>
                <a:cubicBezTo>
                  <a:pt x="54" y="84"/>
                  <a:pt x="54" y="84"/>
                  <a:pt x="54" y="84"/>
                </a:cubicBezTo>
                <a:cubicBezTo>
                  <a:pt x="76" y="106"/>
                  <a:pt x="76" y="106"/>
                  <a:pt x="76" y="106"/>
                </a:cubicBezTo>
                <a:cubicBezTo>
                  <a:pt x="76" y="106"/>
                  <a:pt x="76" y="106"/>
                  <a:pt x="76" y="106"/>
                </a:cubicBezTo>
                <a:cubicBezTo>
                  <a:pt x="77" y="107"/>
                  <a:pt x="80" y="107"/>
                  <a:pt x="81" y="106"/>
                </a:cubicBezTo>
                <a:cubicBezTo>
                  <a:pt x="106" y="81"/>
                  <a:pt x="106" y="81"/>
                  <a:pt x="106" y="81"/>
                </a:cubicBezTo>
                <a:cubicBezTo>
                  <a:pt x="107" y="80"/>
                  <a:pt x="107" y="77"/>
                  <a:pt x="106" y="76"/>
                </a:cubicBezTo>
                <a:close/>
                <a:moveTo>
                  <a:pt x="79" y="9"/>
                </a:moveTo>
                <a:cubicBezTo>
                  <a:pt x="79" y="9"/>
                  <a:pt x="79" y="9"/>
                  <a:pt x="79" y="9"/>
                </a:cubicBezTo>
                <a:cubicBezTo>
                  <a:pt x="80" y="8"/>
                  <a:pt x="82" y="8"/>
                  <a:pt x="83" y="9"/>
                </a:cubicBezTo>
                <a:cubicBezTo>
                  <a:pt x="88" y="14"/>
                  <a:pt x="93" y="19"/>
                  <a:pt x="98" y="25"/>
                </a:cubicBezTo>
                <a:cubicBezTo>
                  <a:pt x="99" y="26"/>
                  <a:pt x="99" y="28"/>
                  <a:pt x="98" y="29"/>
                </a:cubicBezTo>
                <a:cubicBezTo>
                  <a:pt x="91" y="36"/>
                  <a:pt x="91" y="36"/>
                  <a:pt x="91" y="36"/>
                </a:cubicBezTo>
                <a:cubicBezTo>
                  <a:pt x="87" y="32"/>
                  <a:pt x="87" y="32"/>
                  <a:pt x="87" y="32"/>
                </a:cubicBezTo>
                <a:cubicBezTo>
                  <a:pt x="87" y="32"/>
                  <a:pt x="87" y="32"/>
                  <a:pt x="87" y="32"/>
                </a:cubicBezTo>
                <a:cubicBezTo>
                  <a:pt x="87" y="32"/>
                  <a:pt x="87" y="32"/>
                  <a:pt x="87" y="32"/>
                </a:cubicBezTo>
                <a:cubicBezTo>
                  <a:pt x="87" y="31"/>
                  <a:pt x="87" y="31"/>
                  <a:pt x="87" y="31"/>
                </a:cubicBezTo>
                <a:cubicBezTo>
                  <a:pt x="87" y="31"/>
                  <a:pt x="87" y="31"/>
                  <a:pt x="87" y="3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2" y="16"/>
                  <a:pt x="72" y="16"/>
                  <a:pt x="72" y="16"/>
                </a:cubicBezTo>
                <a:cubicBezTo>
                  <a:pt x="79" y="9"/>
                  <a:pt x="79" y="9"/>
                  <a:pt x="79" y="9"/>
                </a:cubicBezTo>
                <a:close/>
                <a:moveTo>
                  <a:pt x="82" y="33"/>
                </a:moveTo>
                <a:cubicBezTo>
                  <a:pt x="82" y="33"/>
                  <a:pt x="82" y="33"/>
                  <a:pt x="82" y="33"/>
                </a:cubicBezTo>
                <a:cubicBezTo>
                  <a:pt x="62" y="53"/>
                  <a:pt x="42" y="73"/>
                  <a:pt x="22" y="93"/>
                </a:cubicBezTo>
                <a:cubicBezTo>
                  <a:pt x="15" y="85"/>
                  <a:pt x="15" y="85"/>
                  <a:pt x="15" y="85"/>
                </a:cubicBezTo>
                <a:cubicBezTo>
                  <a:pt x="74" y="26"/>
                  <a:pt x="74" y="26"/>
                  <a:pt x="74" y="26"/>
                </a:cubicBezTo>
                <a:cubicBezTo>
                  <a:pt x="77" y="28"/>
                  <a:pt x="79" y="31"/>
                  <a:pt x="82" y="33"/>
                </a:cubicBezTo>
                <a:close/>
                <a:moveTo>
                  <a:pt x="10" y="29"/>
                </a:moveTo>
                <a:cubicBezTo>
                  <a:pt x="10" y="29"/>
                  <a:pt x="10" y="29"/>
                  <a:pt x="10" y="29"/>
                </a:cubicBezTo>
                <a:cubicBezTo>
                  <a:pt x="29" y="10"/>
                  <a:pt x="29" y="10"/>
                  <a:pt x="29" y="10"/>
                </a:cubicBezTo>
                <a:cubicBezTo>
                  <a:pt x="32" y="14"/>
                  <a:pt x="32" y="14"/>
                  <a:pt x="32" y="14"/>
                </a:cubicBezTo>
                <a:cubicBezTo>
                  <a:pt x="26" y="21"/>
                  <a:pt x="26" y="21"/>
                  <a:pt x="26" y="21"/>
                </a:cubicBezTo>
                <a:cubicBezTo>
                  <a:pt x="25" y="21"/>
                  <a:pt x="25" y="23"/>
                  <a:pt x="26" y="24"/>
                </a:cubicBezTo>
                <a:cubicBezTo>
                  <a:pt x="27" y="25"/>
                  <a:pt x="28" y="25"/>
                  <a:pt x="29" y="24"/>
                </a:cubicBezTo>
                <a:cubicBezTo>
                  <a:pt x="36" y="17"/>
                  <a:pt x="36" y="17"/>
                  <a:pt x="36" y="17"/>
                </a:cubicBezTo>
                <a:cubicBezTo>
                  <a:pt x="41" y="23"/>
                  <a:pt x="41" y="23"/>
                  <a:pt x="41" y="23"/>
                </a:cubicBezTo>
                <a:cubicBezTo>
                  <a:pt x="38" y="26"/>
                  <a:pt x="38" y="26"/>
                  <a:pt x="38" y="26"/>
                </a:cubicBezTo>
                <a:cubicBezTo>
                  <a:pt x="37" y="27"/>
                  <a:pt x="37" y="28"/>
                  <a:pt x="38" y="29"/>
                </a:cubicBezTo>
                <a:cubicBezTo>
                  <a:pt x="39" y="30"/>
                  <a:pt x="40" y="30"/>
                  <a:pt x="41" y="29"/>
                </a:cubicBezTo>
                <a:cubicBezTo>
                  <a:pt x="45" y="26"/>
                  <a:pt x="45" y="26"/>
                  <a:pt x="45" y="26"/>
                </a:cubicBezTo>
                <a:cubicBezTo>
                  <a:pt x="48" y="29"/>
                  <a:pt x="48" y="29"/>
                  <a:pt x="48" y="29"/>
                </a:cubicBezTo>
                <a:cubicBezTo>
                  <a:pt x="29" y="48"/>
                  <a:pt x="29" y="48"/>
                  <a:pt x="29" y="48"/>
                </a:cubicBezTo>
                <a:cubicBezTo>
                  <a:pt x="10" y="29"/>
                  <a:pt x="10" y="29"/>
                  <a:pt x="10" y="29"/>
                </a:cubicBezTo>
                <a:close/>
                <a:moveTo>
                  <a:pt x="68" y="20"/>
                </a:moveTo>
                <a:cubicBezTo>
                  <a:pt x="68" y="20"/>
                  <a:pt x="68" y="20"/>
                  <a:pt x="68" y="20"/>
                </a:cubicBezTo>
                <a:cubicBezTo>
                  <a:pt x="71" y="22"/>
                  <a:pt x="71" y="22"/>
                  <a:pt x="71" y="22"/>
                </a:cubicBezTo>
                <a:cubicBezTo>
                  <a:pt x="12" y="82"/>
                  <a:pt x="12" y="82"/>
                  <a:pt x="12" y="82"/>
                </a:cubicBezTo>
                <a:cubicBezTo>
                  <a:pt x="9" y="79"/>
                  <a:pt x="9" y="79"/>
                  <a:pt x="9" y="79"/>
                </a:cubicBezTo>
                <a:cubicBezTo>
                  <a:pt x="68" y="20"/>
                  <a:pt x="68" y="20"/>
                  <a:pt x="68" y="20"/>
                </a:cubicBezTo>
                <a:close/>
                <a:moveTo>
                  <a:pt x="8" y="99"/>
                </a:moveTo>
                <a:cubicBezTo>
                  <a:pt x="8" y="99"/>
                  <a:pt x="8" y="99"/>
                  <a:pt x="8" y="99"/>
                </a:cubicBezTo>
                <a:cubicBezTo>
                  <a:pt x="8" y="85"/>
                  <a:pt x="8" y="85"/>
                  <a:pt x="8" y="85"/>
                </a:cubicBezTo>
                <a:cubicBezTo>
                  <a:pt x="22" y="99"/>
                  <a:pt x="22" y="99"/>
                  <a:pt x="22" y="99"/>
                </a:cubicBezTo>
                <a:cubicBezTo>
                  <a:pt x="8" y="99"/>
                  <a:pt x="8" y="99"/>
                  <a:pt x="8" y="99"/>
                </a:cubicBezTo>
                <a:close/>
                <a:moveTo>
                  <a:pt x="28" y="99"/>
                </a:moveTo>
                <a:cubicBezTo>
                  <a:pt x="28" y="99"/>
                  <a:pt x="28" y="99"/>
                  <a:pt x="28" y="99"/>
                </a:cubicBezTo>
                <a:cubicBezTo>
                  <a:pt x="26" y="96"/>
                  <a:pt x="26" y="96"/>
                  <a:pt x="26" y="96"/>
                </a:cubicBezTo>
                <a:cubicBezTo>
                  <a:pt x="45" y="76"/>
                  <a:pt x="65" y="56"/>
                  <a:pt x="85" y="36"/>
                </a:cubicBezTo>
                <a:cubicBezTo>
                  <a:pt x="88" y="39"/>
                  <a:pt x="88" y="39"/>
                  <a:pt x="88" y="39"/>
                </a:cubicBezTo>
                <a:cubicBezTo>
                  <a:pt x="28" y="99"/>
                  <a:pt x="28" y="99"/>
                  <a:pt x="28" y="99"/>
                </a:cubicBezTo>
                <a:close/>
                <a:moveTo>
                  <a:pt x="78" y="98"/>
                </a:moveTo>
                <a:cubicBezTo>
                  <a:pt x="78" y="98"/>
                  <a:pt x="78" y="98"/>
                  <a:pt x="78" y="98"/>
                </a:cubicBezTo>
                <a:cubicBezTo>
                  <a:pt x="59" y="79"/>
                  <a:pt x="59" y="79"/>
                  <a:pt x="59" y="79"/>
                </a:cubicBezTo>
                <a:cubicBezTo>
                  <a:pt x="79" y="60"/>
                  <a:pt x="79" y="60"/>
                  <a:pt x="79" y="60"/>
                </a:cubicBezTo>
                <a:cubicBezTo>
                  <a:pt x="82" y="63"/>
                  <a:pt x="82" y="63"/>
                  <a:pt x="82" y="63"/>
                </a:cubicBezTo>
                <a:cubicBezTo>
                  <a:pt x="79" y="67"/>
                  <a:pt x="79" y="67"/>
                  <a:pt x="79" y="67"/>
                </a:cubicBezTo>
                <a:cubicBezTo>
                  <a:pt x="78" y="68"/>
                  <a:pt x="78" y="69"/>
                  <a:pt x="79" y="70"/>
                </a:cubicBezTo>
                <a:cubicBezTo>
                  <a:pt x="80" y="71"/>
                  <a:pt x="81" y="71"/>
                  <a:pt x="82" y="70"/>
                </a:cubicBezTo>
                <a:cubicBezTo>
                  <a:pt x="85" y="67"/>
                  <a:pt x="85" y="67"/>
                  <a:pt x="85" y="67"/>
                </a:cubicBezTo>
                <a:cubicBezTo>
                  <a:pt x="91" y="72"/>
                  <a:pt x="91" y="72"/>
                  <a:pt x="91" y="72"/>
                </a:cubicBezTo>
                <a:cubicBezTo>
                  <a:pt x="84" y="79"/>
                  <a:pt x="84" y="79"/>
                  <a:pt x="84" y="79"/>
                </a:cubicBezTo>
                <a:cubicBezTo>
                  <a:pt x="83" y="80"/>
                  <a:pt x="83" y="81"/>
                  <a:pt x="84" y="82"/>
                </a:cubicBezTo>
                <a:cubicBezTo>
                  <a:pt x="85" y="83"/>
                  <a:pt x="86" y="83"/>
                  <a:pt x="87" y="82"/>
                </a:cubicBezTo>
                <a:cubicBezTo>
                  <a:pt x="94" y="75"/>
                  <a:pt x="94" y="75"/>
                  <a:pt x="94" y="75"/>
                </a:cubicBezTo>
                <a:cubicBezTo>
                  <a:pt x="97" y="79"/>
                  <a:pt x="97" y="79"/>
                  <a:pt x="97" y="79"/>
                </a:cubicBezTo>
                <a:cubicBezTo>
                  <a:pt x="78" y="98"/>
                  <a:pt x="78" y="98"/>
                  <a:pt x="78" y="98"/>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3" name="Freeform 5">
            <a:extLst>
              <a:ext uri="{FF2B5EF4-FFF2-40B4-BE49-F238E27FC236}">
                <a16:creationId xmlns:a16="http://schemas.microsoft.com/office/drawing/2014/main" id="{7844A0CC-E348-4832-9923-DE5502E1D3EA}"/>
              </a:ext>
            </a:extLst>
          </p:cNvPr>
          <p:cNvSpPr>
            <a:spLocks noEditPoints="1"/>
          </p:cNvSpPr>
          <p:nvPr/>
        </p:nvSpPr>
        <p:spPr bwMode="auto">
          <a:xfrm rot="19688311">
            <a:off x="3956050" y="3314700"/>
            <a:ext cx="428625" cy="427038"/>
          </a:xfrm>
          <a:custGeom>
            <a:avLst/>
            <a:gdLst>
              <a:gd name="T0" fmla="*/ 2147483646 w 100"/>
              <a:gd name="T1" fmla="*/ 0 h 100"/>
              <a:gd name="T2" fmla="*/ 2147483646 w 100"/>
              <a:gd name="T3" fmla="*/ 2147483646 h 100"/>
              <a:gd name="T4" fmla="*/ 2147483646 w 100"/>
              <a:gd name="T5" fmla="*/ 2147483646 h 100"/>
              <a:gd name="T6" fmla="*/ 2147483646 w 100"/>
              <a:gd name="T7" fmla="*/ 2147483646 h 100"/>
              <a:gd name="T8" fmla="*/ 2147483646 w 100"/>
              <a:gd name="T9" fmla="*/ 2147483646 h 100"/>
              <a:gd name="T10" fmla="*/ 2147483646 w 100"/>
              <a:gd name="T11" fmla="*/ 2147483646 h 100"/>
              <a:gd name="T12" fmla="*/ 2147483646 w 100"/>
              <a:gd name="T13" fmla="*/ 2147483646 h 100"/>
              <a:gd name="T14" fmla="*/ 2147483646 w 100"/>
              <a:gd name="T15" fmla="*/ 2147483646 h 100"/>
              <a:gd name="T16" fmla="*/ 0 w 100"/>
              <a:gd name="T17" fmla="*/ 2147483646 h 100"/>
              <a:gd name="T18" fmla="*/ 2147483646 w 100"/>
              <a:gd name="T19" fmla="*/ 2147483646 h 100"/>
              <a:gd name="T20" fmla="*/ 2147483646 w 100"/>
              <a:gd name="T21" fmla="*/ 2147483646 h 100"/>
              <a:gd name="T22" fmla="*/ 2147483646 w 100"/>
              <a:gd name="T23" fmla="*/ 2147483646 h 100"/>
              <a:gd name="T24" fmla="*/ 2147483646 w 100"/>
              <a:gd name="T25" fmla="*/ 0 h 100"/>
              <a:gd name="T26" fmla="*/ 2147483646 w 100"/>
              <a:gd name="T27" fmla="*/ 2147483646 h 100"/>
              <a:gd name="T28" fmla="*/ 2147483646 w 100"/>
              <a:gd name="T29" fmla="*/ 2147483646 h 100"/>
              <a:gd name="T30" fmla="*/ 2147483646 w 100"/>
              <a:gd name="T31" fmla="*/ 2147483646 h 100"/>
              <a:gd name="T32" fmla="*/ 2147483646 w 100"/>
              <a:gd name="T33" fmla="*/ 2147483646 h 100"/>
              <a:gd name="T34" fmla="*/ 2147483646 w 100"/>
              <a:gd name="T35" fmla="*/ 2147483646 h 100"/>
              <a:gd name="T36" fmla="*/ 2147483646 w 100"/>
              <a:gd name="T37" fmla="*/ 2147483646 h 100"/>
              <a:gd name="T38" fmla="*/ 2147483646 w 100"/>
              <a:gd name="T39" fmla="*/ 2147483646 h 100"/>
              <a:gd name="T40" fmla="*/ 2147483646 w 100"/>
              <a:gd name="T41" fmla="*/ 2147483646 h 100"/>
              <a:gd name="T42" fmla="*/ 2147483646 w 100"/>
              <a:gd name="T43" fmla="*/ 2147483646 h 100"/>
              <a:gd name="T44" fmla="*/ 2147483646 w 100"/>
              <a:gd name="T45" fmla="*/ 2147483646 h 100"/>
              <a:gd name="T46" fmla="*/ 2147483646 w 100"/>
              <a:gd name="T47" fmla="*/ 2147483646 h 100"/>
              <a:gd name="T48" fmla="*/ 2147483646 w 100"/>
              <a:gd name="T49" fmla="*/ 2147483646 h 100"/>
              <a:gd name="T50" fmla="*/ 2147483646 w 100"/>
              <a:gd name="T51" fmla="*/ 2147483646 h 100"/>
              <a:gd name="T52" fmla="*/ 2147483646 w 100"/>
              <a:gd name="T53" fmla="*/ 2147483646 h 100"/>
              <a:gd name="T54" fmla="*/ 2147483646 w 100"/>
              <a:gd name="T55" fmla="*/ 2147483646 h 100"/>
              <a:gd name="T56" fmla="*/ 2147483646 w 100"/>
              <a:gd name="T57" fmla="*/ 2147483646 h 100"/>
              <a:gd name="T58" fmla="*/ 2147483646 w 100"/>
              <a:gd name="T59" fmla="*/ 2147483646 h 100"/>
              <a:gd name="T60" fmla="*/ 2147483646 w 100"/>
              <a:gd name="T61" fmla="*/ 2147483646 h 100"/>
              <a:gd name="T62" fmla="*/ 2147483646 w 100"/>
              <a:gd name="T63" fmla="*/ 2147483646 h 100"/>
              <a:gd name="T64" fmla="*/ 2147483646 w 100"/>
              <a:gd name="T65" fmla="*/ 2147483646 h 100"/>
              <a:gd name="T66" fmla="*/ 2147483646 w 100"/>
              <a:gd name="T67" fmla="*/ 2147483646 h 100"/>
              <a:gd name="T68" fmla="*/ 2147483646 w 100"/>
              <a:gd name="T69" fmla="*/ 2147483646 h 100"/>
              <a:gd name="T70" fmla="*/ 2147483646 w 100"/>
              <a:gd name="T71" fmla="*/ 2147483646 h 100"/>
              <a:gd name="T72" fmla="*/ 2147483646 w 100"/>
              <a:gd name="T73" fmla="*/ 2147483646 h 100"/>
              <a:gd name="T74" fmla="*/ 2147483646 w 100"/>
              <a:gd name="T75" fmla="*/ 2147483646 h 1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100">
                <a:moveTo>
                  <a:pt x="50" y="0"/>
                </a:moveTo>
                <a:cubicBezTo>
                  <a:pt x="64" y="0"/>
                  <a:pt x="76" y="5"/>
                  <a:pt x="86" y="14"/>
                </a:cubicBezTo>
                <a:cubicBezTo>
                  <a:pt x="86" y="15"/>
                  <a:pt x="86" y="15"/>
                  <a:pt x="86" y="15"/>
                </a:cubicBezTo>
                <a:cubicBezTo>
                  <a:pt x="95" y="24"/>
                  <a:pt x="100" y="36"/>
                  <a:pt x="100" y="50"/>
                </a:cubicBezTo>
                <a:cubicBezTo>
                  <a:pt x="100" y="64"/>
                  <a:pt x="95" y="76"/>
                  <a:pt x="86" y="85"/>
                </a:cubicBezTo>
                <a:cubicBezTo>
                  <a:pt x="85" y="86"/>
                  <a:pt x="85" y="86"/>
                  <a:pt x="85" y="86"/>
                </a:cubicBezTo>
                <a:cubicBezTo>
                  <a:pt x="76" y="95"/>
                  <a:pt x="64" y="100"/>
                  <a:pt x="50" y="100"/>
                </a:cubicBezTo>
                <a:cubicBezTo>
                  <a:pt x="36" y="100"/>
                  <a:pt x="24" y="95"/>
                  <a:pt x="14" y="85"/>
                </a:cubicBezTo>
                <a:cubicBezTo>
                  <a:pt x="5" y="76"/>
                  <a:pt x="0" y="64"/>
                  <a:pt x="0" y="50"/>
                </a:cubicBezTo>
                <a:cubicBezTo>
                  <a:pt x="0" y="36"/>
                  <a:pt x="5" y="23"/>
                  <a:pt x="14" y="14"/>
                </a:cubicBezTo>
                <a:cubicBezTo>
                  <a:pt x="14" y="14"/>
                  <a:pt x="14" y="14"/>
                  <a:pt x="14" y="14"/>
                </a:cubicBezTo>
                <a:cubicBezTo>
                  <a:pt x="14" y="14"/>
                  <a:pt x="14" y="14"/>
                  <a:pt x="14" y="14"/>
                </a:cubicBezTo>
                <a:cubicBezTo>
                  <a:pt x="24" y="5"/>
                  <a:pt x="36" y="0"/>
                  <a:pt x="50" y="0"/>
                </a:cubicBezTo>
                <a:close/>
                <a:moveTo>
                  <a:pt x="72" y="46"/>
                </a:moveTo>
                <a:cubicBezTo>
                  <a:pt x="72" y="46"/>
                  <a:pt x="72" y="46"/>
                  <a:pt x="72" y="46"/>
                </a:cubicBezTo>
                <a:cubicBezTo>
                  <a:pt x="54" y="46"/>
                  <a:pt x="54" y="46"/>
                  <a:pt x="54" y="46"/>
                </a:cubicBezTo>
                <a:cubicBezTo>
                  <a:pt x="54" y="15"/>
                  <a:pt x="54" y="15"/>
                  <a:pt x="54" y="15"/>
                </a:cubicBezTo>
                <a:cubicBezTo>
                  <a:pt x="54" y="13"/>
                  <a:pt x="52" y="11"/>
                  <a:pt x="50" y="11"/>
                </a:cubicBezTo>
                <a:cubicBezTo>
                  <a:pt x="48" y="11"/>
                  <a:pt x="46" y="13"/>
                  <a:pt x="46" y="15"/>
                </a:cubicBezTo>
                <a:cubicBezTo>
                  <a:pt x="46" y="50"/>
                  <a:pt x="46" y="50"/>
                  <a:pt x="46" y="50"/>
                </a:cubicBezTo>
                <a:cubicBezTo>
                  <a:pt x="46" y="50"/>
                  <a:pt x="46" y="50"/>
                  <a:pt x="46" y="50"/>
                </a:cubicBezTo>
                <a:cubicBezTo>
                  <a:pt x="46" y="52"/>
                  <a:pt x="48" y="54"/>
                  <a:pt x="50" y="54"/>
                </a:cubicBezTo>
                <a:cubicBezTo>
                  <a:pt x="72" y="54"/>
                  <a:pt x="72" y="54"/>
                  <a:pt x="72" y="54"/>
                </a:cubicBezTo>
                <a:cubicBezTo>
                  <a:pt x="74" y="54"/>
                  <a:pt x="76" y="52"/>
                  <a:pt x="76" y="50"/>
                </a:cubicBezTo>
                <a:cubicBezTo>
                  <a:pt x="76" y="48"/>
                  <a:pt x="74" y="46"/>
                  <a:pt x="72" y="46"/>
                </a:cubicBezTo>
                <a:close/>
                <a:moveTo>
                  <a:pt x="80" y="20"/>
                </a:moveTo>
                <a:cubicBezTo>
                  <a:pt x="80" y="20"/>
                  <a:pt x="80" y="20"/>
                  <a:pt x="80" y="20"/>
                </a:cubicBezTo>
                <a:cubicBezTo>
                  <a:pt x="72" y="12"/>
                  <a:pt x="62" y="7"/>
                  <a:pt x="50" y="7"/>
                </a:cubicBezTo>
                <a:cubicBezTo>
                  <a:pt x="38" y="7"/>
                  <a:pt x="28" y="12"/>
                  <a:pt x="20" y="20"/>
                </a:cubicBezTo>
                <a:cubicBezTo>
                  <a:pt x="20" y="20"/>
                  <a:pt x="20" y="20"/>
                  <a:pt x="20" y="20"/>
                </a:cubicBezTo>
                <a:cubicBezTo>
                  <a:pt x="12" y="28"/>
                  <a:pt x="7" y="38"/>
                  <a:pt x="7" y="50"/>
                </a:cubicBezTo>
                <a:cubicBezTo>
                  <a:pt x="7" y="62"/>
                  <a:pt x="12" y="72"/>
                  <a:pt x="20" y="80"/>
                </a:cubicBezTo>
                <a:cubicBezTo>
                  <a:pt x="28" y="88"/>
                  <a:pt x="38" y="92"/>
                  <a:pt x="50" y="92"/>
                </a:cubicBezTo>
                <a:cubicBezTo>
                  <a:pt x="62" y="92"/>
                  <a:pt x="72" y="88"/>
                  <a:pt x="80" y="80"/>
                </a:cubicBezTo>
                <a:cubicBezTo>
                  <a:pt x="80" y="80"/>
                  <a:pt x="80" y="80"/>
                  <a:pt x="80" y="80"/>
                </a:cubicBezTo>
                <a:cubicBezTo>
                  <a:pt x="88" y="72"/>
                  <a:pt x="92" y="62"/>
                  <a:pt x="92" y="50"/>
                </a:cubicBezTo>
                <a:cubicBezTo>
                  <a:pt x="92" y="38"/>
                  <a:pt x="88" y="28"/>
                  <a:pt x="80" y="20"/>
                </a:cubicBezTo>
                <a:cubicBezTo>
                  <a:pt x="80" y="20"/>
                  <a:pt x="80" y="20"/>
                  <a:pt x="80" y="20"/>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4" name="Freeform 6">
            <a:extLst>
              <a:ext uri="{FF2B5EF4-FFF2-40B4-BE49-F238E27FC236}">
                <a16:creationId xmlns:a16="http://schemas.microsoft.com/office/drawing/2014/main" id="{C7311CBA-13B9-44D5-9F58-132038942399}"/>
              </a:ext>
            </a:extLst>
          </p:cNvPr>
          <p:cNvSpPr>
            <a:spLocks noEditPoints="1"/>
          </p:cNvSpPr>
          <p:nvPr/>
        </p:nvSpPr>
        <p:spPr bwMode="auto">
          <a:xfrm rot="19688311">
            <a:off x="5462588" y="6089650"/>
            <a:ext cx="433387" cy="430213"/>
          </a:xfrm>
          <a:custGeom>
            <a:avLst/>
            <a:gdLst>
              <a:gd name="T0" fmla="*/ 2147483646 w 101"/>
              <a:gd name="T1" fmla="*/ 0 h 100"/>
              <a:gd name="T2" fmla="*/ 2147483646 w 101"/>
              <a:gd name="T3" fmla="*/ 2147483646 h 100"/>
              <a:gd name="T4" fmla="*/ 2147483646 w 101"/>
              <a:gd name="T5" fmla="*/ 2147483646 h 100"/>
              <a:gd name="T6" fmla="*/ 2147483646 w 101"/>
              <a:gd name="T7" fmla="*/ 2147483646 h 100"/>
              <a:gd name="T8" fmla="*/ 2147483646 w 101"/>
              <a:gd name="T9" fmla="*/ 2147483646 h 100"/>
              <a:gd name="T10" fmla="*/ 2147483646 w 101"/>
              <a:gd name="T11" fmla="*/ 2147483646 h 100"/>
              <a:gd name="T12" fmla="*/ 2147483646 w 101"/>
              <a:gd name="T13" fmla="*/ 2147483646 h 100"/>
              <a:gd name="T14" fmla="*/ 2147483646 w 101"/>
              <a:gd name="T15" fmla="*/ 2147483646 h 100"/>
              <a:gd name="T16" fmla="*/ 2147483646 w 101"/>
              <a:gd name="T17" fmla="*/ 2147483646 h 100"/>
              <a:gd name="T18" fmla="*/ 2147483646 w 101"/>
              <a:gd name="T19" fmla="*/ 2147483646 h 100"/>
              <a:gd name="T20" fmla="*/ 2147483646 w 101"/>
              <a:gd name="T21" fmla="*/ 2147483646 h 100"/>
              <a:gd name="T22" fmla="*/ 2147483646 w 101"/>
              <a:gd name="T23" fmla="*/ 2147483646 h 100"/>
              <a:gd name="T24" fmla="*/ 2147483646 w 101"/>
              <a:gd name="T25" fmla="*/ 2147483646 h 100"/>
              <a:gd name="T26" fmla="*/ 0 w 101"/>
              <a:gd name="T27" fmla="*/ 2147483646 h 100"/>
              <a:gd name="T28" fmla="*/ 2147483646 w 101"/>
              <a:gd name="T29" fmla="*/ 2147483646 h 100"/>
              <a:gd name="T30" fmla="*/ 2147483646 w 101"/>
              <a:gd name="T31" fmla="*/ 0 h 100"/>
              <a:gd name="T32" fmla="*/ 2147483646 w 101"/>
              <a:gd name="T33" fmla="*/ 2147483646 h 100"/>
              <a:gd name="T34" fmla="*/ 2147483646 w 101"/>
              <a:gd name="T35" fmla="*/ 2147483646 h 100"/>
              <a:gd name="T36" fmla="*/ 2147483646 w 101"/>
              <a:gd name="T37" fmla="*/ 2147483646 h 100"/>
              <a:gd name="T38" fmla="*/ 2147483646 w 101"/>
              <a:gd name="T39" fmla="*/ 2147483646 h 100"/>
              <a:gd name="T40" fmla="*/ 2147483646 w 101"/>
              <a:gd name="T41" fmla="*/ 2147483646 h 100"/>
              <a:gd name="T42" fmla="*/ 2147483646 w 101"/>
              <a:gd name="T43" fmla="*/ 2147483646 h 100"/>
              <a:gd name="T44" fmla="*/ 2147483646 w 101"/>
              <a:gd name="T45" fmla="*/ 2147483646 h 100"/>
              <a:gd name="T46" fmla="*/ 2147483646 w 101"/>
              <a:gd name="T47" fmla="*/ 2147483646 h 100"/>
              <a:gd name="T48" fmla="*/ 2147483646 w 101"/>
              <a:gd name="T49" fmla="*/ 2147483646 h 100"/>
              <a:gd name="T50" fmla="*/ 2147483646 w 101"/>
              <a:gd name="T51" fmla="*/ 2147483646 h 100"/>
              <a:gd name="T52" fmla="*/ 2147483646 w 101"/>
              <a:gd name="T53" fmla="*/ 2147483646 h 100"/>
              <a:gd name="T54" fmla="*/ 2147483646 w 101"/>
              <a:gd name="T55" fmla="*/ 2147483646 h 100"/>
              <a:gd name="T56" fmla="*/ 2147483646 w 101"/>
              <a:gd name="T57" fmla="*/ 2147483646 h 100"/>
              <a:gd name="T58" fmla="*/ 2147483646 w 101"/>
              <a:gd name="T59" fmla="*/ 2147483646 h 100"/>
              <a:gd name="T60" fmla="*/ 2147483646 w 101"/>
              <a:gd name="T61" fmla="*/ 2147483646 h 100"/>
              <a:gd name="T62" fmla="*/ 2147483646 w 101"/>
              <a:gd name="T63" fmla="*/ 2147483646 h 100"/>
              <a:gd name="T64" fmla="*/ 2147483646 w 101"/>
              <a:gd name="T65" fmla="*/ 2147483646 h 100"/>
              <a:gd name="T66" fmla="*/ 2147483646 w 101"/>
              <a:gd name="T67" fmla="*/ 2147483646 h 100"/>
              <a:gd name="T68" fmla="*/ 2147483646 w 101"/>
              <a:gd name="T69" fmla="*/ 2147483646 h 100"/>
              <a:gd name="T70" fmla="*/ 2147483646 w 101"/>
              <a:gd name="T71" fmla="*/ 2147483646 h 100"/>
              <a:gd name="T72" fmla="*/ 2147483646 w 101"/>
              <a:gd name="T73" fmla="*/ 2147483646 h 100"/>
              <a:gd name="T74" fmla="*/ 2147483646 w 101"/>
              <a:gd name="T75" fmla="*/ 2147483646 h 100"/>
              <a:gd name="T76" fmla="*/ 2147483646 w 101"/>
              <a:gd name="T77" fmla="*/ 2147483646 h 100"/>
              <a:gd name="T78" fmla="*/ 2147483646 w 101"/>
              <a:gd name="T79" fmla="*/ 2147483646 h 100"/>
              <a:gd name="T80" fmla="*/ 2147483646 w 101"/>
              <a:gd name="T81" fmla="*/ 2147483646 h 100"/>
              <a:gd name="T82" fmla="*/ 2147483646 w 101"/>
              <a:gd name="T83" fmla="*/ 2147483646 h 100"/>
              <a:gd name="T84" fmla="*/ 2147483646 w 101"/>
              <a:gd name="T85" fmla="*/ 2147483646 h 100"/>
              <a:gd name="T86" fmla="*/ 2147483646 w 101"/>
              <a:gd name="T87" fmla="*/ 2147483646 h 100"/>
              <a:gd name="T88" fmla="*/ 2147483646 w 101"/>
              <a:gd name="T89" fmla="*/ 2147483646 h 100"/>
              <a:gd name="T90" fmla="*/ 2147483646 w 101"/>
              <a:gd name="T91" fmla="*/ 2147483646 h 100"/>
              <a:gd name="T92" fmla="*/ 2147483646 w 101"/>
              <a:gd name="T93" fmla="*/ 2147483646 h 100"/>
              <a:gd name="T94" fmla="*/ 2147483646 w 101"/>
              <a:gd name="T95" fmla="*/ 2147483646 h 100"/>
              <a:gd name="T96" fmla="*/ 2147483646 w 101"/>
              <a:gd name="T97" fmla="*/ 2147483646 h 100"/>
              <a:gd name="T98" fmla="*/ 2147483646 w 101"/>
              <a:gd name="T99" fmla="*/ 2147483646 h 100"/>
              <a:gd name="T100" fmla="*/ 2147483646 w 101"/>
              <a:gd name="T101" fmla="*/ 2147483646 h 100"/>
              <a:gd name="T102" fmla="*/ 2147483646 w 101"/>
              <a:gd name="T103" fmla="*/ 2147483646 h 100"/>
              <a:gd name="T104" fmla="*/ 2147483646 w 101"/>
              <a:gd name="T105" fmla="*/ 2147483646 h 100"/>
              <a:gd name="T106" fmla="*/ 2147483646 w 101"/>
              <a:gd name="T107" fmla="*/ 2147483646 h 100"/>
              <a:gd name="T108" fmla="*/ 2147483646 w 101"/>
              <a:gd name="T109" fmla="*/ 2147483646 h 100"/>
              <a:gd name="T110" fmla="*/ 2147483646 w 101"/>
              <a:gd name="T111" fmla="*/ 2147483646 h 10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01" h="100">
                <a:moveTo>
                  <a:pt x="50" y="0"/>
                </a:moveTo>
                <a:cubicBezTo>
                  <a:pt x="64" y="0"/>
                  <a:pt x="77" y="5"/>
                  <a:pt x="86" y="15"/>
                </a:cubicBezTo>
                <a:cubicBezTo>
                  <a:pt x="86" y="15"/>
                  <a:pt x="86" y="15"/>
                  <a:pt x="86" y="15"/>
                </a:cubicBezTo>
                <a:cubicBezTo>
                  <a:pt x="95" y="24"/>
                  <a:pt x="101" y="36"/>
                  <a:pt x="101" y="50"/>
                </a:cubicBezTo>
                <a:cubicBezTo>
                  <a:pt x="101" y="56"/>
                  <a:pt x="100" y="61"/>
                  <a:pt x="98" y="66"/>
                </a:cubicBezTo>
                <a:cubicBezTo>
                  <a:pt x="97" y="70"/>
                  <a:pt x="94" y="75"/>
                  <a:pt x="92" y="79"/>
                </a:cubicBezTo>
                <a:cubicBezTo>
                  <a:pt x="92" y="97"/>
                  <a:pt x="92" y="97"/>
                  <a:pt x="92" y="97"/>
                </a:cubicBezTo>
                <a:cubicBezTo>
                  <a:pt x="92" y="99"/>
                  <a:pt x="90" y="100"/>
                  <a:pt x="88" y="100"/>
                </a:cubicBezTo>
                <a:cubicBezTo>
                  <a:pt x="88" y="100"/>
                  <a:pt x="88" y="100"/>
                  <a:pt x="88" y="100"/>
                </a:cubicBezTo>
                <a:cubicBezTo>
                  <a:pt x="50" y="100"/>
                  <a:pt x="50" y="100"/>
                  <a:pt x="50" y="100"/>
                </a:cubicBezTo>
                <a:cubicBezTo>
                  <a:pt x="37" y="100"/>
                  <a:pt x="24" y="95"/>
                  <a:pt x="15" y="86"/>
                </a:cubicBezTo>
                <a:cubicBezTo>
                  <a:pt x="15" y="86"/>
                  <a:pt x="15" y="86"/>
                  <a:pt x="15" y="86"/>
                </a:cubicBezTo>
                <a:cubicBezTo>
                  <a:pt x="15" y="86"/>
                  <a:pt x="15" y="86"/>
                  <a:pt x="15" y="86"/>
                </a:cubicBezTo>
                <a:cubicBezTo>
                  <a:pt x="6" y="77"/>
                  <a:pt x="0" y="64"/>
                  <a:pt x="0" y="50"/>
                </a:cubicBezTo>
                <a:cubicBezTo>
                  <a:pt x="0" y="36"/>
                  <a:pt x="6" y="24"/>
                  <a:pt x="15" y="15"/>
                </a:cubicBezTo>
                <a:cubicBezTo>
                  <a:pt x="24" y="5"/>
                  <a:pt x="37" y="0"/>
                  <a:pt x="50" y="0"/>
                </a:cubicBezTo>
                <a:close/>
                <a:moveTo>
                  <a:pt x="25" y="40"/>
                </a:moveTo>
                <a:cubicBezTo>
                  <a:pt x="25" y="40"/>
                  <a:pt x="25" y="40"/>
                  <a:pt x="25" y="40"/>
                </a:cubicBezTo>
                <a:cubicBezTo>
                  <a:pt x="75" y="40"/>
                  <a:pt x="75" y="40"/>
                  <a:pt x="75" y="40"/>
                </a:cubicBezTo>
                <a:cubicBezTo>
                  <a:pt x="77" y="40"/>
                  <a:pt x="78" y="39"/>
                  <a:pt x="78" y="38"/>
                </a:cubicBezTo>
                <a:cubicBezTo>
                  <a:pt x="78" y="36"/>
                  <a:pt x="77" y="35"/>
                  <a:pt x="75" y="35"/>
                </a:cubicBezTo>
                <a:cubicBezTo>
                  <a:pt x="25" y="35"/>
                  <a:pt x="25" y="35"/>
                  <a:pt x="25" y="35"/>
                </a:cubicBezTo>
                <a:cubicBezTo>
                  <a:pt x="24" y="35"/>
                  <a:pt x="23" y="36"/>
                  <a:pt x="23" y="38"/>
                </a:cubicBezTo>
                <a:cubicBezTo>
                  <a:pt x="23" y="39"/>
                  <a:pt x="24" y="40"/>
                  <a:pt x="25" y="40"/>
                </a:cubicBezTo>
                <a:close/>
                <a:moveTo>
                  <a:pt x="25" y="52"/>
                </a:moveTo>
                <a:cubicBezTo>
                  <a:pt x="25" y="52"/>
                  <a:pt x="25" y="52"/>
                  <a:pt x="25" y="52"/>
                </a:cubicBezTo>
                <a:cubicBezTo>
                  <a:pt x="75" y="52"/>
                  <a:pt x="75" y="52"/>
                  <a:pt x="75" y="52"/>
                </a:cubicBezTo>
                <a:cubicBezTo>
                  <a:pt x="77" y="52"/>
                  <a:pt x="78" y="51"/>
                  <a:pt x="78" y="50"/>
                </a:cubicBezTo>
                <a:cubicBezTo>
                  <a:pt x="78" y="49"/>
                  <a:pt x="77" y="48"/>
                  <a:pt x="75" y="48"/>
                </a:cubicBezTo>
                <a:cubicBezTo>
                  <a:pt x="25" y="48"/>
                  <a:pt x="25" y="48"/>
                  <a:pt x="25" y="48"/>
                </a:cubicBezTo>
                <a:cubicBezTo>
                  <a:pt x="24" y="48"/>
                  <a:pt x="23" y="49"/>
                  <a:pt x="23" y="50"/>
                </a:cubicBezTo>
                <a:cubicBezTo>
                  <a:pt x="23" y="51"/>
                  <a:pt x="24" y="52"/>
                  <a:pt x="25" y="52"/>
                </a:cubicBezTo>
                <a:close/>
                <a:moveTo>
                  <a:pt x="25" y="65"/>
                </a:moveTo>
                <a:cubicBezTo>
                  <a:pt x="25" y="65"/>
                  <a:pt x="25" y="65"/>
                  <a:pt x="25" y="65"/>
                </a:cubicBezTo>
                <a:cubicBezTo>
                  <a:pt x="75" y="65"/>
                  <a:pt x="75" y="65"/>
                  <a:pt x="75" y="65"/>
                </a:cubicBezTo>
                <a:cubicBezTo>
                  <a:pt x="77" y="65"/>
                  <a:pt x="78" y="64"/>
                  <a:pt x="78" y="62"/>
                </a:cubicBezTo>
                <a:cubicBezTo>
                  <a:pt x="78" y="61"/>
                  <a:pt x="77" y="60"/>
                  <a:pt x="75" y="60"/>
                </a:cubicBezTo>
                <a:cubicBezTo>
                  <a:pt x="25" y="60"/>
                  <a:pt x="25" y="60"/>
                  <a:pt x="25" y="60"/>
                </a:cubicBezTo>
                <a:cubicBezTo>
                  <a:pt x="24" y="60"/>
                  <a:pt x="23" y="61"/>
                  <a:pt x="23" y="62"/>
                </a:cubicBezTo>
                <a:cubicBezTo>
                  <a:pt x="23" y="64"/>
                  <a:pt x="24" y="65"/>
                  <a:pt x="25" y="65"/>
                </a:cubicBezTo>
                <a:close/>
                <a:moveTo>
                  <a:pt x="80" y="20"/>
                </a:moveTo>
                <a:cubicBezTo>
                  <a:pt x="80" y="20"/>
                  <a:pt x="80" y="20"/>
                  <a:pt x="80" y="20"/>
                </a:cubicBezTo>
                <a:cubicBezTo>
                  <a:pt x="73" y="12"/>
                  <a:pt x="62" y="8"/>
                  <a:pt x="50" y="8"/>
                </a:cubicBezTo>
                <a:cubicBezTo>
                  <a:pt x="39" y="8"/>
                  <a:pt x="28" y="12"/>
                  <a:pt x="20" y="20"/>
                </a:cubicBezTo>
                <a:cubicBezTo>
                  <a:pt x="20" y="20"/>
                  <a:pt x="20" y="20"/>
                  <a:pt x="20" y="20"/>
                </a:cubicBezTo>
                <a:cubicBezTo>
                  <a:pt x="13" y="28"/>
                  <a:pt x="8" y="38"/>
                  <a:pt x="8" y="50"/>
                </a:cubicBezTo>
                <a:cubicBezTo>
                  <a:pt x="8" y="62"/>
                  <a:pt x="13" y="72"/>
                  <a:pt x="20" y="80"/>
                </a:cubicBezTo>
                <a:cubicBezTo>
                  <a:pt x="20" y="80"/>
                  <a:pt x="20" y="80"/>
                  <a:pt x="20" y="80"/>
                </a:cubicBezTo>
                <a:cubicBezTo>
                  <a:pt x="28" y="88"/>
                  <a:pt x="39" y="93"/>
                  <a:pt x="50" y="93"/>
                </a:cubicBezTo>
                <a:cubicBezTo>
                  <a:pt x="84" y="93"/>
                  <a:pt x="84" y="93"/>
                  <a:pt x="84" y="93"/>
                </a:cubicBezTo>
                <a:cubicBezTo>
                  <a:pt x="84" y="77"/>
                  <a:pt x="84" y="77"/>
                  <a:pt x="84" y="77"/>
                </a:cubicBezTo>
                <a:cubicBezTo>
                  <a:pt x="84" y="77"/>
                  <a:pt x="84" y="76"/>
                  <a:pt x="85" y="75"/>
                </a:cubicBezTo>
                <a:cubicBezTo>
                  <a:pt x="87" y="72"/>
                  <a:pt x="89" y="68"/>
                  <a:pt x="91" y="63"/>
                </a:cubicBezTo>
                <a:cubicBezTo>
                  <a:pt x="92" y="59"/>
                  <a:pt x="93" y="55"/>
                  <a:pt x="93" y="50"/>
                </a:cubicBezTo>
                <a:cubicBezTo>
                  <a:pt x="93" y="38"/>
                  <a:pt x="88" y="28"/>
                  <a:pt x="81" y="20"/>
                </a:cubicBezTo>
                <a:cubicBezTo>
                  <a:pt x="80" y="20"/>
                  <a:pt x="80" y="20"/>
                  <a:pt x="80" y="20"/>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5" name="Freeform 8">
            <a:extLst>
              <a:ext uri="{FF2B5EF4-FFF2-40B4-BE49-F238E27FC236}">
                <a16:creationId xmlns:a16="http://schemas.microsoft.com/office/drawing/2014/main" id="{D15DF8DB-FA86-489E-AFFC-CE399520A3FD}"/>
              </a:ext>
            </a:extLst>
          </p:cNvPr>
          <p:cNvSpPr>
            <a:spLocks noEditPoints="1"/>
          </p:cNvSpPr>
          <p:nvPr/>
        </p:nvSpPr>
        <p:spPr bwMode="auto">
          <a:xfrm rot="19688311">
            <a:off x="2409825" y="6124575"/>
            <a:ext cx="501650" cy="398463"/>
          </a:xfrm>
          <a:custGeom>
            <a:avLst/>
            <a:gdLst>
              <a:gd name="T0" fmla="*/ 2147483646 w 117"/>
              <a:gd name="T1" fmla="*/ 2147483646 h 93"/>
              <a:gd name="T2" fmla="*/ 2147483646 w 117"/>
              <a:gd name="T3" fmla="*/ 2147483646 h 93"/>
              <a:gd name="T4" fmla="*/ 2147483646 w 117"/>
              <a:gd name="T5" fmla="*/ 2147483646 h 93"/>
              <a:gd name="T6" fmla="*/ 2147483646 w 117"/>
              <a:gd name="T7" fmla="*/ 2147483646 h 93"/>
              <a:gd name="T8" fmla="*/ 2147483646 w 117"/>
              <a:gd name="T9" fmla="*/ 2147483646 h 93"/>
              <a:gd name="T10" fmla="*/ 2147483646 w 117"/>
              <a:gd name="T11" fmla="*/ 2147483646 h 93"/>
              <a:gd name="T12" fmla="*/ 2147483646 w 117"/>
              <a:gd name="T13" fmla="*/ 2147483646 h 93"/>
              <a:gd name="T14" fmla="*/ 2147483646 w 117"/>
              <a:gd name="T15" fmla="*/ 2147483646 h 93"/>
              <a:gd name="T16" fmla="*/ 2147483646 w 117"/>
              <a:gd name="T17" fmla="*/ 2147483646 h 93"/>
              <a:gd name="T18" fmla="*/ 2147483646 w 117"/>
              <a:gd name="T19" fmla="*/ 2147483646 h 93"/>
              <a:gd name="T20" fmla="*/ 2147483646 w 117"/>
              <a:gd name="T21" fmla="*/ 2147483646 h 93"/>
              <a:gd name="T22" fmla="*/ 2147483646 w 117"/>
              <a:gd name="T23" fmla="*/ 2147483646 h 93"/>
              <a:gd name="T24" fmla="*/ 2147483646 w 117"/>
              <a:gd name="T25" fmla="*/ 0 h 93"/>
              <a:gd name="T26" fmla="*/ 2147483646 w 117"/>
              <a:gd name="T27" fmla="*/ 2147483646 h 93"/>
              <a:gd name="T28" fmla="*/ 2147483646 w 117"/>
              <a:gd name="T29" fmla="*/ 2147483646 h 93"/>
              <a:gd name="T30" fmla="*/ 2147483646 w 117"/>
              <a:gd name="T31" fmla="*/ 2147483646 h 93"/>
              <a:gd name="T32" fmla="*/ 2147483646 w 117"/>
              <a:gd name="T33" fmla="*/ 2147483646 h 93"/>
              <a:gd name="T34" fmla="*/ 2147483646 w 117"/>
              <a:gd name="T35" fmla="*/ 2147483646 h 93"/>
              <a:gd name="T36" fmla="*/ 2147483646 w 117"/>
              <a:gd name="T37" fmla="*/ 2147483646 h 93"/>
              <a:gd name="T38" fmla="*/ 2147483646 w 117"/>
              <a:gd name="T39" fmla="*/ 2147483646 h 93"/>
              <a:gd name="T40" fmla="*/ 2147483646 w 117"/>
              <a:gd name="T41" fmla="*/ 2147483646 h 93"/>
              <a:gd name="T42" fmla="*/ 2147483646 w 117"/>
              <a:gd name="T43" fmla="*/ 2147483646 h 93"/>
              <a:gd name="T44" fmla="*/ 2147483646 w 117"/>
              <a:gd name="T45" fmla="*/ 2147483646 h 93"/>
              <a:gd name="T46" fmla="*/ 2147483646 w 117"/>
              <a:gd name="T47" fmla="*/ 2147483646 h 93"/>
              <a:gd name="T48" fmla="*/ 2147483646 w 117"/>
              <a:gd name="T49" fmla="*/ 2147483646 h 93"/>
              <a:gd name="T50" fmla="*/ 2147483646 w 117"/>
              <a:gd name="T51" fmla="*/ 2147483646 h 93"/>
              <a:gd name="T52" fmla="*/ 2147483646 w 117"/>
              <a:gd name="T53" fmla="*/ 2147483646 h 93"/>
              <a:gd name="T54" fmla="*/ 2147483646 w 117"/>
              <a:gd name="T55" fmla="*/ 2147483646 h 93"/>
              <a:gd name="T56" fmla="*/ 2147483646 w 117"/>
              <a:gd name="T57" fmla="*/ 2147483646 h 93"/>
              <a:gd name="T58" fmla="*/ 2147483646 w 117"/>
              <a:gd name="T59" fmla="*/ 2147483646 h 93"/>
              <a:gd name="T60" fmla="*/ 2147483646 w 117"/>
              <a:gd name="T61" fmla="*/ 2147483646 h 93"/>
              <a:gd name="T62" fmla="*/ 2147483646 w 117"/>
              <a:gd name="T63" fmla="*/ 2147483646 h 93"/>
              <a:gd name="T64" fmla="*/ 2147483646 w 117"/>
              <a:gd name="T65" fmla="*/ 2147483646 h 93"/>
              <a:gd name="T66" fmla="*/ 2147483646 w 117"/>
              <a:gd name="T67" fmla="*/ 2147483646 h 93"/>
              <a:gd name="T68" fmla="*/ 2147483646 w 117"/>
              <a:gd name="T69" fmla="*/ 2147483646 h 93"/>
              <a:gd name="T70" fmla="*/ 2147483646 w 117"/>
              <a:gd name="T71" fmla="*/ 2147483646 h 93"/>
              <a:gd name="T72" fmla="*/ 2147483646 w 117"/>
              <a:gd name="T73" fmla="*/ 2147483646 h 93"/>
              <a:gd name="T74" fmla="*/ 2147483646 w 117"/>
              <a:gd name="T75" fmla="*/ 2147483646 h 93"/>
              <a:gd name="T76" fmla="*/ 2147483646 w 117"/>
              <a:gd name="T77" fmla="*/ 2147483646 h 93"/>
              <a:gd name="T78" fmla="*/ 2147483646 w 117"/>
              <a:gd name="T79" fmla="*/ 2147483646 h 93"/>
              <a:gd name="T80" fmla="*/ 2147483646 w 117"/>
              <a:gd name="T81" fmla="*/ 2147483646 h 93"/>
              <a:gd name="T82" fmla="*/ 2147483646 w 117"/>
              <a:gd name="T83" fmla="*/ 2147483646 h 9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17" h="93">
                <a:moveTo>
                  <a:pt x="74" y="59"/>
                </a:moveTo>
                <a:cubicBezTo>
                  <a:pt x="71" y="63"/>
                  <a:pt x="68" y="66"/>
                  <a:pt x="66" y="71"/>
                </a:cubicBezTo>
                <a:cubicBezTo>
                  <a:pt x="66" y="71"/>
                  <a:pt x="66" y="71"/>
                  <a:pt x="66" y="71"/>
                </a:cubicBezTo>
                <a:cubicBezTo>
                  <a:pt x="64" y="73"/>
                  <a:pt x="64" y="76"/>
                  <a:pt x="64" y="78"/>
                </a:cubicBezTo>
                <a:cubicBezTo>
                  <a:pt x="64" y="79"/>
                  <a:pt x="64" y="79"/>
                  <a:pt x="64" y="79"/>
                </a:cubicBezTo>
                <a:cubicBezTo>
                  <a:pt x="64" y="83"/>
                  <a:pt x="64" y="87"/>
                  <a:pt x="60" y="91"/>
                </a:cubicBezTo>
                <a:cubicBezTo>
                  <a:pt x="58" y="93"/>
                  <a:pt x="56" y="93"/>
                  <a:pt x="54" y="91"/>
                </a:cubicBezTo>
                <a:cubicBezTo>
                  <a:pt x="54" y="91"/>
                  <a:pt x="54" y="91"/>
                  <a:pt x="54" y="91"/>
                </a:cubicBezTo>
                <a:cubicBezTo>
                  <a:pt x="51" y="89"/>
                  <a:pt x="51" y="89"/>
                  <a:pt x="51" y="89"/>
                </a:cubicBezTo>
                <a:cubicBezTo>
                  <a:pt x="49" y="91"/>
                  <a:pt x="46" y="91"/>
                  <a:pt x="43" y="91"/>
                </a:cubicBezTo>
                <a:cubicBezTo>
                  <a:pt x="40" y="91"/>
                  <a:pt x="37" y="90"/>
                  <a:pt x="35" y="88"/>
                </a:cubicBezTo>
                <a:cubicBezTo>
                  <a:pt x="32" y="85"/>
                  <a:pt x="31" y="82"/>
                  <a:pt x="31" y="79"/>
                </a:cubicBezTo>
                <a:cubicBezTo>
                  <a:pt x="31" y="76"/>
                  <a:pt x="32" y="73"/>
                  <a:pt x="34" y="71"/>
                </a:cubicBezTo>
                <a:cubicBezTo>
                  <a:pt x="2" y="39"/>
                  <a:pt x="2" y="39"/>
                  <a:pt x="2" y="39"/>
                </a:cubicBezTo>
                <a:cubicBezTo>
                  <a:pt x="0" y="37"/>
                  <a:pt x="0" y="35"/>
                  <a:pt x="2" y="33"/>
                </a:cubicBezTo>
                <a:cubicBezTo>
                  <a:pt x="2" y="33"/>
                  <a:pt x="2" y="33"/>
                  <a:pt x="2" y="33"/>
                </a:cubicBezTo>
                <a:cubicBezTo>
                  <a:pt x="7" y="29"/>
                  <a:pt x="11" y="29"/>
                  <a:pt x="15" y="29"/>
                </a:cubicBezTo>
                <a:cubicBezTo>
                  <a:pt x="18" y="29"/>
                  <a:pt x="21" y="30"/>
                  <a:pt x="23" y="28"/>
                </a:cubicBezTo>
                <a:cubicBezTo>
                  <a:pt x="27" y="26"/>
                  <a:pt x="31" y="23"/>
                  <a:pt x="35" y="20"/>
                </a:cubicBezTo>
                <a:cubicBezTo>
                  <a:pt x="36" y="19"/>
                  <a:pt x="36" y="19"/>
                  <a:pt x="36" y="19"/>
                </a:cubicBezTo>
                <a:cubicBezTo>
                  <a:pt x="38" y="18"/>
                  <a:pt x="40" y="16"/>
                  <a:pt x="42" y="15"/>
                </a:cubicBezTo>
                <a:cubicBezTo>
                  <a:pt x="49" y="10"/>
                  <a:pt x="56" y="7"/>
                  <a:pt x="65" y="9"/>
                </a:cubicBezTo>
                <a:cubicBezTo>
                  <a:pt x="67" y="10"/>
                  <a:pt x="69" y="10"/>
                  <a:pt x="71" y="11"/>
                </a:cubicBezTo>
                <a:cubicBezTo>
                  <a:pt x="71" y="11"/>
                  <a:pt x="71" y="11"/>
                  <a:pt x="71" y="11"/>
                </a:cubicBezTo>
                <a:cubicBezTo>
                  <a:pt x="71" y="8"/>
                  <a:pt x="72" y="5"/>
                  <a:pt x="74" y="3"/>
                </a:cubicBezTo>
                <a:cubicBezTo>
                  <a:pt x="76" y="1"/>
                  <a:pt x="79" y="0"/>
                  <a:pt x="82" y="0"/>
                </a:cubicBezTo>
                <a:cubicBezTo>
                  <a:pt x="85" y="0"/>
                  <a:pt x="88" y="1"/>
                  <a:pt x="90" y="3"/>
                </a:cubicBezTo>
                <a:cubicBezTo>
                  <a:pt x="92" y="5"/>
                  <a:pt x="93" y="8"/>
                  <a:pt x="93" y="11"/>
                </a:cubicBezTo>
                <a:cubicBezTo>
                  <a:pt x="93" y="12"/>
                  <a:pt x="93" y="14"/>
                  <a:pt x="92" y="15"/>
                </a:cubicBezTo>
                <a:cubicBezTo>
                  <a:pt x="105" y="16"/>
                  <a:pt x="110" y="27"/>
                  <a:pt x="114" y="37"/>
                </a:cubicBezTo>
                <a:cubicBezTo>
                  <a:pt x="115" y="39"/>
                  <a:pt x="116" y="41"/>
                  <a:pt x="116" y="43"/>
                </a:cubicBezTo>
                <a:cubicBezTo>
                  <a:pt x="117" y="44"/>
                  <a:pt x="116" y="45"/>
                  <a:pt x="115" y="46"/>
                </a:cubicBezTo>
                <a:cubicBezTo>
                  <a:pt x="115" y="46"/>
                  <a:pt x="114" y="46"/>
                  <a:pt x="114" y="46"/>
                </a:cubicBezTo>
                <a:cubicBezTo>
                  <a:pt x="99" y="41"/>
                  <a:pt x="99" y="41"/>
                  <a:pt x="99" y="41"/>
                </a:cubicBezTo>
                <a:cubicBezTo>
                  <a:pt x="93" y="55"/>
                  <a:pt x="93" y="55"/>
                  <a:pt x="93" y="55"/>
                </a:cubicBezTo>
                <a:cubicBezTo>
                  <a:pt x="93" y="56"/>
                  <a:pt x="92" y="57"/>
                  <a:pt x="91" y="57"/>
                </a:cubicBezTo>
                <a:cubicBezTo>
                  <a:pt x="90" y="56"/>
                  <a:pt x="90" y="56"/>
                  <a:pt x="89" y="55"/>
                </a:cubicBezTo>
                <a:cubicBezTo>
                  <a:pt x="88" y="52"/>
                  <a:pt x="86" y="49"/>
                  <a:pt x="84" y="47"/>
                </a:cubicBezTo>
                <a:cubicBezTo>
                  <a:pt x="83" y="45"/>
                  <a:pt x="83" y="45"/>
                  <a:pt x="83" y="45"/>
                </a:cubicBezTo>
                <a:cubicBezTo>
                  <a:pt x="80" y="50"/>
                  <a:pt x="77" y="54"/>
                  <a:pt x="74" y="59"/>
                </a:cubicBezTo>
                <a:close/>
                <a:moveTo>
                  <a:pt x="89" y="20"/>
                </a:moveTo>
                <a:cubicBezTo>
                  <a:pt x="89" y="20"/>
                  <a:pt x="89" y="20"/>
                  <a:pt x="89" y="20"/>
                </a:cubicBezTo>
                <a:cubicBezTo>
                  <a:pt x="87" y="21"/>
                  <a:pt x="84" y="22"/>
                  <a:pt x="82" y="22"/>
                </a:cubicBezTo>
                <a:cubicBezTo>
                  <a:pt x="82" y="22"/>
                  <a:pt x="82" y="22"/>
                  <a:pt x="82" y="22"/>
                </a:cubicBezTo>
                <a:cubicBezTo>
                  <a:pt x="83" y="24"/>
                  <a:pt x="84" y="26"/>
                  <a:pt x="85" y="29"/>
                </a:cubicBezTo>
                <a:cubicBezTo>
                  <a:pt x="86" y="36"/>
                  <a:pt x="84" y="38"/>
                  <a:pt x="88" y="44"/>
                </a:cubicBezTo>
                <a:cubicBezTo>
                  <a:pt x="89" y="46"/>
                  <a:pt x="90" y="47"/>
                  <a:pt x="91" y="49"/>
                </a:cubicBezTo>
                <a:cubicBezTo>
                  <a:pt x="95" y="37"/>
                  <a:pt x="95" y="37"/>
                  <a:pt x="95" y="37"/>
                </a:cubicBezTo>
                <a:cubicBezTo>
                  <a:pt x="96" y="36"/>
                  <a:pt x="97" y="35"/>
                  <a:pt x="98" y="36"/>
                </a:cubicBezTo>
                <a:cubicBezTo>
                  <a:pt x="110" y="40"/>
                  <a:pt x="110" y="40"/>
                  <a:pt x="110" y="40"/>
                </a:cubicBezTo>
                <a:cubicBezTo>
                  <a:pt x="110" y="39"/>
                  <a:pt x="110" y="39"/>
                  <a:pt x="110" y="39"/>
                </a:cubicBezTo>
                <a:cubicBezTo>
                  <a:pt x="106" y="30"/>
                  <a:pt x="101" y="19"/>
                  <a:pt x="89" y="20"/>
                </a:cubicBezTo>
                <a:close/>
                <a:moveTo>
                  <a:pt x="88" y="11"/>
                </a:moveTo>
                <a:cubicBezTo>
                  <a:pt x="88" y="11"/>
                  <a:pt x="88" y="11"/>
                  <a:pt x="88" y="11"/>
                </a:cubicBezTo>
                <a:cubicBezTo>
                  <a:pt x="88" y="9"/>
                  <a:pt x="88" y="8"/>
                  <a:pt x="87" y="6"/>
                </a:cubicBezTo>
                <a:cubicBezTo>
                  <a:pt x="85" y="5"/>
                  <a:pt x="84" y="4"/>
                  <a:pt x="82" y="4"/>
                </a:cubicBezTo>
                <a:cubicBezTo>
                  <a:pt x="80" y="4"/>
                  <a:pt x="79" y="5"/>
                  <a:pt x="77" y="6"/>
                </a:cubicBezTo>
                <a:cubicBezTo>
                  <a:pt x="76" y="8"/>
                  <a:pt x="75" y="9"/>
                  <a:pt x="75" y="11"/>
                </a:cubicBezTo>
                <a:cubicBezTo>
                  <a:pt x="75" y="13"/>
                  <a:pt x="76" y="14"/>
                  <a:pt x="77" y="16"/>
                </a:cubicBezTo>
                <a:cubicBezTo>
                  <a:pt x="79" y="17"/>
                  <a:pt x="80" y="17"/>
                  <a:pt x="82" y="17"/>
                </a:cubicBezTo>
                <a:cubicBezTo>
                  <a:pt x="84" y="17"/>
                  <a:pt x="85" y="17"/>
                  <a:pt x="87" y="16"/>
                </a:cubicBezTo>
                <a:cubicBezTo>
                  <a:pt x="88" y="14"/>
                  <a:pt x="88" y="13"/>
                  <a:pt x="88" y="11"/>
                </a:cubicBezTo>
                <a:close/>
                <a:moveTo>
                  <a:pt x="67" y="54"/>
                </a:moveTo>
                <a:cubicBezTo>
                  <a:pt x="67" y="54"/>
                  <a:pt x="67" y="54"/>
                  <a:pt x="67" y="54"/>
                </a:cubicBezTo>
                <a:cubicBezTo>
                  <a:pt x="72" y="48"/>
                  <a:pt x="79" y="40"/>
                  <a:pt x="77" y="30"/>
                </a:cubicBezTo>
                <a:cubicBezTo>
                  <a:pt x="76" y="27"/>
                  <a:pt x="75" y="24"/>
                  <a:pt x="72" y="22"/>
                </a:cubicBezTo>
                <a:cubicBezTo>
                  <a:pt x="70" y="19"/>
                  <a:pt x="67" y="17"/>
                  <a:pt x="63" y="17"/>
                </a:cubicBezTo>
                <a:cubicBezTo>
                  <a:pt x="57" y="15"/>
                  <a:pt x="51" y="18"/>
                  <a:pt x="46" y="21"/>
                </a:cubicBezTo>
                <a:cubicBezTo>
                  <a:pt x="44" y="23"/>
                  <a:pt x="42" y="24"/>
                  <a:pt x="40" y="25"/>
                </a:cubicBezTo>
                <a:cubicBezTo>
                  <a:pt x="39" y="26"/>
                  <a:pt x="39" y="26"/>
                  <a:pt x="39" y="26"/>
                </a:cubicBezTo>
                <a:cubicBezTo>
                  <a:pt x="36" y="29"/>
                  <a:pt x="32" y="32"/>
                  <a:pt x="27" y="35"/>
                </a:cubicBezTo>
                <a:cubicBezTo>
                  <a:pt x="22" y="38"/>
                  <a:pt x="19" y="37"/>
                  <a:pt x="15" y="37"/>
                </a:cubicBezTo>
                <a:cubicBezTo>
                  <a:pt x="13" y="37"/>
                  <a:pt x="12" y="37"/>
                  <a:pt x="11" y="37"/>
                </a:cubicBezTo>
                <a:cubicBezTo>
                  <a:pt x="56" y="82"/>
                  <a:pt x="56" y="82"/>
                  <a:pt x="56" y="82"/>
                </a:cubicBezTo>
                <a:cubicBezTo>
                  <a:pt x="56" y="81"/>
                  <a:pt x="56" y="80"/>
                  <a:pt x="56" y="79"/>
                </a:cubicBezTo>
                <a:cubicBezTo>
                  <a:pt x="56" y="78"/>
                  <a:pt x="56" y="78"/>
                  <a:pt x="56" y="78"/>
                </a:cubicBezTo>
                <a:cubicBezTo>
                  <a:pt x="56" y="75"/>
                  <a:pt x="56" y="71"/>
                  <a:pt x="59" y="67"/>
                </a:cubicBezTo>
                <a:cubicBezTo>
                  <a:pt x="62" y="62"/>
                  <a:pt x="65" y="58"/>
                  <a:pt x="67" y="54"/>
                </a:cubicBezTo>
                <a:close/>
                <a:moveTo>
                  <a:pt x="46" y="83"/>
                </a:moveTo>
                <a:cubicBezTo>
                  <a:pt x="46" y="83"/>
                  <a:pt x="46" y="83"/>
                  <a:pt x="46" y="83"/>
                </a:cubicBezTo>
                <a:cubicBezTo>
                  <a:pt x="39" y="76"/>
                  <a:pt x="39" y="76"/>
                  <a:pt x="39" y="76"/>
                </a:cubicBezTo>
                <a:cubicBezTo>
                  <a:pt x="39" y="77"/>
                  <a:pt x="39" y="78"/>
                  <a:pt x="39" y="79"/>
                </a:cubicBezTo>
                <a:cubicBezTo>
                  <a:pt x="39" y="80"/>
                  <a:pt x="39" y="81"/>
                  <a:pt x="40" y="82"/>
                </a:cubicBezTo>
                <a:cubicBezTo>
                  <a:pt x="41" y="83"/>
                  <a:pt x="42" y="84"/>
                  <a:pt x="43" y="84"/>
                </a:cubicBezTo>
                <a:cubicBezTo>
                  <a:pt x="44" y="84"/>
                  <a:pt x="45" y="83"/>
                  <a:pt x="46" y="83"/>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6" name="Freeform 11">
            <a:extLst>
              <a:ext uri="{FF2B5EF4-FFF2-40B4-BE49-F238E27FC236}">
                <a16:creationId xmlns:a16="http://schemas.microsoft.com/office/drawing/2014/main" id="{04E333A1-8D19-4483-ABCC-085E489D087A}"/>
              </a:ext>
            </a:extLst>
          </p:cNvPr>
          <p:cNvSpPr>
            <a:spLocks noEditPoints="1"/>
          </p:cNvSpPr>
          <p:nvPr/>
        </p:nvSpPr>
        <p:spPr bwMode="auto">
          <a:xfrm rot="19688311">
            <a:off x="2439988" y="5157788"/>
            <a:ext cx="436562" cy="395287"/>
          </a:xfrm>
          <a:custGeom>
            <a:avLst/>
            <a:gdLst>
              <a:gd name="T0" fmla="*/ 2147483646 w 102"/>
              <a:gd name="T1" fmla="*/ 2147483646 h 92"/>
              <a:gd name="T2" fmla="*/ 2147483646 w 102"/>
              <a:gd name="T3" fmla="*/ 2147483646 h 92"/>
              <a:gd name="T4" fmla="*/ 2147483646 w 102"/>
              <a:gd name="T5" fmla="*/ 2147483646 h 92"/>
              <a:gd name="T6" fmla="*/ 2147483646 w 102"/>
              <a:gd name="T7" fmla="*/ 2147483646 h 92"/>
              <a:gd name="T8" fmla="*/ 2147483646 w 102"/>
              <a:gd name="T9" fmla="*/ 2147483646 h 92"/>
              <a:gd name="T10" fmla="*/ 2147483646 w 102"/>
              <a:gd name="T11" fmla="*/ 2147483646 h 92"/>
              <a:gd name="T12" fmla="*/ 2147483646 w 102"/>
              <a:gd name="T13" fmla="*/ 2147483646 h 92"/>
              <a:gd name="T14" fmla="*/ 2147483646 w 102"/>
              <a:gd name="T15" fmla="*/ 2147483646 h 92"/>
              <a:gd name="T16" fmla="*/ 2147483646 w 102"/>
              <a:gd name="T17" fmla="*/ 2147483646 h 92"/>
              <a:gd name="T18" fmla="*/ 2147483646 w 102"/>
              <a:gd name="T19" fmla="*/ 2147483646 h 92"/>
              <a:gd name="T20" fmla="*/ 2147483646 w 102"/>
              <a:gd name="T21" fmla="*/ 2147483646 h 92"/>
              <a:gd name="T22" fmla="*/ 2147483646 w 102"/>
              <a:gd name="T23" fmla="*/ 2147483646 h 92"/>
              <a:gd name="T24" fmla="*/ 2147483646 w 102"/>
              <a:gd name="T25" fmla="*/ 2147483646 h 92"/>
              <a:gd name="T26" fmla="*/ 2147483646 w 102"/>
              <a:gd name="T27" fmla="*/ 2147483646 h 92"/>
              <a:gd name="T28" fmla="*/ 2147483646 w 102"/>
              <a:gd name="T29" fmla="*/ 2147483646 h 92"/>
              <a:gd name="T30" fmla="*/ 2147483646 w 102"/>
              <a:gd name="T31" fmla="*/ 2147483646 h 92"/>
              <a:gd name="T32" fmla="*/ 2147483646 w 102"/>
              <a:gd name="T33" fmla="*/ 2147483646 h 92"/>
              <a:gd name="T34" fmla="*/ 2147483646 w 102"/>
              <a:gd name="T35" fmla="*/ 2147483646 h 92"/>
              <a:gd name="T36" fmla="*/ 2147483646 w 102"/>
              <a:gd name="T37" fmla="*/ 2147483646 h 92"/>
              <a:gd name="T38" fmla="*/ 2147483646 w 102"/>
              <a:gd name="T39" fmla="*/ 2147483646 h 92"/>
              <a:gd name="T40" fmla="*/ 2147483646 w 102"/>
              <a:gd name="T41" fmla="*/ 2147483646 h 92"/>
              <a:gd name="T42" fmla="*/ 2147483646 w 102"/>
              <a:gd name="T43" fmla="*/ 2147483646 h 92"/>
              <a:gd name="T44" fmla="*/ 2147483646 w 102"/>
              <a:gd name="T45" fmla="*/ 2147483646 h 92"/>
              <a:gd name="T46" fmla="*/ 2147483646 w 102"/>
              <a:gd name="T47" fmla="*/ 2147483646 h 92"/>
              <a:gd name="T48" fmla="*/ 2147483646 w 102"/>
              <a:gd name="T49" fmla="*/ 2147483646 h 92"/>
              <a:gd name="T50" fmla="*/ 2147483646 w 102"/>
              <a:gd name="T51" fmla="*/ 2147483646 h 92"/>
              <a:gd name="T52" fmla="*/ 2147483646 w 102"/>
              <a:gd name="T53" fmla="*/ 2147483646 h 92"/>
              <a:gd name="T54" fmla="*/ 2147483646 w 102"/>
              <a:gd name="T55" fmla="*/ 2147483646 h 92"/>
              <a:gd name="T56" fmla="*/ 2147483646 w 102"/>
              <a:gd name="T57" fmla="*/ 2147483646 h 92"/>
              <a:gd name="T58" fmla="*/ 2147483646 w 102"/>
              <a:gd name="T59" fmla="*/ 2147483646 h 92"/>
              <a:gd name="T60" fmla="*/ 2147483646 w 102"/>
              <a:gd name="T61" fmla="*/ 2147483646 h 92"/>
              <a:gd name="T62" fmla="*/ 2147483646 w 102"/>
              <a:gd name="T63" fmla="*/ 2147483646 h 92"/>
              <a:gd name="T64" fmla="*/ 2147483646 w 102"/>
              <a:gd name="T65" fmla="*/ 2147483646 h 92"/>
              <a:gd name="T66" fmla="*/ 2147483646 w 102"/>
              <a:gd name="T67" fmla="*/ 2147483646 h 92"/>
              <a:gd name="T68" fmla="*/ 2147483646 w 102"/>
              <a:gd name="T69" fmla="*/ 2147483646 h 92"/>
              <a:gd name="T70" fmla="*/ 2147483646 w 102"/>
              <a:gd name="T71" fmla="*/ 2147483646 h 92"/>
              <a:gd name="T72" fmla="*/ 2147483646 w 102"/>
              <a:gd name="T73" fmla="*/ 2147483646 h 92"/>
              <a:gd name="T74" fmla="*/ 2147483646 w 102"/>
              <a:gd name="T75" fmla="*/ 2147483646 h 92"/>
              <a:gd name="T76" fmla="*/ 2147483646 w 102"/>
              <a:gd name="T77" fmla="*/ 2147483646 h 92"/>
              <a:gd name="T78" fmla="*/ 2147483646 w 102"/>
              <a:gd name="T79" fmla="*/ 2147483646 h 92"/>
              <a:gd name="T80" fmla="*/ 2147483646 w 102"/>
              <a:gd name="T81" fmla="*/ 2147483646 h 92"/>
              <a:gd name="T82" fmla="*/ 2147483646 w 102"/>
              <a:gd name="T83" fmla="*/ 2147483646 h 92"/>
              <a:gd name="T84" fmla="*/ 2147483646 w 102"/>
              <a:gd name="T85" fmla="*/ 2147483646 h 92"/>
              <a:gd name="T86" fmla="*/ 2147483646 w 102"/>
              <a:gd name="T87" fmla="*/ 2147483646 h 92"/>
              <a:gd name="T88" fmla="*/ 2147483646 w 102"/>
              <a:gd name="T89" fmla="*/ 2147483646 h 92"/>
              <a:gd name="T90" fmla="*/ 2147483646 w 102"/>
              <a:gd name="T91" fmla="*/ 2147483646 h 92"/>
              <a:gd name="T92" fmla="*/ 2147483646 w 102"/>
              <a:gd name="T93" fmla="*/ 2147483646 h 92"/>
              <a:gd name="T94" fmla="*/ 2147483646 w 102"/>
              <a:gd name="T95" fmla="*/ 2147483646 h 92"/>
              <a:gd name="T96" fmla="*/ 2147483646 w 102"/>
              <a:gd name="T97" fmla="*/ 2147483646 h 92"/>
              <a:gd name="T98" fmla="*/ 2147483646 w 102"/>
              <a:gd name="T99" fmla="*/ 2147483646 h 92"/>
              <a:gd name="T100" fmla="*/ 2147483646 w 102"/>
              <a:gd name="T101" fmla="*/ 2147483646 h 92"/>
              <a:gd name="T102" fmla="*/ 2147483646 w 102"/>
              <a:gd name="T103" fmla="*/ 2147483646 h 92"/>
              <a:gd name="T104" fmla="*/ 2147483646 w 102"/>
              <a:gd name="T105" fmla="*/ 2147483646 h 92"/>
              <a:gd name="T106" fmla="*/ 2147483646 w 102"/>
              <a:gd name="T107" fmla="*/ 2147483646 h 92"/>
              <a:gd name="T108" fmla="*/ 2147483646 w 102"/>
              <a:gd name="T109" fmla="*/ 2147483646 h 92"/>
              <a:gd name="T110" fmla="*/ 2147483646 w 102"/>
              <a:gd name="T111" fmla="*/ 2147483646 h 92"/>
              <a:gd name="T112" fmla="*/ 2147483646 w 102"/>
              <a:gd name="T113" fmla="*/ 2147483646 h 9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02" h="92">
                <a:moveTo>
                  <a:pt x="44" y="54"/>
                </a:moveTo>
                <a:cubicBezTo>
                  <a:pt x="47" y="49"/>
                  <a:pt x="47" y="49"/>
                  <a:pt x="47" y="49"/>
                </a:cubicBezTo>
                <a:cubicBezTo>
                  <a:pt x="47" y="49"/>
                  <a:pt x="47" y="49"/>
                  <a:pt x="47" y="49"/>
                </a:cubicBezTo>
                <a:cubicBezTo>
                  <a:pt x="50" y="43"/>
                  <a:pt x="50" y="43"/>
                  <a:pt x="50" y="43"/>
                </a:cubicBezTo>
                <a:cubicBezTo>
                  <a:pt x="44" y="43"/>
                  <a:pt x="44" y="43"/>
                  <a:pt x="44" y="43"/>
                </a:cubicBezTo>
                <a:cubicBezTo>
                  <a:pt x="21" y="43"/>
                  <a:pt x="21" y="43"/>
                  <a:pt x="21" y="43"/>
                </a:cubicBezTo>
                <a:cubicBezTo>
                  <a:pt x="18" y="45"/>
                  <a:pt x="14" y="46"/>
                  <a:pt x="11" y="45"/>
                </a:cubicBezTo>
                <a:cubicBezTo>
                  <a:pt x="4" y="43"/>
                  <a:pt x="0" y="37"/>
                  <a:pt x="2" y="30"/>
                </a:cubicBezTo>
                <a:cubicBezTo>
                  <a:pt x="4" y="23"/>
                  <a:pt x="11" y="19"/>
                  <a:pt x="17" y="21"/>
                </a:cubicBezTo>
                <a:cubicBezTo>
                  <a:pt x="23" y="23"/>
                  <a:pt x="27" y="29"/>
                  <a:pt x="26" y="35"/>
                </a:cubicBezTo>
                <a:cubicBezTo>
                  <a:pt x="44" y="35"/>
                  <a:pt x="44" y="35"/>
                  <a:pt x="44" y="35"/>
                </a:cubicBezTo>
                <a:cubicBezTo>
                  <a:pt x="55" y="35"/>
                  <a:pt x="55" y="35"/>
                  <a:pt x="55" y="35"/>
                </a:cubicBezTo>
                <a:cubicBezTo>
                  <a:pt x="60" y="26"/>
                  <a:pt x="60" y="26"/>
                  <a:pt x="60" y="26"/>
                </a:cubicBezTo>
                <a:cubicBezTo>
                  <a:pt x="60" y="26"/>
                  <a:pt x="60" y="26"/>
                  <a:pt x="60" y="26"/>
                </a:cubicBezTo>
                <a:cubicBezTo>
                  <a:pt x="67" y="14"/>
                  <a:pt x="67" y="14"/>
                  <a:pt x="67" y="14"/>
                </a:cubicBezTo>
                <a:cubicBezTo>
                  <a:pt x="67" y="14"/>
                  <a:pt x="67" y="14"/>
                  <a:pt x="67" y="14"/>
                </a:cubicBezTo>
                <a:cubicBezTo>
                  <a:pt x="67" y="14"/>
                  <a:pt x="67" y="14"/>
                  <a:pt x="67" y="14"/>
                </a:cubicBezTo>
                <a:cubicBezTo>
                  <a:pt x="73" y="3"/>
                  <a:pt x="73" y="3"/>
                  <a:pt x="73" y="3"/>
                </a:cubicBezTo>
                <a:cubicBezTo>
                  <a:pt x="75" y="1"/>
                  <a:pt x="77" y="0"/>
                  <a:pt x="79" y="2"/>
                </a:cubicBezTo>
                <a:cubicBezTo>
                  <a:pt x="81" y="3"/>
                  <a:pt x="81" y="5"/>
                  <a:pt x="80" y="7"/>
                </a:cubicBezTo>
                <a:cubicBezTo>
                  <a:pt x="74" y="18"/>
                  <a:pt x="74" y="18"/>
                  <a:pt x="74" y="18"/>
                </a:cubicBezTo>
                <a:cubicBezTo>
                  <a:pt x="67" y="30"/>
                  <a:pt x="67" y="30"/>
                  <a:pt x="67" y="30"/>
                </a:cubicBezTo>
                <a:cubicBezTo>
                  <a:pt x="67" y="30"/>
                  <a:pt x="67" y="30"/>
                  <a:pt x="67" y="30"/>
                </a:cubicBezTo>
                <a:cubicBezTo>
                  <a:pt x="64" y="35"/>
                  <a:pt x="64" y="35"/>
                  <a:pt x="64" y="35"/>
                </a:cubicBezTo>
                <a:cubicBezTo>
                  <a:pt x="70" y="35"/>
                  <a:pt x="70" y="35"/>
                  <a:pt x="70" y="35"/>
                </a:cubicBezTo>
                <a:cubicBezTo>
                  <a:pt x="83" y="35"/>
                  <a:pt x="83" y="35"/>
                  <a:pt x="83" y="35"/>
                </a:cubicBezTo>
                <a:cubicBezTo>
                  <a:pt x="97" y="35"/>
                  <a:pt x="97" y="35"/>
                  <a:pt x="97" y="35"/>
                </a:cubicBezTo>
                <a:cubicBezTo>
                  <a:pt x="99" y="35"/>
                  <a:pt x="101" y="37"/>
                  <a:pt x="101" y="39"/>
                </a:cubicBezTo>
                <a:cubicBezTo>
                  <a:pt x="101" y="41"/>
                  <a:pt x="99" y="43"/>
                  <a:pt x="97" y="43"/>
                </a:cubicBezTo>
                <a:cubicBezTo>
                  <a:pt x="83" y="43"/>
                  <a:pt x="83" y="43"/>
                  <a:pt x="83" y="43"/>
                </a:cubicBezTo>
                <a:cubicBezTo>
                  <a:pt x="70" y="43"/>
                  <a:pt x="70" y="43"/>
                  <a:pt x="70" y="43"/>
                </a:cubicBezTo>
                <a:cubicBezTo>
                  <a:pt x="59" y="43"/>
                  <a:pt x="59" y="43"/>
                  <a:pt x="59" y="43"/>
                </a:cubicBezTo>
                <a:cubicBezTo>
                  <a:pt x="55" y="50"/>
                  <a:pt x="55" y="50"/>
                  <a:pt x="55" y="50"/>
                </a:cubicBezTo>
                <a:cubicBezTo>
                  <a:pt x="56" y="51"/>
                  <a:pt x="57" y="51"/>
                  <a:pt x="58" y="52"/>
                </a:cubicBezTo>
                <a:cubicBezTo>
                  <a:pt x="60" y="53"/>
                  <a:pt x="62" y="56"/>
                  <a:pt x="63" y="58"/>
                </a:cubicBezTo>
                <a:cubicBezTo>
                  <a:pt x="64" y="61"/>
                  <a:pt x="63" y="64"/>
                  <a:pt x="62" y="67"/>
                </a:cubicBezTo>
                <a:cubicBezTo>
                  <a:pt x="62" y="67"/>
                  <a:pt x="62" y="67"/>
                  <a:pt x="62" y="67"/>
                </a:cubicBezTo>
                <a:cubicBezTo>
                  <a:pt x="50" y="87"/>
                  <a:pt x="50" y="87"/>
                  <a:pt x="50" y="87"/>
                </a:cubicBezTo>
                <a:cubicBezTo>
                  <a:pt x="49" y="89"/>
                  <a:pt x="46" y="91"/>
                  <a:pt x="44" y="92"/>
                </a:cubicBezTo>
                <a:cubicBezTo>
                  <a:pt x="41" y="92"/>
                  <a:pt x="38" y="92"/>
                  <a:pt x="35" y="91"/>
                </a:cubicBezTo>
                <a:cubicBezTo>
                  <a:pt x="35" y="91"/>
                  <a:pt x="35" y="91"/>
                  <a:pt x="35" y="90"/>
                </a:cubicBezTo>
                <a:cubicBezTo>
                  <a:pt x="33" y="89"/>
                  <a:pt x="31" y="87"/>
                  <a:pt x="30" y="84"/>
                </a:cubicBezTo>
                <a:cubicBezTo>
                  <a:pt x="29" y="81"/>
                  <a:pt x="30" y="78"/>
                  <a:pt x="31" y="76"/>
                </a:cubicBezTo>
                <a:cubicBezTo>
                  <a:pt x="31" y="76"/>
                  <a:pt x="31" y="76"/>
                  <a:pt x="31" y="76"/>
                </a:cubicBezTo>
                <a:cubicBezTo>
                  <a:pt x="31" y="76"/>
                  <a:pt x="31" y="76"/>
                  <a:pt x="31" y="76"/>
                </a:cubicBezTo>
                <a:cubicBezTo>
                  <a:pt x="43" y="56"/>
                  <a:pt x="43" y="56"/>
                  <a:pt x="43" y="56"/>
                </a:cubicBezTo>
                <a:cubicBezTo>
                  <a:pt x="43" y="55"/>
                  <a:pt x="43" y="55"/>
                  <a:pt x="43" y="55"/>
                </a:cubicBezTo>
                <a:cubicBezTo>
                  <a:pt x="43" y="55"/>
                  <a:pt x="44" y="54"/>
                  <a:pt x="44" y="54"/>
                </a:cubicBezTo>
                <a:close/>
                <a:moveTo>
                  <a:pt x="3" y="8"/>
                </a:moveTo>
                <a:cubicBezTo>
                  <a:pt x="3" y="8"/>
                  <a:pt x="3" y="8"/>
                  <a:pt x="3" y="8"/>
                </a:cubicBezTo>
                <a:cubicBezTo>
                  <a:pt x="10" y="8"/>
                  <a:pt x="10" y="8"/>
                  <a:pt x="10" y="8"/>
                </a:cubicBezTo>
                <a:cubicBezTo>
                  <a:pt x="12" y="8"/>
                  <a:pt x="13" y="7"/>
                  <a:pt x="13" y="6"/>
                </a:cubicBezTo>
                <a:cubicBezTo>
                  <a:pt x="13" y="5"/>
                  <a:pt x="12" y="4"/>
                  <a:pt x="10" y="4"/>
                </a:cubicBezTo>
                <a:cubicBezTo>
                  <a:pt x="3" y="4"/>
                  <a:pt x="3" y="4"/>
                  <a:pt x="3" y="4"/>
                </a:cubicBezTo>
                <a:cubicBezTo>
                  <a:pt x="2" y="4"/>
                  <a:pt x="1" y="5"/>
                  <a:pt x="1" y="6"/>
                </a:cubicBezTo>
                <a:cubicBezTo>
                  <a:pt x="1" y="7"/>
                  <a:pt x="2" y="8"/>
                  <a:pt x="3" y="8"/>
                </a:cubicBezTo>
                <a:close/>
                <a:moveTo>
                  <a:pt x="18" y="8"/>
                </a:moveTo>
                <a:cubicBezTo>
                  <a:pt x="18" y="8"/>
                  <a:pt x="18" y="8"/>
                  <a:pt x="18" y="8"/>
                </a:cubicBezTo>
                <a:cubicBezTo>
                  <a:pt x="25" y="8"/>
                  <a:pt x="25" y="8"/>
                  <a:pt x="25" y="8"/>
                </a:cubicBezTo>
                <a:cubicBezTo>
                  <a:pt x="27" y="8"/>
                  <a:pt x="28" y="7"/>
                  <a:pt x="28" y="6"/>
                </a:cubicBezTo>
                <a:cubicBezTo>
                  <a:pt x="28" y="5"/>
                  <a:pt x="27" y="4"/>
                  <a:pt x="25" y="4"/>
                </a:cubicBezTo>
                <a:cubicBezTo>
                  <a:pt x="18" y="4"/>
                  <a:pt x="18" y="4"/>
                  <a:pt x="18" y="4"/>
                </a:cubicBezTo>
                <a:cubicBezTo>
                  <a:pt x="17" y="4"/>
                  <a:pt x="16" y="5"/>
                  <a:pt x="16" y="6"/>
                </a:cubicBezTo>
                <a:cubicBezTo>
                  <a:pt x="16" y="7"/>
                  <a:pt x="17" y="8"/>
                  <a:pt x="18" y="8"/>
                </a:cubicBezTo>
                <a:close/>
                <a:moveTo>
                  <a:pt x="33" y="8"/>
                </a:moveTo>
                <a:cubicBezTo>
                  <a:pt x="33" y="8"/>
                  <a:pt x="33" y="8"/>
                  <a:pt x="33" y="8"/>
                </a:cubicBezTo>
                <a:cubicBezTo>
                  <a:pt x="40" y="8"/>
                  <a:pt x="40" y="8"/>
                  <a:pt x="40" y="8"/>
                </a:cubicBezTo>
                <a:cubicBezTo>
                  <a:pt x="42" y="8"/>
                  <a:pt x="43" y="7"/>
                  <a:pt x="43" y="6"/>
                </a:cubicBezTo>
                <a:cubicBezTo>
                  <a:pt x="43" y="5"/>
                  <a:pt x="42" y="4"/>
                  <a:pt x="40" y="4"/>
                </a:cubicBezTo>
                <a:cubicBezTo>
                  <a:pt x="33" y="4"/>
                  <a:pt x="33" y="4"/>
                  <a:pt x="33" y="4"/>
                </a:cubicBezTo>
                <a:cubicBezTo>
                  <a:pt x="32" y="4"/>
                  <a:pt x="31" y="5"/>
                  <a:pt x="31" y="6"/>
                </a:cubicBezTo>
                <a:cubicBezTo>
                  <a:pt x="31" y="7"/>
                  <a:pt x="32" y="8"/>
                  <a:pt x="33" y="8"/>
                </a:cubicBezTo>
                <a:close/>
                <a:moveTo>
                  <a:pt x="48" y="8"/>
                </a:moveTo>
                <a:cubicBezTo>
                  <a:pt x="48" y="8"/>
                  <a:pt x="48" y="8"/>
                  <a:pt x="48" y="8"/>
                </a:cubicBezTo>
                <a:cubicBezTo>
                  <a:pt x="55" y="8"/>
                  <a:pt x="55" y="8"/>
                  <a:pt x="55" y="8"/>
                </a:cubicBezTo>
                <a:cubicBezTo>
                  <a:pt x="56" y="8"/>
                  <a:pt x="58" y="7"/>
                  <a:pt x="58" y="6"/>
                </a:cubicBezTo>
                <a:cubicBezTo>
                  <a:pt x="58" y="5"/>
                  <a:pt x="56" y="4"/>
                  <a:pt x="55" y="4"/>
                </a:cubicBezTo>
                <a:cubicBezTo>
                  <a:pt x="48" y="4"/>
                  <a:pt x="48" y="4"/>
                  <a:pt x="48" y="4"/>
                </a:cubicBezTo>
                <a:cubicBezTo>
                  <a:pt x="47" y="4"/>
                  <a:pt x="46" y="5"/>
                  <a:pt x="46" y="6"/>
                </a:cubicBezTo>
                <a:cubicBezTo>
                  <a:pt x="46" y="7"/>
                  <a:pt x="47" y="8"/>
                  <a:pt x="48" y="8"/>
                </a:cubicBezTo>
                <a:close/>
                <a:moveTo>
                  <a:pt x="93" y="8"/>
                </a:moveTo>
                <a:cubicBezTo>
                  <a:pt x="93" y="8"/>
                  <a:pt x="93" y="8"/>
                  <a:pt x="93" y="8"/>
                </a:cubicBezTo>
                <a:cubicBezTo>
                  <a:pt x="100" y="8"/>
                  <a:pt x="100" y="8"/>
                  <a:pt x="100" y="8"/>
                </a:cubicBezTo>
                <a:cubicBezTo>
                  <a:pt x="101" y="8"/>
                  <a:pt x="102" y="7"/>
                  <a:pt x="102" y="6"/>
                </a:cubicBezTo>
                <a:cubicBezTo>
                  <a:pt x="102" y="5"/>
                  <a:pt x="101" y="4"/>
                  <a:pt x="100" y="4"/>
                </a:cubicBezTo>
                <a:cubicBezTo>
                  <a:pt x="93" y="4"/>
                  <a:pt x="93" y="4"/>
                  <a:pt x="93" y="4"/>
                </a:cubicBezTo>
                <a:cubicBezTo>
                  <a:pt x="91" y="4"/>
                  <a:pt x="90" y="5"/>
                  <a:pt x="90" y="6"/>
                </a:cubicBezTo>
                <a:cubicBezTo>
                  <a:pt x="90" y="7"/>
                  <a:pt x="91" y="8"/>
                  <a:pt x="93" y="8"/>
                </a:cubicBezTo>
                <a:close/>
                <a:moveTo>
                  <a:pt x="16" y="26"/>
                </a:moveTo>
                <a:cubicBezTo>
                  <a:pt x="16" y="26"/>
                  <a:pt x="16" y="26"/>
                  <a:pt x="16" y="26"/>
                </a:cubicBezTo>
                <a:cubicBezTo>
                  <a:pt x="12" y="25"/>
                  <a:pt x="8" y="27"/>
                  <a:pt x="6" y="31"/>
                </a:cubicBezTo>
                <a:cubicBezTo>
                  <a:pt x="5" y="35"/>
                  <a:pt x="8" y="39"/>
                  <a:pt x="12" y="41"/>
                </a:cubicBezTo>
                <a:cubicBezTo>
                  <a:pt x="16" y="42"/>
                  <a:pt x="20" y="39"/>
                  <a:pt x="22" y="35"/>
                </a:cubicBezTo>
                <a:cubicBezTo>
                  <a:pt x="23" y="31"/>
                  <a:pt x="20" y="27"/>
                  <a:pt x="16" y="26"/>
                </a:cubicBezTo>
                <a:close/>
                <a:moveTo>
                  <a:pt x="47" y="58"/>
                </a:moveTo>
                <a:cubicBezTo>
                  <a:pt x="47" y="58"/>
                  <a:pt x="47" y="58"/>
                  <a:pt x="47" y="58"/>
                </a:cubicBezTo>
                <a:cubicBezTo>
                  <a:pt x="35" y="78"/>
                  <a:pt x="35" y="78"/>
                  <a:pt x="35" y="78"/>
                </a:cubicBezTo>
                <a:cubicBezTo>
                  <a:pt x="34" y="79"/>
                  <a:pt x="34" y="81"/>
                  <a:pt x="35" y="83"/>
                </a:cubicBezTo>
                <a:cubicBezTo>
                  <a:pt x="35" y="84"/>
                  <a:pt x="36" y="86"/>
                  <a:pt x="38" y="87"/>
                </a:cubicBezTo>
                <a:cubicBezTo>
                  <a:pt x="39" y="87"/>
                  <a:pt x="41" y="88"/>
                  <a:pt x="42" y="87"/>
                </a:cubicBezTo>
                <a:cubicBezTo>
                  <a:pt x="44" y="87"/>
                  <a:pt x="45" y="86"/>
                  <a:pt x="46" y="84"/>
                </a:cubicBezTo>
                <a:cubicBezTo>
                  <a:pt x="58" y="64"/>
                  <a:pt x="58" y="64"/>
                  <a:pt x="58" y="64"/>
                </a:cubicBezTo>
                <a:cubicBezTo>
                  <a:pt x="58" y="64"/>
                  <a:pt x="58" y="64"/>
                  <a:pt x="58" y="64"/>
                </a:cubicBezTo>
                <a:cubicBezTo>
                  <a:pt x="59" y="63"/>
                  <a:pt x="59" y="61"/>
                  <a:pt x="58" y="60"/>
                </a:cubicBezTo>
                <a:cubicBezTo>
                  <a:pt x="58" y="58"/>
                  <a:pt x="57" y="57"/>
                  <a:pt x="56" y="56"/>
                </a:cubicBezTo>
                <a:cubicBezTo>
                  <a:pt x="56" y="56"/>
                  <a:pt x="56" y="56"/>
                  <a:pt x="56" y="56"/>
                </a:cubicBezTo>
                <a:cubicBezTo>
                  <a:pt x="55" y="56"/>
                  <a:pt x="55" y="56"/>
                  <a:pt x="55" y="56"/>
                </a:cubicBezTo>
                <a:cubicBezTo>
                  <a:pt x="55" y="56"/>
                  <a:pt x="55" y="56"/>
                  <a:pt x="55" y="56"/>
                </a:cubicBezTo>
                <a:cubicBezTo>
                  <a:pt x="55" y="56"/>
                  <a:pt x="55" y="56"/>
                  <a:pt x="55" y="56"/>
                </a:cubicBezTo>
                <a:cubicBezTo>
                  <a:pt x="55" y="56"/>
                  <a:pt x="55" y="56"/>
                  <a:pt x="55" y="56"/>
                </a:cubicBezTo>
                <a:cubicBezTo>
                  <a:pt x="55" y="55"/>
                  <a:pt x="55" y="55"/>
                  <a:pt x="55" y="55"/>
                </a:cubicBezTo>
                <a:cubicBezTo>
                  <a:pt x="54" y="55"/>
                  <a:pt x="52" y="55"/>
                  <a:pt x="51" y="55"/>
                </a:cubicBezTo>
                <a:cubicBezTo>
                  <a:pt x="49" y="55"/>
                  <a:pt x="48" y="56"/>
                  <a:pt x="47" y="58"/>
                </a:cubicBezTo>
                <a:cubicBezTo>
                  <a:pt x="47" y="58"/>
                  <a:pt x="47" y="58"/>
                  <a:pt x="47" y="58"/>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7" name="Freeform 15">
            <a:extLst>
              <a:ext uri="{FF2B5EF4-FFF2-40B4-BE49-F238E27FC236}">
                <a16:creationId xmlns:a16="http://schemas.microsoft.com/office/drawing/2014/main" id="{7CA84D1F-D300-4C3C-9207-8E07B01DCE70}"/>
              </a:ext>
            </a:extLst>
          </p:cNvPr>
          <p:cNvSpPr>
            <a:spLocks noEditPoints="1"/>
          </p:cNvSpPr>
          <p:nvPr/>
        </p:nvSpPr>
        <p:spPr bwMode="auto">
          <a:xfrm rot="19688311">
            <a:off x="2474913" y="4224338"/>
            <a:ext cx="376237" cy="433387"/>
          </a:xfrm>
          <a:custGeom>
            <a:avLst/>
            <a:gdLst>
              <a:gd name="T0" fmla="*/ 2147483646 w 88"/>
              <a:gd name="T1" fmla="*/ 2147483646 h 101"/>
              <a:gd name="T2" fmla="*/ 2147483646 w 88"/>
              <a:gd name="T3" fmla="*/ 2147483646 h 101"/>
              <a:gd name="T4" fmla="*/ 2147483646 w 88"/>
              <a:gd name="T5" fmla="*/ 2147483646 h 101"/>
              <a:gd name="T6" fmla="*/ 2147483646 w 88"/>
              <a:gd name="T7" fmla="*/ 2147483646 h 101"/>
              <a:gd name="T8" fmla="*/ 2147483646 w 88"/>
              <a:gd name="T9" fmla="*/ 2147483646 h 101"/>
              <a:gd name="T10" fmla="*/ 2147483646 w 88"/>
              <a:gd name="T11" fmla="*/ 2147483646 h 101"/>
              <a:gd name="T12" fmla="*/ 2147483646 w 88"/>
              <a:gd name="T13" fmla="*/ 2147483646 h 101"/>
              <a:gd name="T14" fmla="*/ 2147483646 w 88"/>
              <a:gd name="T15" fmla="*/ 2147483646 h 101"/>
              <a:gd name="T16" fmla="*/ 2147483646 w 88"/>
              <a:gd name="T17" fmla="*/ 2147483646 h 101"/>
              <a:gd name="T18" fmla="*/ 2147483646 w 88"/>
              <a:gd name="T19" fmla="*/ 2147483646 h 101"/>
              <a:gd name="T20" fmla="*/ 2147483646 w 88"/>
              <a:gd name="T21" fmla="*/ 0 h 101"/>
              <a:gd name="T22" fmla="*/ 0 w 88"/>
              <a:gd name="T23" fmla="*/ 2147483646 h 101"/>
              <a:gd name="T24" fmla="*/ 2147483646 w 88"/>
              <a:gd name="T25" fmla="*/ 2147483646 h 101"/>
              <a:gd name="T26" fmla="*/ 2147483646 w 88"/>
              <a:gd name="T27" fmla="*/ 2147483646 h 101"/>
              <a:gd name="T28" fmla="*/ 2147483646 w 88"/>
              <a:gd name="T29" fmla="*/ 2147483646 h 101"/>
              <a:gd name="T30" fmla="*/ 2147483646 w 88"/>
              <a:gd name="T31" fmla="*/ 2147483646 h 101"/>
              <a:gd name="T32" fmla="*/ 2147483646 w 88"/>
              <a:gd name="T33" fmla="*/ 2147483646 h 101"/>
              <a:gd name="T34" fmla="*/ 2147483646 w 88"/>
              <a:gd name="T35" fmla="*/ 2147483646 h 101"/>
              <a:gd name="T36" fmla="*/ 2147483646 w 88"/>
              <a:gd name="T37" fmla="*/ 2147483646 h 101"/>
              <a:gd name="T38" fmla="*/ 2147483646 w 88"/>
              <a:gd name="T39" fmla="*/ 2147483646 h 101"/>
              <a:gd name="T40" fmla="*/ 2147483646 w 88"/>
              <a:gd name="T41" fmla="*/ 2147483646 h 101"/>
              <a:gd name="T42" fmla="*/ 2147483646 w 88"/>
              <a:gd name="T43" fmla="*/ 2147483646 h 101"/>
              <a:gd name="T44" fmla="*/ 2147483646 w 88"/>
              <a:gd name="T45" fmla="*/ 2147483646 h 101"/>
              <a:gd name="T46" fmla="*/ 2147483646 w 88"/>
              <a:gd name="T47" fmla="*/ 2147483646 h 101"/>
              <a:gd name="T48" fmla="*/ 2147483646 w 88"/>
              <a:gd name="T49" fmla="*/ 2147483646 h 101"/>
              <a:gd name="T50" fmla="*/ 2147483646 w 88"/>
              <a:gd name="T51" fmla="*/ 2147483646 h 101"/>
              <a:gd name="T52" fmla="*/ 2147483646 w 88"/>
              <a:gd name="T53" fmla="*/ 2147483646 h 101"/>
              <a:gd name="T54" fmla="*/ 2147483646 w 88"/>
              <a:gd name="T55" fmla="*/ 2147483646 h 101"/>
              <a:gd name="T56" fmla="*/ 2147483646 w 88"/>
              <a:gd name="T57" fmla="*/ 2147483646 h 101"/>
              <a:gd name="T58" fmla="*/ 2147483646 w 88"/>
              <a:gd name="T59" fmla="*/ 2147483646 h 101"/>
              <a:gd name="T60" fmla="*/ 2147483646 w 88"/>
              <a:gd name="T61" fmla="*/ 2147483646 h 101"/>
              <a:gd name="T62" fmla="*/ 2147483646 w 88"/>
              <a:gd name="T63" fmla="*/ 2147483646 h 101"/>
              <a:gd name="T64" fmla="*/ 2147483646 w 88"/>
              <a:gd name="T65" fmla="*/ 2147483646 h 101"/>
              <a:gd name="T66" fmla="*/ 2147483646 w 88"/>
              <a:gd name="T67" fmla="*/ 2147483646 h 101"/>
              <a:gd name="T68" fmla="*/ 2147483646 w 88"/>
              <a:gd name="T69" fmla="*/ 2147483646 h 101"/>
              <a:gd name="T70" fmla="*/ 2147483646 w 88"/>
              <a:gd name="T71" fmla="*/ 2147483646 h 101"/>
              <a:gd name="T72" fmla="*/ 2147483646 w 88"/>
              <a:gd name="T73" fmla="*/ 2147483646 h 101"/>
              <a:gd name="T74" fmla="*/ 2147483646 w 88"/>
              <a:gd name="T75" fmla="*/ 2147483646 h 101"/>
              <a:gd name="T76" fmla="*/ 2147483646 w 88"/>
              <a:gd name="T77" fmla="*/ 2147483646 h 101"/>
              <a:gd name="T78" fmla="*/ 2147483646 w 88"/>
              <a:gd name="T79" fmla="*/ 2147483646 h 101"/>
              <a:gd name="T80" fmla="*/ 2147483646 w 88"/>
              <a:gd name="T81" fmla="*/ 2147483646 h 101"/>
              <a:gd name="T82" fmla="*/ 2147483646 w 88"/>
              <a:gd name="T83" fmla="*/ 2147483646 h 101"/>
              <a:gd name="T84" fmla="*/ 2147483646 w 88"/>
              <a:gd name="T85" fmla="*/ 2147483646 h 101"/>
              <a:gd name="T86" fmla="*/ 2147483646 w 88"/>
              <a:gd name="T87" fmla="*/ 2147483646 h 101"/>
              <a:gd name="T88" fmla="*/ 2147483646 w 88"/>
              <a:gd name="T89" fmla="*/ 2147483646 h 101"/>
              <a:gd name="T90" fmla="*/ 2147483646 w 88"/>
              <a:gd name="T91" fmla="*/ 2147483646 h 101"/>
              <a:gd name="T92" fmla="*/ 2147483646 w 88"/>
              <a:gd name="T93" fmla="*/ 2147483646 h 101"/>
              <a:gd name="T94" fmla="*/ 2147483646 w 88"/>
              <a:gd name="T95" fmla="*/ 2147483646 h 101"/>
              <a:gd name="T96" fmla="*/ 2147483646 w 88"/>
              <a:gd name="T97" fmla="*/ 2147483646 h 101"/>
              <a:gd name="T98" fmla="*/ 2147483646 w 88"/>
              <a:gd name="T99" fmla="*/ 2147483646 h 101"/>
              <a:gd name="T100" fmla="*/ 2147483646 w 88"/>
              <a:gd name="T101" fmla="*/ 2147483646 h 10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88" h="101">
                <a:moveTo>
                  <a:pt x="53" y="52"/>
                </a:moveTo>
                <a:cubicBezTo>
                  <a:pt x="52" y="52"/>
                  <a:pt x="51" y="53"/>
                  <a:pt x="51" y="54"/>
                </a:cubicBezTo>
                <a:cubicBezTo>
                  <a:pt x="51" y="57"/>
                  <a:pt x="51" y="57"/>
                  <a:pt x="51" y="57"/>
                </a:cubicBezTo>
                <a:cubicBezTo>
                  <a:pt x="48" y="57"/>
                  <a:pt x="48" y="57"/>
                  <a:pt x="48" y="57"/>
                </a:cubicBezTo>
                <a:cubicBezTo>
                  <a:pt x="46" y="57"/>
                  <a:pt x="45" y="58"/>
                  <a:pt x="45" y="60"/>
                </a:cubicBezTo>
                <a:cubicBezTo>
                  <a:pt x="45" y="61"/>
                  <a:pt x="46" y="62"/>
                  <a:pt x="48" y="62"/>
                </a:cubicBezTo>
                <a:cubicBezTo>
                  <a:pt x="51" y="62"/>
                  <a:pt x="51" y="62"/>
                  <a:pt x="51" y="62"/>
                </a:cubicBezTo>
                <a:cubicBezTo>
                  <a:pt x="51" y="65"/>
                  <a:pt x="51" y="65"/>
                  <a:pt x="51" y="65"/>
                </a:cubicBezTo>
                <a:cubicBezTo>
                  <a:pt x="51" y="66"/>
                  <a:pt x="52" y="67"/>
                  <a:pt x="53" y="67"/>
                </a:cubicBezTo>
                <a:cubicBezTo>
                  <a:pt x="54" y="67"/>
                  <a:pt x="55" y="66"/>
                  <a:pt x="55" y="65"/>
                </a:cubicBezTo>
                <a:cubicBezTo>
                  <a:pt x="55" y="62"/>
                  <a:pt x="55" y="62"/>
                  <a:pt x="55" y="62"/>
                </a:cubicBezTo>
                <a:cubicBezTo>
                  <a:pt x="59" y="62"/>
                  <a:pt x="59" y="62"/>
                  <a:pt x="59" y="62"/>
                </a:cubicBezTo>
                <a:cubicBezTo>
                  <a:pt x="60" y="62"/>
                  <a:pt x="61" y="61"/>
                  <a:pt x="61" y="60"/>
                </a:cubicBezTo>
                <a:cubicBezTo>
                  <a:pt x="61" y="58"/>
                  <a:pt x="60" y="57"/>
                  <a:pt x="59" y="57"/>
                </a:cubicBezTo>
                <a:cubicBezTo>
                  <a:pt x="55" y="57"/>
                  <a:pt x="55" y="57"/>
                  <a:pt x="55" y="57"/>
                </a:cubicBezTo>
                <a:cubicBezTo>
                  <a:pt x="55" y="54"/>
                  <a:pt x="55" y="54"/>
                  <a:pt x="55" y="54"/>
                </a:cubicBezTo>
                <a:cubicBezTo>
                  <a:pt x="55" y="53"/>
                  <a:pt x="54" y="52"/>
                  <a:pt x="53" y="52"/>
                </a:cubicBezTo>
                <a:close/>
                <a:moveTo>
                  <a:pt x="86" y="29"/>
                </a:moveTo>
                <a:cubicBezTo>
                  <a:pt x="86" y="29"/>
                  <a:pt x="86" y="29"/>
                  <a:pt x="86" y="29"/>
                </a:cubicBezTo>
                <a:cubicBezTo>
                  <a:pt x="58" y="1"/>
                  <a:pt x="58" y="1"/>
                  <a:pt x="58" y="1"/>
                </a:cubicBezTo>
                <a:cubicBezTo>
                  <a:pt x="58" y="0"/>
                  <a:pt x="57" y="0"/>
                  <a:pt x="56" y="0"/>
                </a:cubicBezTo>
                <a:cubicBezTo>
                  <a:pt x="10" y="0"/>
                  <a:pt x="10" y="0"/>
                  <a:pt x="10" y="0"/>
                </a:cubicBezTo>
                <a:cubicBezTo>
                  <a:pt x="7" y="0"/>
                  <a:pt x="4" y="1"/>
                  <a:pt x="3" y="3"/>
                </a:cubicBezTo>
                <a:cubicBezTo>
                  <a:pt x="1" y="5"/>
                  <a:pt x="0" y="8"/>
                  <a:pt x="0" y="10"/>
                </a:cubicBezTo>
                <a:cubicBezTo>
                  <a:pt x="0" y="90"/>
                  <a:pt x="0" y="90"/>
                  <a:pt x="0" y="90"/>
                </a:cubicBezTo>
                <a:cubicBezTo>
                  <a:pt x="0" y="93"/>
                  <a:pt x="1" y="96"/>
                  <a:pt x="3" y="97"/>
                </a:cubicBezTo>
                <a:cubicBezTo>
                  <a:pt x="3" y="97"/>
                  <a:pt x="3" y="97"/>
                  <a:pt x="3" y="97"/>
                </a:cubicBezTo>
                <a:cubicBezTo>
                  <a:pt x="3" y="97"/>
                  <a:pt x="3" y="97"/>
                  <a:pt x="3" y="97"/>
                </a:cubicBezTo>
                <a:cubicBezTo>
                  <a:pt x="4" y="99"/>
                  <a:pt x="7" y="101"/>
                  <a:pt x="10" y="101"/>
                </a:cubicBezTo>
                <a:cubicBezTo>
                  <a:pt x="77" y="101"/>
                  <a:pt x="77" y="101"/>
                  <a:pt x="77" y="101"/>
                </a:cubicBezTo>
                <a:cubicBezTo>
                  <a:pt x="80" y="101"/>
                  <a:pt x="83" y="99"/>
                  <a:pt x="84" y="97"/>
                </a:cubicBezTo>
                <a:cubicBezTo>
                  <a:pt x="84" y="97"/>
                  <a:pt x="84" y="97"/>
                  <a:pt x="84" y="97"/>
                </a:cubicBezTo>
                <a:cubicBezTo>
                  <a:pt x="84" y="97"/>
                  <a:pt x="84" y="97"/>
                  <a:pt x="84" y="97"/>
                </a:cubicBezTo>
                <a:cubicBezTo>
                  <a:pt x="86" y="96"/>
                  <a:pt x="88" y="93"/>
                  <a:pt x="88" y="90"/>
                </a:cubicBezTo>
                <a:cubicBezTo>
                  <a:pt x="88" y="32"/>
                  <a:pt x="88" y="32"/>
                  <a:pt x="88" y="32"/>
                </a:cubicBezTo>
                <a:cubicBezTo>
                  <a:pt x="88" y="31"/>
                  <a:pt x="87" y="30"/>
                  <a:pt x="86" y="29"/>
                </a:cubicBezTo>
                <a:close/>
                <a:moveTo>
                  <a:pt x="58" y="12"/>
                </a:moveTo>
                <a:cubicBezTo>
                  <a:pt x="58" y="12"/>
                  <a:pt x="58" y="12"/>
                  <a:pt x="58" y="12"/>
                </a:cubicBezTo>
                <a:cubicBezTo>
                  <a:pt x="76" y="29"/>
                  <a:pt x="76" y="29"/>
                  <a:pt x="76" y="29"/>
                </a:cubicBezTo>
                <a:cubicBezTo>
                  <a:pt x="62" y="29"/>
                  <a:pt x="62" y="29"/>
                  <a:pt x="62" y="29"/>
                </a:cubicBezTo>
                <a:cubicBezTo>
                  <a:pt x="61" y="29"/>
                  <a:pt x="60" y="29"/>
                  <a:pt x="59" y="28"/>
                </a:cubicBezTo>
                <a:cubicBezTo>
                  <a:pt x="59" y="28"/>
                  <a:pt x="59" y="28"/>
                  <a:pt x="59" y="28"/>
                </a:cubicBezTo>
                <a:cubicBezTo>
                  <a:pt x="58" y="27"/>
                  <a:pt x="58" y="26"/>
                  <a:pt x="58" y="25"/>
                </a:cubicBezTo>
                <a:cubicBezTo>
                  <a:pt x="58" y="12"/>
                  <a:pt x="58" y="12"/>
                  <a:pt x="58" y="12"/>
                </a:cubicBezTo>
                <a:close/>
                <a:moveTo>
                  <a:pt x="80" y="90"/>
                </a:moveTo>
                <a:cubicBezTo>
                  <a:pt x="80" y="90"/>
                  <a:pt x="80" y="90"/>
                  <a:pt x="80" y="90"/>
                </a:cubicBezTo>
                <a:cubicBezTo>
                  <a:pt x="80" y="91"/>
                  <a:pt x="80" y="92"/>
                  <a:pt x="79" y="92"/>
                </a:cubicBezTo>
                <a:cubicBezTo>
                  <a:pt x="79" y="92"/>
                  <a:pt x="79" y="92"/>
                  <a:pt x="79" y="92"/>
                </a:cubicBezTo>
                <a:cubicBezTo>
                  <a:pt x="79" y="93"/>
                  <a:pt x="78" y="93"/>
                  <a:pt x="77" y="93"/>
                </a:cubicBezTo>
                <a:cubicBezTo>
                  <a:pt x="10" y="93"/>
                  <a:pt x="10" y="93"/>
                  <a:pt x="10" y="93"/>
                </a:cubicBezTo>
                <a:cubicBezTo>
                  <a:pt x="9" y="93"/>
                  <a:pt x="9" y="92"/>
                  <a:pt x="8" y="92"/>
                </a:cubicBezTo>
                <a:cubicBezTo>
                  <a:pt x="8" y="92"/>
                  <a:pt x="8" y="92"/>
                  <a:pt x="8" y="92"/>
                </a:cubicBezTo>
                <a:cubicBezTo>
                  <a:pt x="8" y="92"/>
                  <a:pt x="7" y="91"/>
                  <a:pt x="7" y="90"/>
                </a:cubicBezTo>
                <a:cubicBezTo>
                  <a:pt x="7" y="10"/>
                  <a:pt x="7" y="10"/>
                  <a:pt x="7" y="10"/>
                </a:cubicBezTo>
                <a:cubicBezTo>
                  <a:pt x="7" y="10"/>
                  <a:pt x="8" y="9"/>
                  <a:pt x="8" y="9"/>
                </a:cubicBezTo>
                <a:cubicBezTo>
                  <a:pt x="9" y="8"/>
                  <a:pt x="9" y="8"/>
                  <a:pt x="10" y="8"/>
                </a:cubicBezTo>
                <a:cubicBezTo>
                  <a:pt x="53" y="8"/>
                  <a:pt x="53" y="8"/>
                  <a:pt x="53" y="8"/>
                </a:cubicBezTo>
                <a:cubicBezTo>
                  <a:pt x="53" y="25"/>
                  <a:pt x="53" y="25"/>
                  <a:pt x="53" y="25"/>
                </a:cubicBezTo>
                <a:cubicBezTo>
                  <a:pt x="53" y="28"/>
                  <a:pt x="54" y="30"/>
                  <a:pt x="56" y="31"/>
                </a:cubicBezTo>
                <a:cubicBezTo>
                  <a:pt x="56" y="32"/>
                  <a:pt x="56" y="32"/>
                  <a:pt x="56" y="32"/>
                </a:cubicBezTo>
                <a:cubicBezTo>
                  <a:pt x="58" y="33"/>
                  <a:pt x="60" y="34"/>
                  <a:pt x="62" y="34"/>
                </a:cubicBezTo>
                <a:cubicBezTo>
                  <a:pt x="80" y="34"/>
                  <a:pt x="80" y="34"/>
                  <a:pt x="80" y="34"/>
                </a:cubicBezTo>
                <a:cubicBezTo>
                  <a:pt x="80" y="90"/>
                  <a:pt x="80" y="90"/>
                  <a:pt x="80" y="90"/>
                </a:cubicBezTo>
                <a:close/>
                <a:moveTo>
                  <a:pt x="37" y="48"/>
                </a:moveTo>
                <a:cubicBezTo>
                  <a:pt x="37" y="48"/>
                  <a:pt x="37" y="48"/>
                  <a:pt x="37" y="48"/>
                </a:cubicBezTo>
                <a:cubicBezTo>
                  <a:pt x="36" y="47"/>
                  <a:pt x="35" y="48"/>
                  <a:pt x="34" y="49"/>
                </a:cubicBezTo>
                <a:cubicBezTo>
                  <a:pt x="27" y="69"/>
                  <a:pt x="27" y="69"/>
                  <a:pt x="27" y="69"/>
                </a:cubicBezTo>
                <a:cubicBezTo>
                  <a:pt x="27" y="70"/>
                  <a:pt x="28" y="71"/>
                  <a:pt x="29" y="72"/>
                </a:cubicBezTo>
                <a:cubicBezTo>
                  <a:pt x="30" y="72"/>
                  <a:pt x="31" y="72"/>
                  <a:pt x="32" y="70"/>
                </a:cubicBezTo>
                <a:cubicBezTo>
                  <a:pt x="33" y="67"/>
                  <a:pt x="33" y="67"/>
                  <a:pt x="33" y="67"/>
                </a:cubicBezTo>
                <a:cubicBezTo>
                  <a:pt x="40" y="67"/>
                  <a:pt x="40" y="67"/>
                  <a:pt x="40" y="67"/>
                </a:cubicBezTo>
                <a:cubicBezTo>
                  <a:pt x="41" y="70"/>
                  <a:pt x="41" y="70"/>
                  <a:pt x="41" y="70"/>
                </a:cubicBezTo>
                <a:cubicBezTo>
                  <a:pt x="42" y="72"/>
                  <a:pt x="43" y="72"/>
                  <a:pt x="44" y="72"/>
                </a:cubicBezTo>
                <a:cubicBezTo>
                  <a:pt x="46" y="71"/>
                  <a:pt x="46" y="70"/>
                  <a:pt x="46" y="69"/>
                </a:cubicBezTo>
                <a:cubicBezTo>
                  <a:pt x="39" y="49"/>
                  <a:pt x="39" y="49"/>
                  <a:pt x="39" y="49"/>
                </a:cubicBezTo>
                <a:cubicBezTo>
                  <a:pt x="39" y="48"/>
                  <a:pt x="38" y="48"/>
                  <a:pt x="37" y="48"/>
                </a:cubicBezTo>
                <a:close/>
                <a:moveTo>
                  <a:pt x="35" y="62"/>
                </a:moveTo>
                <a:cubicBezTo>
                  <a:pt x="35" y="62"/>
                  <a:pt x="35" y="62"/>
                  <a:pt x="35" y="62"/>
                </a:cubicBezTo>
                <a:cubicBezTo>
                  <a:pt x="37" y="57"/>
                  <a:pt x="37" y="57"/>
                  <a:pt x="37" y="57"/>
                </a:cubicBezTo>
                <a:cubicBezTo>
                  <a:pt x="39" y="62"/>
                  <a:pt x="39" y="62"/>
                  <a:pt x="39" y="62"/>
                </a:cubicBezTo>
                <a:cubicBezTo>
                  <a:pt x="35" y="62"/>
                  <a:pt x="35" y="62"/>
                  <a:pt x="35" y="62"/>
                </a:cubicBezTo>
                <a:close/>
                <a:moveTo>
                  <a:pt x="41" y="41"/>
                </a:moveTo>
                <a:cubicBezTo>
                  <a:pt x="41" y="41"/>
                  <a:pt x="41" y="41"/>
                  <a:pt x="41" y="41"/>
                </a:cubicBezTo>
                <a:cubicBezTo>
                  <a:pt x="40" y="41"/>
                  <a:pt x="39" y="42"/>
                  <a:pt x="40" y="44"/>
                </a:cubicBezTo>
                <a:cubicBezTo>
                  <a:pt x="40" y="45"/>
                  <a:pt x="42" y="45"/>
                  <a:pt x="43" y="45"/>
                </a:cubicBezTo>
                <a:cubicBezTo>
                  <a:pt x="52" y="42"/>
                  <a:pt x="59" y="44"/>
                  <a:pt x="62" y="48"/>
                </a:cubicBezTo>
                <a:cubicBezTo>
                  <a:pt x="65" y="50"/>
                  <a:pt x="66" y="53"/>
                  <a:pt x="66" y="57"/>
                </a:cubicBezTo>
                <a:cubicBezTo>
                  <a:pt x="67" y="60"/>
                  <a:pt x="66" y="64"/>
                  <a:pt x="65" y="67"/>
                </a:cubicBezTo>
                <a:cubicBezTo>
                  <a:pt x="61" y="74"/>
                  <a:pt x="54" y="80"/>
                  <a:pt x="43" y="80"/>
                </a:cubicBezTo>
                <a:cubicBezTo>
                  <a:pt x="33" y="80"/>
                  <a:pt x="26" y="75"/>
                  <a:pt x="23" y="68"/>
                </a:cubicBezTo>
                <a:cubicBezTo>
                  <a:pt x="21" y="65"/>
                  <a:pt x="21" y="62"/>
                  <a:pt x="21" y="59"/>
                </a:cubicBezTo>
                <a:cubicBezTo>
                  <a:pt x="21" y="56"/>
                  <a:pt x="21" y="53"/>
                  <a:pt x="23" y="50"/>
                </a:cubicBezTo>
                <a:cubicBezTo>
                  <a:pt x="26" y="43"/>
                  <a:pt x="33" y="38"/>
                  <a:pt x="43" y="38"/>
                </a:cubicBezTo>
                <a:cubicBezTo>
                  <a:pt x="45" y="38"/>
                  <a:pt x="46" y="37"/>
                  <a:pt x="46" y="36"/>
                </a:cubicBezTo>
                <a:cubicBezTo>
                  <a:pt x="46" y="35"/>
                  <a:pt x="45" y="33"/>
                  <a:pt x="43" y="33"/>
                </a:cubicBezTo>
                <a:cubicBezTo>
                  <a:pt x="30" y="33"/>
                  <a:pt x="22" y="40"/>
                  <a:pt x="18" y="49"/>
                </a:cubicBezTo>
                <a:cubicBezTo>
                  <a:pt x="17" y="52"/>
                  <a:pt x="16" y="55"/>
                  <a:pt x="16" y="59"/>
                </a:cubicBezTo>
                <a:cubicBezTo>
                  <a:pt x="16" y="63"/>
                  <a:pt x="17" y="66"/>
                  <a:pt x="18" y="69"/>
                </a:cubicBezTo>
                <a:cubicBezTo>
                  <a:pt x="22" y="78"/>
                  <a:pt x="30" y="85"/>
                  <a:pt x="43" y="85"/>
                </a:cubicBezTo>
                <a:cubicBezTo>
                  <a:pt x="57" y="85"/>
                  <a:pt x="65" y="78"/>
                  <a:pt x="69" y="69"/>
                </a:cubicBezTo>
                <a:cubicBezTo>
                  <a:pt x="71" y="65"/>
                  <a:pt x="71" y="60"/>
                  <a:pt x="71" y="56"/>
                </a:cubicBezTo>
                <a:cubicBezTo>
                  <a:pt x="70" y="52"/>
                  <a:pt x="69" y="48"/>
                  <a:pt x="66" y="45"/>
                </a:cubicBezTo>
                <a:cubicBezTo>
                  <a:pt x="61" y="40"/>
                  <a:pt x="53" y="37"/>
                  <a:pt x="41" y="41"/>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8" name="Freeform 19">
            <a:extLst>
              <a:ext uri="{FF2B5EF4-FFF2-40B4-BE49-F238E27FC236}">
                <a16:creationId xmlns:a16="http://schemas.microsoft.com/office/drawing/2014/main" id="{9EF89459-0A2C-43D5-97F7-E809D5220888}"/>
              </a:ext>
            </a:extLst>
          </p:cNvPr>
          <p:cNvSpPr>
            <a:spLocks noEditPoints="1"/>
          </p:cNvSpPr>
          <p:nvPr/>
        </p:nvSpPr>
        <p:spPr bwMode="auto">
          <a:xfrm rot="19688311">
            <a:off x="1711325" y="3314700"/>
            <a:ext cx="385763" cy="427038"/>
          </a:xfrm>
          <a:custGeom>
            <a:avLst/>
            <a:gdLst>
              <a:gd name="T0" fmla="*/ 2147483646 w 90"/>
              <a:gd name="T1" fmla="*/ 0 h 100"/>
              <a:gd name="T2" fmla="*/ 2147483646 w 90"/>
              <a:gd name="T3" fmla="*/ 0 h 100"/>
              <a:gd name="T4" fmla="*/ 2147483646 w 90"/>
              <a:gd name="T5" fmla="*/ 0 h 100"/>
              <a:gd name="T6" fmla="*/ 2147483646 w 90"/>
              <a:gd name="T7" fmla="*/ 0 h 100"/>
              <a:gd name="T8" fmla="*/ 2147483646 w 90"/>
              <a:gd name="T9" fmla="*/ 2147483646 h 100"/>
              <a:gd name="T10" fmla="*/ 2147483646 w 90"/>
              <a:gd name="T11" fmla="*/ 2147483646 h 100"/>
              <a:gd name="T12" fmla="*/ 2147483646 w 90"/>
              <a:gd name="T13" fmla="*/ 2147483646 h 100"/>
              <a:gd name="T14" fmla="*/ 2147483646 w 90"/>
              <a:gd name="T15" fmla="*/ 2147483646 h 100"/>
              <a:gd name="T16" fmla="*/ 2147483646 w 90"/>
              <a:gd name="T17" fmla="*/ 2147483646 h 100"/>
              <a:gd name="T18" fmla="*/ 2147483646 w 90"/>
              <a:gd name="T19" fmla="*/ 2147483646 h 100"/>
              <a:gd name="T20" fmla="*/ 2147483646 w 90"/>
              <a:gd name="T21" fmla="*/ 2147483646 h 100"/>
              <a:gd name="T22" fmla="*/ 0 w 90"/>
              <a:gd name="T23" fmla="*/ 2147483646 h 100"/>
              <a:gd name="T24" fmla="*/ 0 w 90"/>
              <a:gd name="T25" fmla="*/ 2147483646 h 100"/>
              <a:gd name="T26" fmla="*/ 0 w 90"/>
              <a:gd name="T27" fmla="*/ 2147483646 h 100"/>
              <a:gd name="T28" fmla="*/ 2147483646 w 90"/>
              <a:gd name="T29" fmla="*/ 0 h 100"/>
              <a:gd name="T30" fmla="*/ 2147483646 w 90"/>
              <a:gd name="T31" fmla="*/ 2147483646 h 100"/>
              <a:gd name="T32" fmla="*/ 2147483646 w 90"/>
              <a:gd name="T33" fmla="*/ 2147483646 h 100"/>
              <a:gd name="T34" fmla="*/ 2147483646 w 90"/>
              <a:gd name="T35" fmla="*/ 2147483646 h 100"/>
              <a:gd name="T36" fmla="*/ 2147483646 w 90"/>
              <a:gd name="T37" fmla="*/ 2147483646 h 100"/>
              <a:gd name="T38" fmla="*/ 2147483646 w 90"/>
              <a:gd name="T39" fmla="*/ 2147483646 h 100"/>
              <a:gd name="T40" fmla="*/ 2147483646 w 90"/>
              <a:gd name="T41" fmla="*/ 2147483646 h 100"/>
              <a:gd name="T42" fmla="*/ 2147483646 w 90"/>
              <a:gd name="T43" fmla="*/ 2147483646 h 100"/>
              <a:gd name="T44" fmla="*/ 2147483646 w 90"/>
              <a:gd name="T45" fmla="*/ 2147483646 h 100"/>
              <a:gd name="T46" fmla="*/ 2147483646 w 90"/>
              <a:gd name="T47" fmla="*/ 2147483646 h 100"/>
              <a:gd name="T48" fmla="*/ 2147483646 w 90"/>
              <a:gd name="T49" fmla="*/ 2147483646 h 100"/>
              <a:gd name="T50" fmla="*/ 2147483646 w 90"/>
              <a:gd name="T51" fmla="*/ 2147483646 h 100"/>
              <a:gd name="T52" fmla="*/ 2147483646 w 90"/>
              <a:gd name="T53" fmla="*/ 2147483646 h 100"/>
              <a:gd name="T54" fmla="*/ 2147483646 w 90"/>
              <a:gd name="T55" fmla="*/ 2147483646 h 100"/>
              <a:gd name="T56" fmla="*/ 2147483646 w 90"/>
              <a:gd name="T57" fmla="*/ 2147483646 h 100"/>
              <a:gd name="T58" fmla="*/ 2147483646 w 90"/>
              <a:gd name="T59" fmla="*/ 2147483646 h 100"/>
              <a:gd name="T60" fmla="*/ 2147483646 w 90"/>
              <a:gd name="T61" fmla="*/ 2147483646 h 100"/>
              <a:gd name="T62" fmla="*/ 2147483646 w 90"/>
              <a:gd name="T63" fmla="*/ 2147483646 h 100"/>
              <a:gd name="T64" fmla="*/ 2147483646 w 90"/>
              <a:gd name="T65" fmla="*/ 2147483646 h 100"/>
              <a:gd name="T66" fmla="*/ 2147483646 w 90"/>
              <a:gd name="T67" fmla="*/ 2147483646 h 100"/>
              <a:gd name="T68" fmla="*/ 2147483646 w 90"/>
              <a:gd name="T69" fmla="*/ 2147483646 h 100"/>
              <a:gd name="T70" fmla="*/ 2147483646 w 90"/>
              <a:gd name="T71" fmla="*/ 2147483646 h 100"/>
              <a:gd name="T72" fmla="*/ 2147483646 w 90"/>
              <a:gd name="T73" fmla="*/ 2147483646 h 100"/>
              <a:gd name="T74" fmla="*/ 2147483646 w 90"/>
              <a:gd name="T75" fmla="*/ 2147483646 h 100"/>
              <a:gd name="T76" fmla="*/ 2147483646 w 90"/>
              <a:gd name="T77" fmla="*/ 2147483646 h 100"/>
              <a:gd name="T78" fmla="*/ 2147483646 w 90"/>
              <a:gd name="T79" fmla="*/ 2147483646 h 100"/>
              <a:gd name="T80" fmla="*/ 2147483646 w 90"/>
              <a:gd name="T81" fmla="*/ 2147483646 h 100"/>
              <a:gd name="T82" fmla="*/ 2147483646 w 90"/>
              <a:gd name="T83" fmla="*/ 2147483646 h 100"/>
              <a:gd name="T84" fmla="*/ 2147483646 w 90"/>
              <a:gd name="T85" fmla="*/ 2147483646 h 100"/>
              <a:gd name="T86" fmla="*/ 2147483646 w 90"/>
              <a:gd name="T87" fmla="*/ 2147483646 h 100"/>
              <a:gd name="T88" fmla="*/ 2147483646 w 90"/>
              <a:gd name="T89" fmla="*/ 2147483646 h 100"/>
              <a:gd name="T90" fmla="*/ 2147483646 w 90"/>
              <a:gd name="T91" fmla="*/ 2147483646 h 100"/>
              <a:gd name="T92" fmla="*/ 2147483646 w 90"/>
              <a:gd name="T93" fmla="*/ 2147483646 h 100"/>
              <a:gd name="T94" fmla="*/ 2147483646 w 90"/>
              <a:gd name="T95" fmla="*/ 2147483646 h 1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90" h="100">
                <a:moveTo>
                  <a:pt x="4" y="0"/>
                </a:moveTo>
                <a:cubicBezTo>
                  <a:pt x="4" y="0"/>
                  <a:pt x="4" y="0"/>
                  <a:pt x="4" y="0"/>
                </a:cubicBezTo>
                <a:cubicBezTo>
                  <a:pt x="22" y="0"/>
                  <a:pt x="22" y="0"/>
                  <a:pt x="22" y="0"/>
                </a:cubicBezTo>
                <a:cubicBezTo>
                  <a:pt x="87" y="0"/>
                  <a:pt x="87" y="0"/>
                  <a:pt x="87" y="0"/>
                </a:cubicBezTo>
                <a:cubicBezTo>
                  <a:pt x="89" y="0"/>
                  <a:pt x="90" y="1"/>
                  <a:pt x="90" y="4"/>
                </a:cubicBezTo>
                <a:cubicBezTo>
                  <a:pt x="90" y="4"/>
                  <a:pt x="90" y="4"/>
                  <a:pt x="90" y="4"/>
                </a:cubicBezTo>
                <a:cubicBezTo>
                  <a:pt x="90" y="96"/>
                  <a:pt x="90" y="96"/>
                  <a:pt x="90" y="96"/>
                </a:cubicBezTo>
                <a:cubicBezTo>
                  <a:pt x="90" y="98"/>
                  <a:pt x="89" y="100"/>
                  <a:pt x="87" y="100"/>
                </a:cubicBezTo>
                <a:cubicBezTo>
                  <a:pt x="86" y="100"/>
                  <a:pt x="86" y="100"/>
                  <a:pt x="86" y="100"/>
                </a:cubicBezTo>
                <a:cubicBezTo>
                  <a:pt x="22" y="100"/>
                  <a:pt x="22" y="100"/>
                  <a:pt x="22" y="100"/>
                </a:cubicBezTo>
                <a:cubicBezTo>
                  <a:pt x="4" y="100"/>
                  <a:pt x="4" y="100"/>
                  <a:pt x="4" y="100"/>
                </a:cubicBezTo>
                <a:cubicBezTo>
                  <a:pt x="2" y="100"/>
                  <a:pt x="0" y="98"/>
                  <a:pt x="0" y="96"/>
                </a:cubicBezTo>
                <a:cubicBezTo>
                  <a:pt x="0" y="96"/>
                  <a:pt x="0" y="96"/>
                  <a:pt x="0" y="96"/>
                </a:cubicBezTo>
                <a:cubicBezTo>
                  <a:pt x="0" y="4"/>
                  <a:pt x="0" y="4"/>
                  <a:pt x="0" y="4"/>
                </a:cubicBezTo>
                <a:cubicBezTo>
                  <a:pt x="0" y="1"/>
                  <a:pt x="2" y="0"/>
                  <a:pt x="4" y="0"/>
                </a:cubicBezTo>
                <a:close/>
                <a:moveTo>
                  <a:pt x="24" y="7"/>
                </a:moveTo>
                <a:cubicBezTo>
                  <a:pt x="24" y="7"/>
                  <a:pt x="24" y="7"/>
                  <a:pt x="24" y="7"/>
                </a:cubicBezTo>
                <a:cubicBezTo>
                  <a:pt x="24" y="92"/>
                  <a:pt x="24" y="92"/>
                  <a:pt x="24" y="92"/>
                </a:cubicBezTo>
                <a:cubicBezTo>
                  <a:pt x="83" y="92"/>
                  <a:pt x="83" y="92"/>
                  <a:pt x="83" y="92"/>
                </a:cubicBezTo>
                <a:cubicBezTo>
                  <a:pt x="83" y="7"/>
                  <a:pt x="83" y="7"/>
                  <a:pt x="83" y="7"/>
                </a:cubicBezTo>
                <a:cubicBezTo>
                  <a:pt x="69" y="7"/>
                  <a:pt x="69" y="7"/>
                  <a:pt x="69" y="7"/>
                </a:cubicBezTo>
                <a:cubicBezTo>
                  <a:pt x="69" y="33"/>
                  <a:pt x="69" y="33"/>
                  <a:pt x="69" y="33"/>
                </a:cubicBezTo>
                <a:cubicBezTo>
                  <a:pt x="69" y="63"/>
                  <a:pt x="69" y="63"/>
                  <a:pt x="69" y="63"/>
                </a:cubicBezTo>
                <a:cubicBezTo>
                  <a:pt x="69" y="64"/>
                  <a:pt x="68" y="65"/>
                  <a:pt x="67" y="65"/>
                </a:cubicBezTo>
                <a:cubicBezTo>
                  <a:pt x="66" y="65"/>
                  <a:pt x="66" y="65"/>
                  <a:pt x="65" y="65"/>
                </a:cubicBezTo>
                <a:cubicBezTo>
                  <a:pt x="52" y="53"/>
                  <a:pt x="52" y="53"/>
                  <a:pt x="52" y="53"/>
                </a:cubicBezTo>
                <a:cubicBezTo>
                  <a:pt x="40" y="65"/>
                  <a:pt x="40" y="65"/>
                  <a:pt x="40" y="65"/>
                </a:cubicBezTo>
                <a:cubicBezTo>
                  <a:pt x="39" y="66"/>
                  <a:pt x="37" y="66"/>
                  <a:pt x="36" y="65"/>
                </a:cubicBezTo>
                <a:cubicBezTo>
                  <a:pt x="36" y="64"/>
                  <a:pt x="36" y="64"/>
                  <a:pt x="36" y="63"/>
                </a:cubicBezTo>
                <a:cubicBezTo>
                  <a:pt x="36" y="33"/>
                  <a:pt x="36" y="33"/>
                  <a:pt x="36" y="33"/>
                </a:cubicBezTo>
                <a:cubicBezTo>
                  <a:pt x="36" y="7"/>
                  <a:pt x="36" y="7"/>
                  <a:pt x="36" y="7"/>
                </a:cubicBezTo>
                <a:cubicBezTo>
                  <a:pt x="24" y="7"/>
                  <a:pt x="24" y="7"/>
                  <a:pt x="24" y="7"/>
                </a:cubicBezTo>
                <a:close/>
                <a:moveTo>
                  <a:pt x="20" y="92"/>
                </a:moveTo>
                <a:cubicBezTo>
                  <a:pt x="20" y="92"/>
                  <a:pt x="20" y="92"/>
                  <a:pt x="20" y="92"/>
                </a:cubicBezTo>
                <a:cubicBezTo>
                  <a:pt x="20" y="7"/>
                  <a:pt x="20" y="7"/>
                  <a:pt x="20" y="7"/>
                </a:cubicBezTo>
                <a:cubicBezTo>
                  <a:pt x="8" y="7"/>
                  <a:pt x="8" y="7"/>
                  <a:pt x="8" y="7"/>
                </a:cubicBezTo>
                <a:cubicBezTo>
                  <a:pt x="8" y="92"/>
                  <a:pt x="8" y="92"/>
                  <a:pt x="8" y="92"/>
                </a:cubicBezTo>
                <a:cubicBezTo>
                  <a:pt x="20" y="92"/>
                  <a:pt x="20" y="92"/>
                  <a:pt x="20" y="92"/>
                </a:cubicBezTo>
                <a:close/>
                <a:moveTo>
                  <a:pt x="65" y="7"/>
                </a:moveTo>
                <a:cubicBezTo>
                  <a:pt x="65" y="7"/>
                  <a:pt x="65" y="7"/>
                  <a:pt x="65" y="7"/>
                </a:cubicBezTo>
                <a:cubicBezTo>
                  <a:pt x="40" y="7"/>
                  <a:pt x="40" y="7"/>
                  <a:pt x="40" y="7"/>
                </a:cubicBezTo>
                <a:cubicBezTo>
                  <a:pt x="40" y="33"/>
                  <a:pt x="40" y="33"/>
                  <a:pt x="40" y="33"/>
                </a:cubicBezTo>
                <a:cubicBezTo>
                  <a:pt x="40" y="58"/>
                  <a:pt x="40" y="58"/>
                  <a:pt x="40" y="58"/>
                </a:cubicBezTo>
                <a:cubicBezTo>
                  <a:pt x="51" y="48"/>
                  <a:pt x="51" y="48"/>
                  <a:pt x="51" y="48"/>
                </a:cubicBezTo>
                <a:cubicBezTo>
                  <a:pt x="52" y="47"/>
                  <a:pt x="53" y="47"/>
                  <a:pt x="54" y="48"/>
                </a:cubicBezTo>
                <a:cubicBezTo>
                  <a:pt x="65" y="58"/>
                  <a:pt x="65" y="58"/>
                  <a:pt x="65" y="58"/>
                </a:cubicBezTo>
                <a:cubicBezTo>
                  <a:pt x="65" y="33"/>
                  <a:pt x="65" y="33"/>
                  <a:pt x="65" y="33"/>
                </a:cubicBezTo>
                <a:cubicBezTo>
                  <a:pt x="65" y="7"/>
                  <a:pt x="65" y="7"/>
                  <a:pt x="65" y="7"/>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9" name="Freeform 20">
            <a:extLst>
              <a:ext uri="{FF2B5EF4-FFF2-40B4-BE49-F238E27FC236}">
                <a16:creationId xmlns:a16="http://schemas.microsoft.com/office/drawing/2014/main" id="{1A4339FE-4C71-4A11-9FBD-0D73DE5B8E77}"/>
              </a:ext>
            </a:extLst>
          </p:cNvPr>
          <p:cNvSpPr>
            <a:spLocks noEditPoints="1"/>
          </p:cNvSpPr>
          <p:nvPr/>
        </p:nvSpPr>
        <p:spPr bwMode="auto">
          <a:xfrm rot="19688311">
            <a:off x="2444750" y="3305175"/>
            <a:ext cx="436563" cy="436563"/>
          </a:xfrm>
          <a:custGeom>
            <a:avLst/>
            <a:gdLst>
              <a:gd name="T0" fmla="*/ 2147483646 w 102"/>
              <a:gd name="T1" fmla="*/ 2147483646 h 102"/>
              <a:gd name="T2" fmla="*/ 2147483646 w 102"/>
              <a:gd name="T3" fmla="*/ 2147483646 h 102"/>
              <a:gd name="T4" fmla="*/ 0 w 102"/>
              <a:gd name="T5" fmla="*/ 2147483646 h 102"/>
              <a:gd name="T6" fmla="*/ 2147483646 w 102"/>
              <a:gd name="T7" fmla="*/ 2147483646 h 102"/>
              <a:gd name="T8" fmla="*/ 2147483646 w 102"/>
              <a:gd name="T9" fmla="*/ 2147483646 h 102"/>
              <a:gd name="T10" fmla="*/ 2147483646 w 102"/>
              <a:gd name="T11" fmla="*/ 2147483646 h 102"/>
              <a:gd name="T12" fmla="*/ 2147483646 w 102"/>
              <a:gd name="T13" fmla="*/ 2147483646 h 102"/>
              <a:gd name="T14" fmla="*/ 2147483646 w 102"/>
              <a:gd name="T15" fmla="*/ 2147483646 h 102"/>
              <a:gd name="T16" fmla="*/ 2147483646 w 102"/>
              <a:gd name="T17" fmla="*/ 2147483646 h 102"/>
              <a:gd name="T18" fmla="*/ 2147483646 w 102"/>
              <a:gd name="T19" fmla="*/ 2147483646 h 102"/>
              <a:gd name="T20" fmla="*/ 2147483646 w 102"/>
              <a:gd name="T21" fmla="*/ 2147483646 h 102"/>
              <a:gd name="T22" fmla="*/ 2147483646 w 102"/>
              <a:gd name="T23" fmla="*/ 2147483646 h 102"/>
              <a:gd name="T24" fmla="*/ 2147483646 w 102"/>
              <a:gd name="T25" fmla="*/ 2147483646 h 102"/>
              <a:gd name="T26" fmla="*/ 2147483646 w 102"/>
              <a:gd name="T27" fmla="*/ 2147483646 h 102"/>
              <a:gd name="T28" fmla="*/ 2147483646 w 102"/>
              <a:gd name="T29" fmla="*/ 2147483646 h 102"/>
              <a:gd name="T30" fmla="*/ 2147483646 w 102"/>
              <a:gd name="T31" fmla="*/ 2147483646 h 102"/>
              <a:gd name="T32" fmla="*/ 2147483646 w 102"/>
              <a:gd name="T33" fmla="*/ 2147483646 h 102"/>
              <a:gd name="T34" fmla="*/ 2147483646 w 102"/>
              <a:gd name="T35" fmla="*/ 2147483646 h 102"/>
              <a:gd name="T36" fmla="*/ 2147483646 w 102"/>
              <a:gd name="T37" fmla="*/ 2147483646 h 102"/>
              <a:gd name="T38" fmla="*/ 2147483646 w 102"/>
              <a:gd name="T39" fmla="*/ 2147483646 h 102"/>
              <a:gd name="T40" fmla="*/ 2147483646 w 102"/>
              <a:gd name="T41" fmla="*/ 2147483646 h 102"/>
              <a:gd name="T42" fmla="*/ 2147483646 w 102"/>
              <a:gd name="T43" fmla="*/ 2147483646 h 102"/>
              <a:gd name="T44" fmla="*/ 2147483646 w 102"/>
              <a:gd name="T45" fmla="*/ 2147483646 h 102"/>
              <a:gd name="T46" fmla="*/ 2147483646 w 102"/>
              <a:gd name="T47" fmla="*/ 2147483646 h 102"/>
              <a:gd name="T48" fmla="*/ 2147483646 w 102"/>
              <a:gd name="T49" fmla="*/ 2147483646 h 102"/>
              <a:gd name="T50" fmla="*/ 2147483646 w 102"/>
              <a:gd name="T51" fmla="*/ 2147483646 h 102"/>
              <a:gd name="T52" fmla="*/ 2147483646 w 102"/>
              <a:gd name="T53" fmla="*/ 2147483646 h 102"/>
              <a:gd name="T54" fmla="*/ 2147483646 w 102"/>
              <a:gd name="T55" fmla="*/ 2147483646 h 102"/>
              <a:gd name="T56" fmla="*/ 2147483646 w 102"/>
              <a:gd name="T57" fmla="*/ 2147483646 h 102"/>
              <a:gd name="T58" fmla="*/ 2147483646 w 102"/>
              <a:gd name="T59" fmla="*/ 2147483646 h 102"/>
              <a:gd name="T60" fmla="*/ 2147483646 w 102"/>
              <a:gd name="T61" fmla="*/ 2147483646 h 102"/>
              <a:gd name="T62" fmla="*/ 2147483646 w 102"/>
              <a:gd name="T63" fmla="*/ 2147483646 h 102"/>
              <a:gd name="T64" fmla="*/ 2147483646 w 102"/>
              <a:gd name="T65" fmla="*/ 2147483646 h 102"/>
              <a:gd name="T66" fmla="*/ 2147483646 w 102"/>
              <a:gd name="T67" fmla="*/ 2147483646 h 102"/>
              <a:gd name="T68" fmla="*/ 2147483646 w 102"/>
              <a:gd name="T69" fmla="*/ 2147483646 h 102"/>
              <a:gd name="T70" fmla="*/ 2147483646 w 102"/>
              <a:gd name="T71" fmla="*/ 2147483646 h 102"/>
              <a:gd name="T72" fmla="*/ 2147483646 w 102"/>
              <a:gd name="T73" fmla="*/ 2147483646 h 102"/>
              <a:gd name="T74" fmla="*/ 2147483646 w 102"/>
              <a:gd name="T75" fmla="*/ 2147483646 h 102"/>
              <a:gd name="T76" fmla="*/ 2147483646 w 102"/>
              <a:gd name="T77" fmla="*/ 2147483646 h 102"/>
              <a:gd name="T78" fmla="*/ 2147483646 w 102"/>
              <a:gd name="T79" fmla="*/ 2147483646 h 102"/>
              <a:gd name="T80" fmla="*/ 2147483646 w 102"/>
              <a:gd name="T81" fmla="*/ 2147483646 h 102"/>
              <a:gd name="T82" fmla="*/ 2147483646 w 102"/>
              <a:gd name="T83" fmla="*/ 2147483646 h 102"/>
              <a:gd name="T84" fmla="*/ 2147483646 w 102"/>
              <a:gd name="T85" fmla="*/ 2147483646 h 102"/>
              <a:gd name="T86" fmla="*/ 2147483646 w 102"/>
              <a:gd name="T87" fmla="*/ 2147483646 h 102"/>
              <a:gd name="T88" fmla="*/ 2147483646 w 102"/>
              <a:gd name="T89" fmla="*/ 2147483646 h 102"/>
              <a:gd name="T90" fmla="*/ 2147483646 w 102"/>
              <a:gd name="T91" fmla="*/ 2147483646 h 102"/>
              <a:gd name="T92" fmla="*/ 2147483646 w 102"/>
              <a:gd name="T93" fmla="*/ 2147483646 h 1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2" h="102">
                <a:moveTo>
                  <a:pt x="98" y="47"/>
                </a:moveTo>
                <a:cubicBezTo>
                  <a:pt x="78" y="47"/>
                  <a:pt x="78" y="47"/>
                  <a:pt x="78" y="47"/>
                </a:cubicBezTo>
                <a:cubicBezTo>
                  <a:pt x="78" y="4"/>
                  <a:pt x="78" y="4"/>
                  <a:pt x="78" y="4"/>
                </a:cubicBezTo>
                <a:cubicBezTo>
                  <a:pt x="78" y="2"/>
                  <a:pt x="76" y="0"/>
                  <a:pt x="74" y="0"/>
                </a:cubicBezTo>
                <a:cubicBezTo>
                  <a:pt x="27" y="0"/>
                  <a:pt x="27" y="0"/>
                  <a:pt x="27" y="0"/>
                </a:cubicBezTo>
                <a:cubicBezTo>
                  <a:pt x="25" y="0"/>
                  <a:pt x="23" y="2"/>
                  <a:pt x="23" y="4"/>
                </a:cubicBezTo>
                <a:cubicBezTo>
                  <a:pt x="23" y="47"/>
                  <a:pt x="23" y="47"/>
                  <a:pt x="23" y="47"/>
                </a:cubicBezTo>
                <a:cubicBezTo>
                  <a:pt x="3" y="47"/>
                  <a:pt x="3" y="47"/>
                  <a:pt x="3" y="47"/>
                </a:cubicBezTo>
                <a:cubicBezTo>
                  <a:pt x="1" y="47"/>
                  <a:pt x="0" y="49"/>
                  <a:pt x="0" y="51"/>
                </a:cubicBezTo>
                <a:cubicBezTo>
                  <a:pt x="0" y="98"/>
                  <a:pt x="0" y="98"/>
                  <a:pt x="0" y="98"/>
                </a:cubicBezTo>
                <a:cubicBezTo>
                  <a:pt x="0" y="100"/>
                  <a:pt x="1" y="102"/>
                  <a:pt x="3" y="102"/>
                </a:cubicBezTo>
                <a:cubicBezTo>
                  <a:pt x="98" y="102"/>
                  <a:pt x="98" y="102"/>
                  <a:pt x="98" y="102"/>
                </a:cubicBezTo>
                <a:cubicBezTo>
                  <a:pt x="100" y="102"/>
                  <a:pt x="102" y="100"/>
                  <a:pt x="102" y="98"/>
                </a:cubicBezTo>
                <a:cubicBezTo>
                  <a:pt x="102" y="51"/>
                  <a:pt x="102" y="51"/>
                  <a:pt x="102" y="51"/>
                </a:cubicBezTo>
                <a:cubicBezTo>
                  <a:pt x="102" y="49"/>
                  <a:pt x="100" y="47"/>
                  <a:pt x="98" y="47"/>
                </a:cubicBezTo>
                <a:close/>
                <a:moveTo>
                  <a:pt x="31" y="8"/>
                </a:moveTo>
                <a:cubicBezTo>
                  <a:pt x="31" y="8"/>
                  <a:pt x="31" y="8"/>
                  <a:pt x="31" y="8"/>
                </a:cubicBezTo>
                <a:cubicBezTo>
                  <a:pt x="70" y="8"/>
                  <a:pt x="70" y="8"/>
                  <a:pt x="70" y="8"/>
                </a:cubicBezTo>
                <a:cubicBezTo>
                  <a:pt x="70" y="47"/>
                  <a:pt x="70" y="47"/>
                  <a:pt x="70" y="47"/>
                </a:cubicBezTo>
                <a:cubicBezTo>
                  <a:pt x="31" y="47"/>
                  <a:pt x="31" y="47"/>
                  <a:pt x="31" y="47"/>
                </a:cubicBezTo>
                <a:cubicBezTo>
                  <a:pt x="31" y="8"/>
                  <a:pt x="31" y="8"/>
                  <a:pt x="31" y="8"/>
                </a:cubicBezTo>
                <a:close/>
                <a:moveTo>
                  <a:pt x="47" y="94"/>
                </a:moveTo>
                <a:cubicBezTo>
                  <a:pt x="47" y="94"/>
                  <a:pt x="47" y="94"/>
                  <a:pt x="47" y="94"/>
                </a:cubicBezTo>
                <a:cubicBezTo>
                  <a:pt x="7" y="94"/>
                  <a:pt x="7" y="94"/>
                  <a:pt x="7" y="94"/>
                </a:cubicBezTo>
                <a:cubicBezTo>
                  <a:pt x="7" y="55"/>
                  <a:pt x="7" y="55"/>
                  <a:pt x="7" y="55"/>
                </a:cubicBezTo>
                <a:cubicBezTo>
                  <a:pt x="47" y="55"/>
                  <a:pt x="47" y="55"/>
                  <a:pt x="47" y="55"/>
                </a:cubicBezTo>
                <a:cubicBezTo>
                  <a:pt x="47" y="94"/>
                  <a:pt x="47" y="94"/>
                  <a:pt x="47" y="94"/>
                </a:cubicBezTo>
                <a:close/>
                <a:moveTo>
                  <a:pt x="94" y="94"/>
                </a:moveTo>
                <a:cubicBezTo>
                  <a:pt x="94" y="94"/>
                  <a:pt x="94" y="94"/>
                  <a:pt x="94" y="94"/>
                </a:cubicBezTo>
                <a:cubicBezTo>
                  <a:pt x="54" y="94"/>
                  <a:pt x="54" y="94"/>
                  <a:pt x="54" y="94"/>
                </a:cubicBezTo>
                <a:cubicBezTo>
                  <a:pt x="54" y="55"/>
                  <a:pt x="54" y="55"/>
                  <a:pt x="54" y="55"/>
                </a:cubicBezTo>
                <a:cubicBezTo>
                  <a:pt x="94" y="55"/>
                  <a:pt x="94" y="55"/>
                  <a:pt x="94" y="55"/>
                </a:cubicBezTo>
                <a:cubicBezTo>
                  <a:pt x="94" y="94"/>
                  <a:pt x="94" y="94"/>
                  <a:pt x="94" y="94"/>
                </a:cubicBezTo>
                <a:close/>
                <a:moveTo>
                  <a:pt x="21" y="87"/>
                </a:moveTo>
                <a:cubicBezTo>
                  <a:pt x="21" y="87"/>
                  <a:pt x="21" y="87"/>
                  <a:pt x="21" y="87"/>
                </a:cubicBezTo>
                <a:cubicBezTo>
                  <a:pt x="31" y="87"/>
                  <a:pt x="31" y="87"/>
                  <a:pt x="31" y="87"/>
                </a:cubicBezTo>
                <a:cubicBezTo>
                  <a:pt x="31" y="87"/>
                  <a:pt x="32" y="86"/>
                  <a:pt x="33" y="86"/>
                </a:cubicBezTo>
                <a:cubicBezTo>
                  <a:pt x="33" y="86"/>
                  <a:pt x="34" y="86"/>
                  <a:pt x="34" y="85"/>
                </a:cubicBezTo>
                <a:cubicBezTo>
                  <a:pt x="34" y="85"/>
                  <a:pt x="34" y="85"/>
                  <a:pt x="34" y="85"/>
                </a:cubicBezTo>
                <a:cubicBezTo>
                  <a:pt x="35" y="85"/>
                  <a:pt x="35" y="84"/>
                  <a:pt x="35" y="83"/>
                </a:cubicBezTo>
                <a:cubicBezTo>
                  <a:pt x="36" y="83"/>
                  <a:pt x="36" y="82"/>
                  <a:pt x="36" y="82"/>
                </a:cubicBezTo>
                <a:cubicBezTo>
                  <a:pt x="36" y="77"/>
                  <a:pt x="36" y="77"/>
                  <a:pt x="36" y="77"/>
                </a:cubicBezTo>
                <a:cubicBezTo>
                  <a:pt x="36" y="76"/>
                  <a:pt x="36" y="76"/>
                  <a:pt x="35" y="75"/>
                </a:cubicBezTo>
                <a:cubicBezTo>
                  <a:pt x="35" y="75"/>
                  <a:pt x="35" y="75"/>
                  <a:pt x="35" y="74"/>
                </a:cubicBezTo>
                <a:cubicBezTo>
                  <a:pt x="35" y="74"/>
                  <a:pt x="35" y="74"/>
                  <a:pt x="35" y="74"/>
                </a:cubicBezTo>
                <a:cubicBezTo>
                  <a:pt x="36" y="73"/>
                  <a:pt x="36" y="72"/>
                  <a:pt x="36" y="72"/>
                </a:cubicBezTo>
                <a:cubicBezTo>
                  <a:pt x="36" y="67"/>
                  <a:pt x="36" y="67"/>
                  <a:pt x="36" y="67"/>
                </a:cubicBezTo>
                <a:cubicBezTo>
                  <a:pt x="36" y="67"/>
                  <a:pt x="36" y="66"/>
                  <a:pt x="35" y="65"/>
                </a:cubicBezTo>
                <a:cubicBezTo>
                  <a:pt x="35" y="65"/>
                  <a:pt x="35" y="64"/>
                  <a:pt x="34" y="64"/>
                </a:cubicBezTo>
                <a:cubicBezTo>
                  <a:pt x="34" y="64"/>
                  <a:pt x="34" y="64"/>
                  <a:pt x="34" y="64"/>
                </a:cubicBezTo>
                <a:cubicBezTo>
                  <a:pt x="34" y="63"/>
                  <a:pt x="33" y="63"/>
                  <a:pt x="33" y="63"/>
                </a:cubicBezTo>
                <a:cubicBezTo>
                  <a:pt x="32" y="62"/>
                  <a:pt x="31" y="62"/>
                  <a:pt x="31" y="62"/>
                </a:cubicBezTo>
                <a:cubicBezTo>
                  <a:pt x="21" y="62"/>
                  <a:pt x="21" y="62"/>
                  <a:pt x="21" y="62"/>
                </a:cubicBezTo>
                <a:cubicBezTo>
                  <a:pt x="20" y="62"/>
                  <a:pt x="19" y="63"/>
                  <a:pt x="19" y="65"/>
                </a:cubicBezTo>
                <a:cubicBezTo>
                  <a:pt x="19" y="84"/>
                  <a:pt x="19" y="84"/>
                  <a:pt x="19" y="84"/>
                </a:cubicBezTo>
                <a:cubicBezTo>
                  <a:pt x="19" y="86"/>
                  <a:pt x="20" y="87"/>
                  <a:pt x="21" y="87"/>
                </a:cubicBezTo>
                <a:close/>
                <a:moveTo>
                  <a:pt x="24" y="67"/>
                </a:moveTo>
                <a:cubicBezTo>
                  <a:pt x="24" y="67"/>
                  <a:pt x="24" y="67"/>
                  <a:pt x="24" y="67"/>
                </a:cubicBezTo>
                <a:cubicBezTo>
                  <a:pt x="31" y="67"/>
                  <a:pt x="31" y="67"/>
                  <a:pt x="31" y="67"/>
                </a:cubicBezTo>
                <a:cubicBezTo>
                  <a:pt x="31" y="67"/>
                  <a:pt x="31" y="67"/>
                  <a:pt x="31" y="67"/>
                </a:cubicBezTo>
                <a:cubicBezTo>
                  <a:pt x="31" y="67"/>
                  <a:pt x="31" y="67"/>
                  <a:pt x="31" y="67"/>
                </a:cubicBezTo>
                <a:cubicBezTo>
                  <a:pt x="31" y="67"/>
                  <a:pt x="31" y="67"/>
                  <a:pt x="31" y="67"/>
                </a:cubicBezTo>
                <a:cubicBezTo>
                  <a:pt x="31" y="67"/>
                  <a:pt x="31" y="67"/>
                  <a:pt x="31" y="67"/>
                </a:cubicBezTo>
                <a:cubicBezTo>
                  <a:pt x="31" y="67"/>
                  <a:pt x="31" y="67"/>
                  <a:pt x="31" y="67"/>
                </a:cubicBezTo>
                <a:cubicBezTo>
                  <a:pt x="31" y="67"/>
                  <a:pt x="31" y="67"/>
                  <a:pt x="31" y="67"/>
                </a:cubicBezTo>
                <a:cubicBezTo>
                  <a:pt x="31" y="72"/>
                  <a:pt x="31" y="72"/>
                  <a:pt x="31" y="72"/>
                </a:cubicBezTo>
                <a:cubicBezTo>
                  <a:pt x="31" y="72"/>
                  <a:pt x="31" y="72"/>
                  <a:pt x="31" y="72"/>
                </a:cubicBezTo>
                <a:cubicBezTo>
                  <a:pt x="31" y="72"/>
                  <a:pt x="31" y="72"/>
                  <a:pt x="31" y="72"/>
                </a:cubicBezTo>
                <a:cubicBezTo>
                  <a:pt x="31" y="72"/>
                  <a:pt x="31" y="72"/>
                  <a:pt x="31" y="72"/>
                </a:cubicBezTo>
                <a:cubicBezTo>
                  <a:pt x="31" y="72"/>
                  <a:pt x="31" y="72"/>
                  <a:pt x="31" y="72"/>
                </a:cubicBezTo>
                <a:cubicBezTo>
                  <a:pt x="31" y="72"/>
                  <a:pt x="31" y="72"/>
                  <a:pt x="31" y="72"/>
                </a:cubicBezTo>
                <a:cubicBezTo>
                  <a:pt x="31" y="72"/>
                  <a:pt x="31" y="72"/>
                  <a:pt x="31" y="72"/>
                </a:cubicBezTo>
                <a:cubicBezTo>
                  <a:pt x="24" y="72"/>
                  <a:pt x="24" y="72"/>
                  <a:pt x="24" y="72"/>
                </a:cubicBezTo>
                <a:cubicBezTo>
                  <a:pt x="24" y="67"/>
                  <a:pt x="24" y="67"/>
                  <a:pt x="24" y="67"/>
                </a:cubicBezTo>
                <a:close/>
                <a:moveTo>
                  <a:pt x="24" y="77"/>
                </a:moveTo>
                <a:cubicBezTo>
                  <a:pt x="24" y="77"/>
                  <a:pt x="24" y="77"/>
                  <a:pt x="24" y="77"/>
                </a:cubicBezTo>
                <a:cubicBezTo>
                  <a:pt x="31" y="77"/>
                  <a:pt x="31" y="77"/>
                  <a:pt x="31" y="77"/>
                </a:cubicBezTo>
                <a:cubicBezTo>
                  <a:pt x="31" y="77"/>
                  <a:pt x="31" y="77"/>
                  <a:pt x="31" y="77"/>
                </a:cubicBezTo>
                <a:cubicBezTo>
                  <a:pt x="31" y="77"/>
                  <a:pt x="31" y="77"/>
                  <a:pt x="31" y="77"/>
                </a:cubicBezTo>
                <a:cubicBezTo>
                  <a:pt x="31" y="77"/>
                  <a:pt x="31" y="77"/>
                  <a:pt x="31" y="77"/>
                </a:cubicBezTo>
                <a:cubicBezTo>
                  <a:pt x="31" y="77"/>
                  <a:pt x="31" y="77"/>
                  <a:pt x="31" y="77"/>
                </a:cubicBezTo>
                <a:cubicBezTo>
                  <a:pt x="31" y="77"/>
                  <a:pt x="31" y="77"/>
                  <a:pt x="31" y="77"/>
                </a:cubicBezTo>
                <a:cubicBezTo>
                  <a:pt x="31" y="77"/>
                  <a:pt x="31" y="77"/>
                  <a:pt x="31" y="77"/>
                </a:cubicBezTo>
                <a:cubicBezTo>
                  <a:pt x="31" y="82"/>
                  <a:pt x="31" y="82"/>
                  <a:pt x="31" y="82"/>
                </a:cubicBezTo>
                <a:cubicBezTo>
                  <a:pt x="31" y="82"/>
                  <a:pt x="31" y="82"/>
                  <a:pt x="31" y="82"/>
                </a:cubicBezTo>
                <a:cubicBezTo>
                  <a:pt x="31" y="82"/>
                  <a:pt x="31" y="82"/>
                  <a:pt x="31" y="82"/>
                </a:cubicBezTo>
                <a:cubicBezTo>
                  <a:pt x="31" y="82"/>
                  <a:pt x="31" y="82"/>
                  <a:pt x="31" y="82"/>
                </a:cubicBezTo>
                <a:cubicBezTo>
                  <a:pt x="31" y="82"/>
                  <a:pt x="31" y="82"/>
                  <a:pt x="31" y="82"/>
                </a:cubicBezTo>
                <a:cubicBezTo>
                  <a:pt x="31" y="82"/>
                  <a:pt x="31" y="82"/>
                  <a:pt x="31" y="82"/>
                </a:cubicBezTo>
                <a:cubicBezTo>
                  <a:pt x="31" y="82"/>
                  <a:pt x="31" y="82"/>
                  <a:pt x="31" y="82"/>
                </a:cubicBezTo>
                <a:cubicBezTo>
                  <a:pt x="24" y="82"/>
                  <a:pt x="24" y="82"/>
                  <a:pt x="24" y="82"/>
                </a:cubicBezTo>
                <a:cubicBezTo>
                  <a:pt x="24" y="77"/>
                  <a:pt x="24" y="77"/>
                  <a:pt x="24" y="77"/>
                </a:cubicBezTo>
                <a:close/>
                <a:moveTo>
                  <a:pt x="73" y="87"/>
                </a:moveTo>
                <a:cubicBezTo>
                  <a:pt x="73" y="87"/>
                  <a:pt x="73" y="87"/>
                  <a:pt x="73" y="87"/>
                </a:cubicBezTo>
                <a:cubicBezTo>
                  <a:pt x="75" y="87"/>
                  <a:pt x="75" y="87"/>
                  <a:pt x="75" y="87"/>
                </a:cubicBezTo>
                <a:cubicBezTo>
                  <a:pt x="77" y="87"/>
                  <a:pt x="79" y="86"/>
                  <a:pt x="80" y="85"/>
                </a:cubicBezTo>
                <a:cubicBezTo>
                  <a:pt x="81" y="83"/>
                  <a:pt x="82" y="81"/>
                  <a:pt x="82" y="79"/>
                </a:cubicBezTo>
                <a:cubicBezTo>
                  <a:pt x="82" y="78"/>
                  <a:pt x="81" y="77"/>
                  <a:pt x="80" y="77"/>
                </a:cubicBezTo>
                <a:cubicBezTo>
                  <a:pt x="79" y="77"/>
                  <a:pt x="78" y="78"/>
                  <a:pt x="78" y="79"/>
                </a:cubicBezTo>
                <a:cubicBezTo>
                  <a:pt x="78" y="80"/>
                  <a:pt x="77" y="81"/>
                  <a:pt x="77" y="81"/>
                </a:cubicBezTo>
                <a:cubicBezTo>
                  <a:pt x="77" y="81"/>
                  <a:pt x="77" y="81"/>
                  <a:pt x="77" y="81"/>
                </a:cubicBezTo>
                <a:cubicBezTo>
                  <a:pt x="76" y="82"/>
                  <a:pt x="76" y="82"/>
                  <a:pt x="75" y="82"/>
                </a:cubicBezTo>
                <a:cubicBezTo>
                  <a:pt x="73" y="82"/>
                  <a:pt x="73" y="82"/>
                  <a:pt x="73" y="82"/>
                </a:cubicBezTo>
                <a:cubicBezTo>
                  <a:pt x="72" y="82"/>
                  <a:pt x="71" y="82"/>
                  <a:pt x="71" y="81"/>
                </a:cubicBezTo>
                <a:cubicBezTo>
                  <a:pt x="70" y="81"/>
                  <a:pt x="70" y="80"/>
                  <a:pt x="70" y="79"/>
                </a:cubicBezTo>
                <a:cubicBezTo>
                  <a:pt x="70" y="69"/>
                  <a:pt x="70" y="69"/>
                  <a:pt x="70" y="69"/>
                </a:cubicBezTo>
                <a:cubicBezTo>
                  <a:pt x="70" y="69"/>
                  <a:pt x="70" y="68"/>
                  <a:pt x="71" y="68"/>
                </a:cubicBezTo>
                <a:cubicBezTo>
                  <a:pt x="71" y="67"/>
                  <a:pt x="72" y="67"/>
                  <a:pt x="73" y="67"/>
                </a:cubicBezTo>
                <a:cubicBezTo>
                  <a:pt x="75" y="67"/>
                  <a:pt x="75" y="67"/>
                  <a:pt x="75" y="67"/>
                </a:cubicBezTo>
                <a:cubicBezTo>
                  <a:pt x="76" y="67"/>
                  <a:pt x="76" y="67"/>
                  <a:pt x="77" y="68"/>
                </a:cubicBezTo>
                <a:cubicBezTo>
                  <a:pt x="77" y="68"/>
                  <a:pt x="77" y="68"/>
                  <a:pt x="77" y="68"/>
                </a:cubicBezTo>
                <a:cubicBezTo>
                  <a:pt x="77" y="68"/>
                  <a:pt x="78" y="69"/>
                  <a:pt x="78" y="69"/>
                </a:cubicBezTo>
                <a:cubicBezTo>
                  <a:pt x="78" y="71"/>
                  <a:pt x="79" y="72"/>
                  <a:pt x="80" y="72"/>
                </a:cubicBezTo>
                <a:cubicBezTo>
                  <a:pt x="81" y="72"/>
                  <a:pt x="82" y="71"/>
                  <a:pt x="82" y="69"/>
                </a:cubicBezTo>
                <a:cubicBezTo>
                  <a:pt x="82" y="67"/>
                  <a:pt x="81" y="66"/>
                  <a:pt x="80" y="64"/>
                </a:cubicBezTo>
                <a:cubicBezTo>
                  <a:pt x="80" y="64"/>
                  <a:pt x="80" y="64"/>
                  <a:pt x="80" y="64"/>
                </a:cubicBezTo>
                <a:cubicBezTo>
                  <a:pt x="79" y="63"/>
                  <a:pt x="77" y="62"/>
                  <a:pt x="75" y="62"/>
                </a:cubicBezTo>
                <a:cubicBezTo>
                  <a:pt x="73" y="62"/>
                  <a:pt x="73" y="62"/>
                  <a:pt x="73" y="62"/>
                </a:cubicBezTo>
                <a:cubicBezTo>
                  <a:pt x="71" y="62"/>
                  <a:pt x="69" y="63"/>
                  <a:pt x="67" y="64"/>
                </a:cubicBezTo>
                <a:cubicBezTo>
                  <a:pt x="66" y="66"/>
                  <a:pt x="65" y="67"/>
                  <a:pt x="65" y="69"/>
                </a:cubicBezTo>
                <a:cubicBezTo>
                  <a:pt x="65" y="79"/>
                  <a:pt x="65" y="79"/>
                  <a:pt x="65" y="79"/>
                </a:cubicBezTo>
                <a:cubicBezTo>
                  <a:pt x="65" y="81"/>
                  <a:pt x="66" y="83"/>
                  <a:pt x="67" y="85"/>
                </a:cubicBezTo>
                <a:cubicBezTo>
                  <a:pt x="69" y="86"/>
                  <a:pt x="71" y="87"/>
                  <a:pt x="73" y="87"/>
                </a:cubicBezTo>
                <a:close/>
                <a:moveTo>
                  <a:pt x="51" y="16"/>
                </a:moveTo>
                <a:cubicBezTo>
                  <a:pt x="51" y="16"/>
                  <a:pt x="51" y="16"/>
                  <a:pt x="51" y="16"/>
                </a:cubicBezTo>
                <a:cubicBezTo>
                  <a:pt x="50" y="16"/>
                  <a:pt x="49" y="16"/>
                  <a:pt x="48" y="17"/>
                </a:cubicBezTo>
                <a:cubicBezTo>
                  <a:pt x="41" y="37"/>
                  <a:pt x="41" y="37"/>
                  <a:pt x="41" y="37"/>
                </a:cubicBezTo>
                <a:cubicBezTo>
                  <a:pt x="41" y="38"/>
                  <a:pt x="42" y="40"/>
                  <a:pt x="43" y="40"/>
                </a:cubicBezTo>
                <a:cubicBezTo>
                  <a:pt x="44" y="41"/>
                  <a:pt x="45" y="40"/>
                  <a:pt x="46" y="39"/>
                </a:cubicBezTo>
                <a:cubicBezTo>
                  <a:pt x="47" y="35"/>
                  <a:pt x="47" y="35"/>
                  <a:pt x="47" y="35"/>
                </a:cubicBezTo>
                <a:cubicBezTo>
                  <a:pt x="54" y="35"/>
                  <a:pt x="54" y="35"/>
                  <a:pt x="54" y="35"/>
                </a:cubicBezTo>
                <a:cubicBezTo>
                  <a:pt x="55" y="39"/>
                  <a:pt x="55" y="39"/>
                  <a:pt x="55" y="39"/>
                </a:cubicBezTo>
                <a:cubicBezTo>
                  <a:pt x="56" y="40"/>
                  <a:pt x="57" y="41"/>
                  <a:pt x="58" y="40"/>
                </a:cubicBezTo>
                <a:cubicBezTo>
                  <a:pt x="60" y="40"/>
                  <a:pt x="60" y="38"/>
                  <a:pt x="60" y="37"/>
                </a:cubicBezTo>
                <a:cubicBezTo>
                  <a:pt x="53" y="17"/>
                  <a:pt x="53" y="17"/>
                  <a:pt x="53" y="17"/>
                </a:cubicBezTo>
                <a:cubicBezTo>
                  <a:pt x="52" y="17"/>
                  <a:pt x="52" y="16"/>
                  <a:pt x="51" y="16"/>
                </a:cubicBezTo>
                <a:close/>
                <a:moveTo>
                  <a:pt x="49" y="31"/>
                </a:moveTo>
                <a:cubicBezTo>
                  <a:pt x="49" y="31"/>
                  <a:pt x="49" y="31"/>
                  <a:pt x="49" y="31"/>
                </a:cubicBezTo>
                <a:cubicBezTo>
                  <a:pt x="51" y="25"/>
                  <a:pt x="51" y="25"/>
                  <a:pt x="51" y="25"/>
                </a:cubicBezTo>
                <a:cubicBezTo>
                  <a:pt x="52" y="31"/>
                  <a:pt x="52" y="31"/>
                  <a:pt x="52" y="31"/>
                </a:cubicBezTo>
                <a:cubicBezTo>
                  <a:pt x="49" y="31"/>
                  <a:pt x="49" y="31"/>
                  <a:pt x="49" y="31"/>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40" name="Freeform 22">
            <a:extLst>
              <a:ext uri="{FF2B5EF4-FFF2-40B4-BE49-F238E27FC236}">
                <a16:creationId xmlns:a16="http://schemas.microsoft.com/office/drawing/2014/main" id="{71584B79-4F87-479D-93F1-7E1FB6AB53A8}"/>
              </a:ext>
            </a:extLst>
          </p:cNvPr>
          <p:cNvSpPr>
            <a:spLocks noEditPoints="1"/>
          </p:cNvSpPr>
          <p:nvPr/>
        </p:nvSpPr>
        <p:spPr bwMode="auto">
          <a:xfrm rot="19688311">
            <a:off x="3201988" y="3330575"/>
            <a:ext cx="428625" cy="411163"/>
          </a:xfrm>
          <a:custGeom>
            <a:avLst/>
            <a:gdLst>
              <a:gd name="T0" fmla="*/ 2147483646 w 100"/>
              <a:gd name="T1" fmla="*/ 0 h 96"/>
              <a:gd name="T2" fmla="*/ 2147483646 w 100"/>
              <a:gd name="T3" fmla="*/ 2147483646 h 96"/>
              <a:gd name="T4" fmla="*/ 2147483646 w 100"/>
              <a:gd name="T5" fmla="*/ 2147483646 h 96"/>
              <a:gd name="T6" fmla="*/ 2147483646 w 100"/>
              <a:gd name="T7" fmla="*/ 2147483646 h 96"/>
              <a:gd name="T8" fmla="*/ 2147483646 w 100"/>
              <a:gd name="T9" fmla="*/ 2147483646 h 96"/>
              <a:gd name="T10" fmla="*/ 2147483646 w 100"/>
              <a:gd name="T11" fmla="*/ 2147483646 h 96"/>
              <a:gd name="T12" fmla="*/ 2147483646 w 100"/>
              <a:gd name="T13" fmla="*/ 2147483646 h 96"/>
              <a:gd name="T14" fmla="*/ 0 w 100"/>
              <a:gd name="T15" fmla="*/ 2147483646 h 96"/>
              <a:gd name="T16" fmla="*/ 2147483646 w 100"/>
              <a:gd name="T17" fmla="*/ 2147483646 h 96"/>
              <a:gd name="T18" fmla="*/ 2147483646 w 100"/>
              <a:gd name="T19" fmla="*/ 2147483646 h 96"/>
              <a:gd name="T20" fmla="*/ 2147483646 w 100"/>
              <a:gd name="T21" fmla="*/ 0 h 96"/>
              <a:gd name="T22" fmla="*/ 2147483646 w 100"/>
              <a:gd name="T23" fmla="*/ 2147483646 h 96"/>
              <a:gd name="T24" fmla="*/ 2147483646 w 100"/>
              <a:gd name="T25" fmla="*/ 2147483646 h 96"/>
              <a:gd name="T26" fmla="*/ 2147483646 w 100"/>
              <a:gd name="T27" fmla="*/ 2147483646 h 96"/>
              <a:gd name="T28" fmla="*/ 2147483646 w 100"/>
              <a:gd name="T29" fmla="*/ 2147483646 h 96"/>
              <a:gd name="T30" fmla="*/ 2147483646 w 100"/>
              <a:gd name="T31" fmla="*/ 2147483646 h 96"/>
              <a:gd name="T32" fmla="*/ 2147483646 w 100"/>
              <a:gd name="T33" fmla="*/ 2147483646 h 96"/>
              <a:gd name="T34" fmla="*/ 2147483646 w 100"/>
              <a:gd name="T35" fmla="*/ 2147483646 h 96"/>
              <a:gd name="T36" fmla="*/ 2147483646 w 100"/>
              <a:gd name="T37" fmla="*/ 2147483646 h 96"/>
              <a:gd name="T38" fmla="*/ 2147483646 w 100"/>
              <a:gd name="T39" fmla="*/ 2147483646 h 96"/>
              <a:gd name="T40" fmla="*/ 2147483646 w 100"/>
              <a:gd name="T41" fmla="*/ 2147483646 h 96"/>
              <a:gd name="T42" fmla="*/ 2147483646 w 100"/>
              <a:gd name="T43" fmla="*/ 2147483646 h 96"/>
              <a:gd name="T44" fmla="*/ 2147483646 w 100"/>
              <a:gd name="T45" fmla="*/ 2147483646 h 96"/>
              <a:gd name="T46" fmla="*/ 2147483646 w 100"/>
              <a:gd name="T47" fmla="*/ 2147483646 h 96"/>
              <a:gd name="T48" fmla="*/ 2147483646 w 100"/>
              <a:gd name="T49" fmla="*/ 2147483646 h 96"/>
              <a:gd name="T50" fmla="*/ 2147483646 w 100"/>
              <a:gd name="T51" fmla="*/ 2147483646 h 96"/>
              <a:gd name="T52" fmla="*/ 2147483646 w 100"/>
              <a:gd name="T53" fmla="*/ 2147483646 h 96"/>
              <a:gd name="T54" fmla="*/ 2147483646 w 100"/>
              <a:gd name="T55" fmla="*/ 2147483646 h 96"/>
              <a:gd name="T56" fmla="*/ 2147483646 w 100"/>
              <a:gd name="T57" fmla="*/ 2147483646 h 96"/>
              <a:gd name="T58" fmla="*/ 2147483646 w 100"/>
              <a:gd name="T59" fmla="*/ 2147483646 h 96"/>
              <a:gd name="T60" fmla="*/ 2147483646 w 100"/>
              <a:gd name="T61" fmla="*/ 2147483646 h 96"/>
              <a:gd name="T62" fmla="*/ 2147483646 w 100"/>
              <a:gd name="T63" fmla="*/ 2147483646 h 96"/>
              <a:gd name="T64" fmla="*/ 2147483646 w 100"/>
              <a:gd name="T65" fmla="*/ 2147483646 h 96"/>
              <a:gd name="T66" fmla="*/ 2147483646 w 100"/>
              <a:gd name="T67" fmla="*/ 2147483646 h 96"/>
              <a:gd name="T68" fmla="*/ 2147483646 w 100"/>
              <a:gd name="T69" fmla="*/ 2147483646 h 96"/>
              <a:gd name="T70" fmla="*/ 2147483646 w 100"/>
              <a:gd name="T71" fmla="*/ 2147483646 h 96"/>
              <a:gd name="T72" fmla="*/ 2147483646 w 100"/>
              <a:gd name="T73" fmla="*/ 2147483646 h 96"/>
              <a:gd name="T74" fmla="*/ 2147483646 w 100"/>
              <a:gd name="T75" fmla="*/ 2147483646 h 96"/>
              <a:gd name="T76" fmla="*/ 2147483646 w 100"/>
              <a:gd name="T77" fmla="*/ 2147483646 h 96"/>
              <a:gd name="T78" fmla="*/ 2147483646 w 100"/>
              <a:gd name="T79" fmla="*/ 2147483646 h 96"/>
              <a:gd name="T80" fmla="*/ 2147483646 w 100"/>
              <a:gd name="T81" fmla="*/ 2147483646 h 96"/>
              <a:gd name="T82" fmla="*/ 2147483646 w 100"/>
              <a:gd name="T83" fmla="*/ 2147483646 h 96"/>
              <a:gd name="T84" fmla="*/ 2147483646 w 100"/>
              <a:gd name="T85" fmla="*/ 2147483646 h 96"/>
              <a:gd name="T86" fmla="*/ 2147483646 w 100"/>
              <a:gd name="T87" fmla="*/ 2147483646 h 96"/>
              <a:gd name="T88" fmla="*/ 2147483646 w 100"/>
              <a:gd name="T89" fmla="*/ 2147483646 h 96"/>
              <a:gd name="T90" fmla="*/ 2147483646 w 100"/>
              <a:gd name="T91" fmla="*/ 2147483646 h 96"/>
              <a:gd name="T92" fmla="*/ 2147483646 w 100"/>
              <a:gd name="T93" fmla="*/ 2147483646 h 96"/>
              <a:gd name="T94" fmla="*/ 2147483646 w 100"/>
              <a:gd name="T95" fmla="*/ 2147483646 h 96"/>
              <a:gd name="T96" fmla="*/ 2147483646 w 100"/>
              <a:gd name="T97" fmla="*/ 2147483646 h 96"/>
              <a:gd name="T98" fmla="*/ 2147483646 w 100"/>
              <a:gd name="T99" fmla="*/ 2147483646 h 96"/>
              <a:gd name="T100" fmla="*/ 2147483646 w 100"/>
              <a:gd name="T101" fmla="*/ 2147483646 h 96"/>
              <a:gd name="T102" fmla="*/ 2147483646 w 100"/>
              <a:gd name="T103" fmla="*/ 2147483646 h 96"/>
              <a:gd name="T104" fmla="*/ 2147483646 w 100"/>
              <a:gd name="T105" fmla="*/ 2147483646 h 96"/>
              <a:gd name="T106" fmla="*/ 2147483646 w 100"/>
              <a:gd name="T107" fmla="*/ 2147483646 h 96"/>
              <a:gd name="T108" fmla="*/ 2147483646 w 100"/>
              <a:gd name="T109" fmla="*/ 2147483646 h 96"/>
              <a:gd name="T110" fmla="*/ 2147483646 w 100"/>
              <a:gd name="T111" fmla="*/ 2147483646 h 96"/>
              <a:gd name="T112" fmla="*/ 2147483646 w 100"/>
              <a:gd name="T113" fmla="*/ 2147483646 h 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00" h="96">
                <a:moveTo>
                  <a:pt x="39" y="0"/>
                </a:moveTo>
                <a:cubicBezTo>
                  <a:pt x="60" y="0"/>
                  <a:pt x="60" y="0"/>
                  <a:pt x="60" y="0"/>
                </a:cubicBezTo>
                <a:cubicBezTo>
                  <a:pt x="64" y="0"/>
                  <a:pt x="66" y="1"/>
                  <a:pt x="68" y="3"/>
                </a:cubicBezTo>
                <a:cubicBezTo>
                  <a:pt x="70" y="5"/>
                  <a:pt x="72" y="8"/>
                  <a:pt x="72" y="11"/>
                </a:cubicBezTo>
                <a:cubicBezTo>
                  <a:pt x="72" y="15"/>
                  <a:pt x="72" y="15"/>
                  <a:pt x="72" y="15"/>
                </a:cubicBezTo>
                <a:cubicBezTo>
                  <a:pt x="80" y="15"/>
                  <a:pt x="80" y="15"/>
                  <a:pt x="80" y="15"/>
                </a:cubicBezTo>
                <a:cubicBezTo>
                  <a:pt x="86" y="15"/>
                  <a:pt x="91" y="17"/>
                  <a:pt x="94" y="20"/>
                </a:cubicBezTo>
                <a:cubicBezTo>
                  <a:pt x="98" y="24"/>
                  <a:pt x="100" y="29"/>
                  <a:pt x="100" y="34"/>
                </a:cubicBezTo>
                <a:cubicBezTo>
                  <a:pt x="100" y="76"/>
                  <a:pt x="100" y="76"/>
                  <a:pt x="100" y="76"/>
                </a:cubicBezTo>
                <a:cubicBezTo>
                  <a:pt x="100" y="82"/>
                  <a:pt x="98" y="87"/>
                  <a:pt x="94" y="90"/>
                </a:cubicBezTo>
                <a:cubicBezTo>
                  <a:pt x="91" y="94"/>
                  <a:pt x="86" y="96"/>
                  <a:pt x="80" y="96"/>
                </a:cubicBezTo>
                <a:cubicBezTo>
                  <a:pt x="19" y="96"/>
                  <a:pt x="19" y="96"/>
                  <a:pt x="19" y="96"/>
                </a:cubicBezTo>
                <a:cubicBezTo>
                  <a:pt x="14" y="96"/>
                  <a:pt x="9" y="94"/>
                  <a:pt x="5" y="90"/>
                </a:cubicBezTo>
                <a:cubicBezTo>
                  <a:pt x="5" y="90"/>
                  <a:pt x="5" y="90"/>
                  <a:pt x="5" y="90"/>
                </a:cubicBezTo>
                <a:cubicBezTo>
                  <a:pt x="2" y="87"/>
                  <a:pt x="0" y="82"/>
                  <a:pt x="0" y="76"/>
                </a:cubicBezTo>
                <a:cubicBezTo>
                  <a:pt x="0" y="34"/>
                  <a:pt x="0" y="34"/>
                  <a:pt x="0" y="34"/>
                </a:cubicBezTo>
                <a:cubicBezTo>
                  <a:pt x="0" y="29"/>
                  <a:pt x="2" y="24"/>
                  <a:pt x="5" y="20"/>
                </a:cubicBezTo>
                <a:cubicBezTo>
                  <a:pt x="9" y="17"/>
                  <a:pt x="14" y="15"/>
                  <a:pt x="19" y="15"/>
                </a:cubicBezTo>
                <a:cubicBezTo>
                  <a:pt x="28" y="15"/>
                  <a:pt x="28" y="15"/>
                  <a:pt x="28" y="15"/>
                </a:cubicBezTo>
                <a:cubicBezTo>
                  <a:pt x="28" y="11"/>
                  <a:pt x="28" y="11"/>
                  <a:pt x="28" y="11"/>
                </a:cubicBezTo>
                <a:cubicBezTo>
                  <a:pt x="28" y="8"/>
                  <a:pt x="29" y="5"/>
                  <a:pt x="31" y="3"/>
                </a:cubicBezTo>
                <a:cubicBezTo>
                  <a:pt x="33" y="1"/>
                  <a:pt x="36" y="0"/>
                  <a:pt x="39" y="0"/>
                </a:cubicBezTo>
                <a:close/>
                <a:moveTo>
                  <a:pt x="70" y="22"/>
                </a:moveTo>
                <a:cubicBezTo>
                  <a:pt x="70" y="22"/>
                  <a:pt x="70" y="22"/>
                  <a:pt x="70" y="22"/>
                </a:cubicBezTo>
                <a:cubicBezTo>
                  <a:pt x="70" y="22"/>
                  <a:pt x="70" y="22"/>
                  <a:pt x="69" y="22"/>
                </a:cubicBezTo>
                <a:cubicBezTo>
                  <a:pt x="69" y="22"/>
                  <a:pt x="69" y="22"/>
                  <a:pt x="69" y="22"/>
                </a:cubicBezTo>
                <a:cubicBezTo>
                  <a:pt x="30" y="22"/>
                  <a:pt x="30" y="22"/>
                  <a:pt x="30" y="22"/>
                </a:cubicBezTo>
                <a:cubicBezTo>
                  <a:pt x="30" y="22"/>
                  <a:pt x="30" y="22"/>
                  <a:pt x="30" y="22"/>
                </a:cubicBezTo>
                <a:cubicBezTo>
                  <a:pt x="19" y="22"/>
                  <a:pt x="19" y="22"/>
                  <a:pt x="19" y="22"/>
                </a:cubicBezTo>
                <a:cubicBezTo>
                  <a:pt x="16" y="22"/>
                  <a:pt x="13" y="24"/>
                  <a:pt x="11" y="26"/>
                </a:cubicBezTo>
                <a:cubicBezTo>
                  <a:pt x="11" y="26"/>
                  <a:pt x="11" y="26"/>
                  <a:pt x="11" y="26"/>
                </a:cubicBezTo>
                <a:cubicBezTo>
                  <a:pt x="9" y="28"/>
                  <a:pt x="7" y="31"/>
                  <a:pt x="7" y="34"/>
                </a:cubicBezTo>
                <a:cubicBezTo>
                  <a:pt x="7" y="53"/>
                  <a:pt x="7" y="53"/>
                  <a:pt x="7" y="53"/>
                </a:cubicBezTo>
                <a:cubicBezTo>
                  <a:pt x="18" y="53"/>
                  <a:pt x="18" y="53"/>
                  <a:pt x="18" y="53"/>
                </a:cubicBezTo>
                <a:cubicBezTo>
                  <a:pt x="18" y="46"/>
                  <a:pt x="18" y="46"/>
                  <a:pt x="18" y="46"/>
                </a:cubicBezTo>
                <a:cubicBezTo>
                  <a:pt x="18" y="45"/>
                  <a:pt x="19" y="44"/>
                  <a:pt x="21" y="44"/>
                </a:cubicBezTo>
                <a:cubicBezTo>
                  <a:pt x="21" y="44"/>
                  <a:pt x="21" y="44"/>
                  <a:pt x="21" y="44"/>
                </a:cubicBezTo>
                <a:cubicBezTo>
                  <a:pt x="37" y="44"/>
                  <a:pt x="37" y="44"/>
                  <a:pt x="37" y="44"/>
                </a:cubicBezTo>
                <a:cubicBezTo>
                  <a:pt x="38" y="44"/>
                  <a:pt x="40" y="45"/>
                  <a:pt x="40" y="46"/>
                </a:cubicBezTo>
                <a:cubicBezTo>
                  <a:pt x="40" y="46"/>
                  <a:pt x="40" y="46"/>
                  <a:pt x="40" y="46"/>
                </a:cubicBezTo>
                <a:cubicBezTo>
                  <a:pt x="40" y="53"/>
                  <a:pt x="40" y="53"/>
                  <a:pt x="40" y="53"/>
                </a:cubicBezTo>
                <a:cubicBezTo>
                  <a:pt x="60" y="53"/>
                  <a:pt x="60" y="53"/>
                  <a:pt x="60" y="53"/>
                </a:cubicBezTo>
                <a:cubicBezTo>
                  <a:pt x="60" y="46"/>
                  <a:pt x="60" y="46"/>
                  <a:pt x="60" y="46"/>
                </a:cubicBezTo>
                <a:cubicBezTo>
                  <a:pt x="60" y="45"/>
                  <a:pt x="61" y="44"/>
                  <a:pt x="62" y="44"/>
                </a:cubicBezTo>
                <a:cubicBezTo>
                  <a:pt x="62" y="44"/>
                  <a:pt x="62" y="44"/>
                  <a:pt x="62" y="44"/>
                </a:cubicBezTo>
                <a:cubicBezTo>
                  <a:pt x="79" y="44"/>
                  <a:pt x="79" y="44"/>
                  <a:pt x="79" y="44"/>
                </a:cubicBezTo>
                <a:cubicBezTo>
                  <a:pt x="80" y="44"/>
                  <a:pt x="81" y="45"/>
                  <a:pt x="81" y="46"/>
                </a:cubicBezTo>
                <a:cubicBezTo>
                  <a:pt x="81" y="46"/>
                  <a:pt x="81" y="46"/>
                  <a:pt x="81" y="46"/>
                </a:cubicBezTo>
                <a:cubicBezTo>
                  <a:pt x="81" y="53"/>
                  <a:pt x="81" y="53"/>
                  <a:pt x="81" y="53"/>
                </a:cubicBezTo>
                <a:cubicBezTo>
                  <a:pt x="92" y="53"/>
                  <a:pt x="92" y="53"/>
                  <a:pt x="92" y="53"/>
                </a:cubicBezTo>
                <a:cubicBezTo>
                  <a:pt x="92" y="34"/>
                  <a:pt x="92" y="34"/>
                  <a:pt x="92" y="34"/>
                </a:cubicBezTo>
                <a:cubicBezTo>
                  <a:pt x="92" y="31"/>
                  <a:pt x="91" y="28"/>
                  <a:pt x="89" y="26"/>
                </a:cubicBezTo>
                <a:cubicBezTo>
                  <a:pt x="87" y="24"/>
                  <a:pt x="83" y="22"/>
                  <a:pt x="80" y="22"/>
                </a:cubicBezTo>
                <a:cubicBezTo>
                  <a:pt x="70" y="22"/>
                  <a:pt x="70" y="22"/>
                  <a:pt x="70" y="22"/>
                </a:cubicBezTo>
                <a:close/>
                <a:moveTo>
                  <a:pt x="32" y="15"/>
                </a:moveTo>
                <a:cubicBezTo>
                  <a:pt x="32" y="15"/>
                  <a:pt x="32" y="15"/>
                  <a:pt x="32" y="15"/>
                </a:cubicBezTo>
                <a:cubicBezTo>
                  <a:pt x="67" y="15"/>
                  <a:pt x="67" y="15"/>
                  <a:pt x="67" y="15"/>
                </a:cubicBezTo>
                <a:cubicBezTo>
                  <a:pt x="67" y="11"/>
                  <a:pt x="67" y="11"/>
                  <a:pt x="67" y="11"/>
                </a:cubicBezTo>
                <a:cubicBezTo>
                  <a:pt x="67" y="9"/>
                  <a:pt x="66" y="8"/>
                  <a:pt x="65" y="6"/>
                </a:cubicBezTo>
                <a:cubicBezTo>
                  <a:pt x="64" y="5"/>
                  <a:pt x="62" y="5"/>
                  <a:pt x="60" y="5"/>
                </a:cubicBezTo>
                <a:cubicBezTo>
                  <a:pt x="39" y="5"/>
                  <a:pt x="39" y="5"/>
                  <a:pt x="39" y="5"/>
                </a:cubicBezTo>
                <a:cubicBezTo>
                  <a:pt x="37" y="5"/>
                  <a:pt x="36" y="5"/>
                  <a:pt x="34" y="6"/>
                </a:cubicBezTo>
                <a:cubicBezTo>
                  <a:pt x="33" y="8"/>
                  <a:pt x="32" y="9"/>
                  <a:pt x="32" y="11"/>
                </a:cubicBezTo>
                <a:cubicBezTo>
                  <a:pt x="32" y="15"/>
                  <a:pt x="32" y="15"/>
                  <a:pt x="32" y="15"/>
                </a:cubicBezTo>
                <a:close/>
                <a:moveTo>
                  <a:pt x="7" y="58"/>
                </a:moveTo>
                <a:cubicBezTo>
                  <a:pt x="7" y="58"/>
                  <a:pt x="7" y="58"/>
                  <a:pt x="7" y="58"/>
                </a:cubicBezTo>
                <a:cubicBezTo>
                  <a:pt x="7" y="76"/>
                  <a:pt x="7" y="76"/>
                  <a:pt x="7" y="76"/>
                </a:cubicBezTo>
                <a:cubicBezTo>
                  <a:pt x="7" y="80"/>
                  <a:pt x="9" y="83"/>
                  <a:pt x="11" y="85"/>
                </a:cubicBezTo>
                <a:cubicBezTo>
                  <a:pt x="11" y="85"/>
                  <a:pt x="11" y="85"/>
                  <a:pt x="11" y="85"/>
                </a:cubicBezTo>
                <a:cubicBezTo>
                  <a:pt x="13" y="87"/>
                  <a:pt x="16" y="88"/>
                  <a:pt x="19" y="88"/>
                </a:cubicBezTo>
                <a:cubicBezTo>
                  <a:pt x="80" y="88"/>
                  <a:pt x="80" y="88"/>
                  <a:pt x="80" y="88"/>
                </a:cubicBezTo>
                <a:cubicBezTo>
                  <a:pt x="83" y="88"/>
                  <a:pt x="87" y="87"/>
                  <a:pt x="89" y="85"/>
                </a:cubicBezTo>
                <a:cubicBezTo>
                  <a:pt x="91" y="83"/>
                  <a:pt x="92" y="80"/>
                  <a:pt x="92" y="76"/>
                </a:cubicBezTo>
                <a:cubicBezTo>
                  <a:pt x="92" y="58"/>
                  <a:pt x="92" y="58"/>
                  <a:pt x="92" y="58"/>
                </a:cubicBezTo>
                <a:cubicBezTo>
                  <a:pt x="81" y="58"/>
                  <a:pt x="81" y="58"/>
                  <a:pt x="81" y="58"/>
                </a:cubicBezTo>
                <a:cubicBezTo>
                  <a:pt x="81" y="65"/>
                  <a:pt x="81" y="65"/>
                  <a:pt x="81" y="65"/>
                </a:cubicBezTo>
                <a:cubicBezTo>
                  <a:pt x="81" y="66"/>
                  <a:pt x="80" y="67"/>
                  <a:pt x="79" y="67"/>
                </a:cubicBezTo>
                <a:cubicBezTo>
                  <a:pt x="79" y="67"/>
                  <a:pt x="79" y="67"/>
                  <a:pt x="79" y="67"/>
                </a:cubicBezTo>
                <a:cubicBezTo>
                  <a:pt x="62" y="67"/>
                  <a:pt x="62" y="67"/>
                  <a:pt x="62" y="67"/>
                </a:cubicBezTo>
                <a:cubicBezTo>
                  <a:pt x="61" y="67"/>
                  <a:pt x="60" y="66"/>
                  <a:pt x="60" y="65"/>
                </a:cubicBezTo>
                <a:cubicBezTo>
                  <a:pt x="60" y="64"/>
                  <a:pt x="60" y="64"/>
                  <a:pt x="60" y="64"/>
                </a:cubicBezTo>
                <a:cubicBezTo>
                  <a:pt x="60" y="58"/>
                  <a:pt x="60" y="58"/>
                  <a:pt x="60" y="58"/>
                </a:cubicBezTo>
                <a:cubicBezTo>
                  <a:pt x="40" y="58"/>
                  <a:pt x="40" y="58"/>
                  <a:pt x="40" y="58"/>
                </a:cubicBezTo>
                <a:cubicBezTo>
                  <a:pt x="40" y="65"/>
                  <a:pt x="40" y="65"/>
                  <a:pt x="40" y="65"/>
                </a:cubicBezTo>
                <a:cubicBezTo>
                  <a:pt x="40" y="66"/>
                  <a:pt x="38" y="67"/>
                  <a:pt x="37" y="67"/>
                </a:cubicBezTo>
                <a:cubicBezTo>
                  <a:pt x="37" y="67"/>
                  <a:pt x="37" y="67"/>
                  <a:pt x="37" y="67"/>
                </a:cubicBezTo>
                <a:cubicBezTo>
                  <a:pt x="21" y="67"/>
                  <a:pt x="21" y="67"/>
                  <a:pt x="21" y="67"/>
                </a:cubicBezTo>
                <a:cubicBezTo>
                  <a:pt x="19" y="67"/>
                  <a:pt x="18" y="66"/>
                  <a:pt x="18" y="65"/>
                </a:cubicBezTo>
                <a:cubicBezTo>
                  <a:pt x="18" y="64"/>
                  <a:pt x="18" y="64"/>
                  <a:pt x="18" y="64"/>
                </a:cubicBezTo>
                <a:cubicBezTo>
                  <a:pt x="18" y="58"/>
                  <a:pt x="18" y="58"/>
                  <a:pt x="18" y="58"/>
                </a:cubicBezTo>
                <a:cubicBezTo>
                  <a:pt x="7" y="58"/>
                  <a:pt x="7" y="58"/>
                  <a:pt x="7" y="58"/>
                </a:cubicBezTo>
                <a:close/>
                <a:moveTo>
                  <a:pt x="35" y="49"/>
                </a:moveTo>
                <a:cubicBezTo>
                  <a:pt x="35" y="49"/>
                  <a:pt x="35" y="49"/>
                  <a:pt x="35" y="49"/>
                </a:cubicBezTo>
                <a:cubicBezTo>
                  <a:pt x="23" y="49"/>
                  <a:pt x="23" y="49"/>
                  <a:pt x="23" y="49"/>
                </a:cubicBezTo>
                <a:cubicBezTo>
                  <a:pt x="23" y="55"/>
                  <a:pt x="23" y="55"/>
                  <a:pt x="23" y="55"/>
                </a:cubicBezTo>
                <a:cubicBezTo>
                  <a:pt x="23" y="55"/>
                  <a:pt x="23" y="55"/>
                  <a:pt x="23" y="55"/>
                </a:cubicBezTo>
                <a:cubicBezTo>
                  <a:pt x="23" y="55"/>
                  <a:pt x="23" y="55"/>
                  <a:pt x="23" y="55"/>
                </a:cubicBezTo>
                <a:cubicBezTo>
                  <a:pt x="23" y="62"/>
                  <a:pt x="23" y="62"/>
                  <a:pt x="23" y="62"/>
                </a:cubicBezTo>
                <a:cubicBezTo>
                  <a:pt x="35" y="62"/>
                  <a:pt x="35" y="62"/>
                  <a:pt x="35" y="62"/>
                </a:cubicBezTo>
                <a:cubicBezTo>
                  <a:pt x="35" y="55"/>
                  <a:pt x="35" y="55"/>
                  <a:pt x="35" y="55"/>
                </a:cubicBezTo>
                <a:cubicBezTo>
                  <a:pt x="35" y="55"/>
                  <a:pt x="35" y="55"/>
                  <a:pt x="35" y="55"/>
                </a:cubicBezTo>
                <a:cubicBezTo>
                  <a:pt x="35" y="55"/>
                  <a:pt x="35" y="55"/>
                  <a:pt x="35" y="55"/>
                </a:cubicBezTo>
                <a:cubicBezTo>
                  <a:pt x="35" y="49"/>
                  <a:pt x="35" y="49"/>
                  <a:pt x="35" y="49"/>
                </a:cubicBezTo>
                <a:close/>
                <a:moveTo>
                  <a:pt x="77" y="49"/>
                </a:moveTo>
                <a:cubicBezTo>
                  <a:pt x="77" y="49"/>
                  <a:pt x="77" y="49"/>
                  <a:pt x="77" y="49"/>
                </a:cubicBezTo>
                <a:cubicBezTo>
                  <a:pt x="65" y="49"/>
                  <a:pt x="65" y="49"/>
                  <a:pt x="65" y="49"/>
                </a:cubicBezTo>
                <a:cubicBezTo>
                  <a:pt x="65" y="55"/>
                  <a:pt x="65" y="55"/>
                  <a:pt x="65" y="55"/>
                </a:cubicBezTo>
                <a:cubicBezTo>
                  <a:pt x="65" y="55"/>
                  <a:pt x="65" y="55"/>
                  <a:pt x="65" y="55"/>
                </a:cubicBezTo>
                <a:cubicBezTo>
                  <a:pt x="65" y="55"/>
                  <a:pt x="65" y="55"/>
                  <a:pt x="65" y="55"/>
                </a:cubicBezTo>
                <a:cubicBezTo>
                  <a:pt x="65" y="62"/>
                  <a:pt x="65" y="62"/>
                  <a:pt x="65" y="62"/>
                </a:cubicBezTo>
                <a:cubicBezTo>
                  <a:pt x="77" y="62"/>
                  <a:pt x="77" y="62"/>
                  <a:pt x="77" y="62"/>
                </a:cubicBezTo>
                <a:cubicBezTo>
                  <a:pt x="77" y="55"/>
                  <a:pt x="77" y="55"/>
                  <a:pt x="77" y="55"/>
                </a:cubicBezTo>
                <a:cubicBezTo>
                  <a:pt x="77" y="55"/>
                  <a:pt x="77" y="55"/>
                  <a:pt x="77" y="55"/>
                </a:cubicBezTo>
                <a:cubicBezTo>
                  <a:pt x="77" y="55"/>
                  <a:pt x="77" y="55"/>
                  <a:pt x="77" y="55"/>
                </a:cubicBezTo>
                <a:cubicBezTo>
                  <a:pt x="77" y="49"/>
                  <a:pt x="77" y="49"/>
                  <a:pt x="77" y="49"/>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41" name="Freeform 24">
            <a:extLst>
              <a:ext uri="{FF2B5EF4-FFF2-40B4-BE49-F238E27FC236}">
                <a16:creationId xmlns:a16="http://schemas.microsoft.com/office/drawing/2014/main" id="{C33FABBB-FDC0-401C-8C5D-9AC1BCDE9079}"/>
              </a:ext>
            </a:extLst>
          </p:cNvPr>
          <p:cNvSpPr>
            <a:spLocks noEditPoints="1"/>
          </p:cNvSpPr>
          <p:nvPr/>
        </p:nvSpPr>
        <p:spPr bwMode="auto">
          <a:xfrm rot="19688311">
            <a:off x="3198813" y="5200650"/>
            <a:ext cx="431800" cy="352425"/>
          </a:xfrm>
          <a:custGeom>
            <a:avLst/>
            <a:gdLst>
              <a:gd name="T0" fmla="*/ 2147483646 w 101"/>
              <a:gd name="T1" fmla="*/ 2147483646 h 82"/>
              <a:gd name="T2" fmla="*/ 2147483646 w 101"/>
              <a:gd name="T3" fmla="*/ 2147483646 h 82"/>
              <a:gd name="T4" fmla="*/ 2147483646 w 101"/>
              <a:gd name="T5" fmla="*/ 2147483646 h 82"/>
              <a:gd name="T6" fmla="*/ 2147483646 w 101"/>
              <a:gd name="T7" fmla="*/ 2147483646 h 82"/>
              <a:gd name="T8" fmla="*/ 2147483646 w 101"/>
              <a:gd name="T9" fmla="*/ 2147483646 h 82"/>
              <a:gd name="T10" fmla="*/ 2147483646 w 101"/>
              <a:gd name="T11" fmla="*/ 2147483646 h 82"/>
              <a:gd name="T12" fmla="*/ 2147483646 w 101"/>
              <a:gd name="T13" fmla="*/ 2147483646 h 82"/>
              <a:gd name="T14" fmla="*/ 2147483646 w 101"/>
              <a:gd name="T15" fmla="*/ 2147483646 h 82"/>
              <a:gd name="T16" fmla="*/ 2147483646 w 101"/>
              <a:gd name="T17" fmla="*/ 2147483646 h 82"/>
              <a:gd name="T18" fmla="*/ 2147483646 w 101"/>
              <a:gd name="T19" fmla="*/ 2147483646 h 82"/>
              <a:gd name="T20" fmla="*/ 2147483646 w 101"/>
              <a:gd name="T21" fmla="*/ 2147483646 h 82"/>
              <a:gd name="T22" fmla="*/ 2147483646 w 101"/>
              <a:gd name="T23" fmla="*/ 2147483646 h 82"/>
              <a:gd name="T24" fmla="*/ 2147483646 w 101"/>
              <a:gd name="T25" fmla="*/ 2147483646 h 82"/>
              <a:gd name="T26" fmla="*/ 2147483646 w 101"/>
              <a:gd name="T27" fmla="*/ 2147483646 h 82"/>
              <a:gd name="T28" fmla="*/ 2147483646 w 101"/>
              <a:gd name="T29" fmla="*/ 2147483646 h 82"/>
              <a:gd name="T30" fmla="*/ 2147483646 w 101"/>
              <a:gd name="T31" fmla="*/ 2147483646 h 82"/>
              <a:gd name="T32" fmla="*/ 2147483646 w 101"/>
              <a:gd name="T33" fmla="*/ 2147483646 h 82"/>
              <a:gd name="T34" fmla="*/ 2147483646 w 101"/>
              <a:gd name="T35" fmla="*/ 2147483646 h 82"/>
              <a:gd name="T36" fmla="*/ 2147483646 w 101"/>
              <a:gd name="T37" fmla="*/ 2147483646 h 82"/>
              <a:gd name="T38" fmla="*/ 2147483646 w 101"/>
              <a:gd name="T39" fmla="*/ 2147483646 h 82"/>
              <a:gd name="T40" fmla="*/ 2147483646 w 101"/>
              <a:gd name="T41" fmla="*/ 2147483646 h 82"/>
              <a:gd name="T42" fmla="*/ 2147483646 w 101"/>
              <a:gd name="T43" fmla="*/ 2147483646 h 82"/>
              <a:gd name="T44" fmla="*/ 2147483646 w 101"/>
              <a:gd name="T45" fmla="*/ 2147483646 h 82"/>
              <a:gd name="T46" fmla="*/ 2147483646 w 101"/>
              <a:gd name="T47" fmla="*/ 2147483646 h 82"/>
              <a:gd name="T48" fmla="*/ 2147483646 w 101"/>
              <a:gd name="T49" fmla="*/ 2147483646 h 82"/>
              <a:gd name="T50" fmla="*/ 2147483646 w 101"/>
              <a:gd name="T51" fmla="*/ 2147483646 h 82"/>
              <a:gd name="T52" fmla="*/ 2147483646 w 101"/>
              <a:gd name="T53" fmla="*/ 2147483646 h 82"/>
              <a:gd name="T54" fmla="*/ 2147483646 w 101"/>
              <a:gd name="T55" fmla="*/ 2147483646 h 82"/>
              <a:gd name="T56" fmla="*/ 2147483646 w 101"/>
              <a:gd name="T57" fmla="*/ 2147483646 h 82"/>
              <a:gd name="T58" fmla="*/ 2147483646 w 101"/>
              <a:gd name="T59" fmla="*/ 2147483646 h 82"/>
              <a:gd name="T60" fmla="*/ 2147483646 w 101"/>
              <a:gd name="T61" fmla="*/ 2147483646 h 82"/>
              <a:gd name="T62" fmla="*/ 2147483646 w 101"/>
              <a:gd name="T63" fmla="*/ 2147483646 h 82"/>
              <a:gd name="T64" fmla="*/ 2147483646 w 101"/>
              <a:gd name="T65" fmla="*/ 2147483646 h 82"/>
              <a:gd name="T66" fmla="*/ 2147483646 w 101"/>
              <a:gd name="T67" fmla="*/ 2147483646 h 82"/>
              <a:gd name="T68" fmla="*/ 2147483646 w 101"/>
              <a:gd name="T69" fmla="*/ 2147483646 h 82"/>
              <a:gd name="T70" fmla="*/ 2147483646 w 101"/>
              <a:gd name="T71" fmla="*/ 2147483646 h 82"/>
              <a:gd name="T72" fmla="*/ 2147483646 w 101"/>
              <a:gd name="T73" fmla="*/ 2147483646 h 82"/>
              <a:gd name="T74" fmla="*/ 2147483646 w 101"/>
              <a:gd name="T75" fmla="*/ 2147483646 h 82"/>
              <a:gd name="T76" fmla="*/ 2147483646 w 101"/>
              <a:gd name="T77" fmla="*/ 2147483646 h 82"/>
              <a:gd name="T78" fmla="*/ 2147483646 w 101"/>
              <a:gd name="T79" fmla="*/ 2147483646 h 82"/>
              <a:gd name="T80" fmla="*/ 2147483646 w 101"/>
              <a:gd name="T81" fmla="*/ 2147483646 h 82"/>
              <a:gd name="T82" fmla="*/ 2147483646 w 101"/>
              <a:gd name="T83" fmla="*/ 2147483646 h 82"/>
              <a:gd name="T84" fmla="*/ 2147483646 w 101"/>
              <a:gd name="T85" fmla="*/ 2147483646 h 82"/>
              <a:gd name="T86" fmla="*/ 2147483646 w 101"/>
              <a:gd name="T87" fmla="*/ 2147483646 h 82"/>
              <a:gd name="T88" fmla="*/ 2147483646 w 101"/>
              <a:gd name="T89" fmla="*/ 2147483646 h 82"/>
              <a:gd name="T90" fmla="*/ 2147483646 w 101"/>
              <a:gd name="T91" fmla="*/ 2147483646 h 82"/>
              <a:gd name="T92" fmla="*/ 2147483646 w 101"/>
              <a:gd name="T93" fmla="*/ 2147483646 h 82"/>
              <a:gd name="T94" fmla="*/ 2147483646 w 101"/>
              <a:gd name="T95" fmla="*/ 2147483646 h 82"/>
              <a:gd name="T96" fmla="*/ 2147483646 w 101"/>
              <a:gd name="T97" fmla="*/ 2147483646 h 8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01" h="82">
                <a:moveTo>
                  <a:pt x="53" y="30"/>
                </a:moveTo>
                <a:cubicBezTo>
                  <a:pt x="32" y="30"/>
                  <a:pt x="32" y="30"/>
                  <a:pt x="32" y="30"/>
                </a:cubicBezTo>
                <a:cubicBezTo>
                  <a:pt x="30" y="30"/>
                  <a:pt x="29" y="31"/>
                  <a:pt x="29" y="33"/>
                </a:cubicBezTo>
                <a:cubicBezTo>
                  <a:pt x="29" y="34"/>
                  <a:pt x="30" y="35"/>
                  <a:pt x="32" y="35"/>
                </a:cubicBezTo>
                <a:cubicBezTo>
                  <a:pt x="53" y="35"/>
                  <a:pt x="53" y="35"/>
                  <a:pt x="53" y="35"/>
                </a:cubicBezTo>
                <a:cubicBezTo>
                  <a:pt x="55" y="35"/>
                  <a:pt x="56" y="34"/>
                  <a:pt x="56" y="33"/>
                </a:cubicBezTo>
                <a:cubicBezTo>
                  <a:pt x="56" y="31"/>
                  <a:pt x="55" y="30"/>
                  <a:pt x="53" y="30"/>
                </a:cubicBezTo>
                <a:close/>
                <a:moveTo>
                  <a:pt x="53" y="38"/>
                </a:moveTo>
                <a:cubicBezTo>
                  <a:pt x="53" y="38"/>
                  <a:pt x="53" y="38"/>
                  <a:pt x="53" y="38"/>
                </a:cubicBezTo>
                <a:cubicBezTo>
                  <a:pt x="32" y="38"/>
                  <a:pt x="32" y="38"/>
                  <a:pt x="32" y="38"/>
                </a:cubicBezTo>
                <a:cubicBezTo>
                  <a:pt x="30" y="38"/>
                  <a:pt x="29" y="40"/>
                  <a:pt x="29" y="41"/>
                </a:cubicBezTo>
                <a:cubicBezTo>
                  <a:pt x="29" y="42"/>
                  <a:pt x="30" y="43"/>
                  <a:pt x="32" y="43"/>
                </a:cubicBezTo>
                <a:cubicBezTo>
                  <a:pt x="53" y="43"/>
                  <a:pt x="53" y="43"/>
                  <a:pt x="53" y="43"/>
                </a:cubicBezTo>
                <a:cubicBezTo>
                  <a:pt x="55" y="43"/>
                  <a:pt x="56" y="42"/>
                  <a:pt x="56" y="41"/>
                </a:cubicBezTo>
                <a:cubicBezTo>
                  <a:pt x="56" y="40"/>
                  <a:pt x="55" y="38"/>
                  <a:pt x="53" y="38"/>
                </a:cubicBezTo>
                <a:close/>
                <a:moveTo>
                  <a:pt x="53" y="47"/>
                </a:moveTo>
                <a:cubicBezTo>
                  <a:pt x="53" y="47"/>
                  <a:pt x="53" y="47"/>
                  <a:pt x="53" y="47"/>
                </a:cubicBezTo>
                <a:cubicBezTo>
                  <a:pt x="32" y="47"/>
                  <a:pt x="32" y="47"/>
                  <a:pt x="32" y="47"/>
                </a:cubicBezTo>
                <a:cubicBezTo>
                  <a:pt x="30" y="47"/>
                  <a:pt x="29" y="48"/>
                  <a:pt x="29" y="49"/>
                </a:cubicBezTo>
                <a:cubicBezTo>
                  <a:pt x="29" y="50"/>
                  <a:pt x="30" y="51"/>
                  <a:pt x="32" y="51"/>
                </a:cubicBezTo>
                <a:cubicBezTo>
                  <a:pt x="53" y="51"/>
                  <a:pt x="53" y="51"/>
                  <a:pt x="53" y="51"/>
                </a:cubicBezTo>
                <a:cubicBezTo>
                  <a:pt x="55" y="51"/>
                  <a:pt x="56" y="50"/>
                  <a:pt x="56" y="49"/>
                </a:cubicBezTo>
                <a:cubicBezTo>
                  <a:pt x="56" y="48"/>
                  <a:pt x="55" y="47"/>
                  <a:pt x="53" y="47"/>
                </a:cubicBezTo>
                <a:close/>
                <a:moveTo>
                  <a:pt x="53" y="55"/>
                </a:moveTo>
                <a:cubicBezTo>
                  <a:pt x="53" y="55"/>
                  <a:pt x="53" y="55"/>
                  <a:pt x="53" y="55"/>
                </a:cubicBezTo>
                <a:cubicBezTo>
                  <a:pt x="32" y="55"/>
                  <a:pt x="32" y="55"/>
                  <a:pt x="32" y="55"/>
                </a:cubicBezTo>
                <a:cubicBezTo>
                  <a:pt x="30" y="55"/>
                  <a:pt x="29" y="56"/>
                  <a:pt x="29" y="57"/>
                </a:cubicBezTo>
                <a:cubicBezTo>
                  <a:pt x="29" y="59"/>
                  <a:pt x="30" y="60"/>
                  <a:pt x="32" y="60"/>
                </a:cubicBezTo>
                <a:cubicBezTo>
                  <a:pt x="53" y="60"/>
                  <a:pt x="53" y="60"/>
                  <a:pt x="53" y="60"/>
                </a:cubicBezTo>
                <a:cubicBezTo>
                  <a:pt x="55" y="60"/>
                  <a:pt x="56" y="59"/>
                  <a:pt x="56" y="57"/>
                </a:cubicBezTo>
                <a:cubicBezTo>
                  <a:pt x="56" y="56"/>
                  <a:pt x="55" y="55"/>
                  <a:pt x="53" y="55"/>
                </a:cubicBezTo>
                <a:close/>
                <a:moveTo>
                  <a:pt x="85" y="55"/>
                </a:moveTo>
                <a:cubicBezTo>
                  <a:pt x="85" y="55"/>
                  <a:pt x="85" y="55"/>
                  <a:pt x="85" y="55"/>
                </a:cubicBezTo>
                <a:cubicBezTo>
                  <a:pt x="63" y="55"/>
                  <a:pt x="63" y="55"/>
                  <a:pt x="63" y="55"/>
                </a:cubicBezTo>
                <a:cubicBezTo>
                  <a:pt x="62" y="55"/>
                  <a:pt x="61" y="56"/>
                  <a:pt x="61" y="57"/>
                </a:cubicBezTo>
                <a:cubicBezTo>
                  <a:pt x="61" y="59"/>
                  <a:pt x="62" y="60"/>
                  <a:pt x="63" y="60"/>
                </a:cubicBezTo>
                <a:cubicBezTo>
                  <a:pt x="85" y="60"/>
                  <a:pt x="85" y="60"/>
                  <a:pt x="85" y="60"/>
                </a:cubicBezTo>
                <a:cubicBezTo>
                  <a:pt x="86" y="60"/>
                  <a:pt x="87" y="59"/>
                  <a:pt x="87" y="57"/>
                </a:cubicBezTo>
                <a:cubicBezTo>
                  <a:pt x="87" y="56"/>
                  <a:pt x="86" y="55"/>
                  <a:pt x="85" y="55"/>
                </a:cubicBezTo>
                <a:close/>
                <a:moveTo>
                  <a:pt x="100" y="2"/>
                </a:moveTo>
                <a:cubicBezTo>
                  <a:pt x="100" y="2"/>
                  <a:pt x="100" y="2"/>
                  <a:pt x="100" y="2"/>
                </a:cubicBezTo>
                <a:cubicBezTo>
                  <a:pt x="98" y="0"/>
                  <a:pt x="96" y="0"/>
                  <a:pt x="94" y="2"/>
                </a:cubicBezTo>
                <a:cubicBezTo>
                  <a:pt x="91" y="5"/>
                  <a:pt x="91" y="5"/>
                  <a:pt x="91" y="5"/>
                </a:cubicBezTo>
                <a:cubicBezTo>
                  <a:pt x="87" y="2"/>
                  <a:pt x="87" y="2"/>
                  <a:pt x="87" y="2"/>
                </a:cubicBezTo>
                <a:cubicBezTo>
                  <a:pt x="87" y="1"/>
                  <a:pt x="86" y="1"/>
                  <a:pt x="84" y="1"/>
                </a:cubicBezTo>
                <a:cubicBezTo>
                  <a:pt x="84" y="1"/>
                  <a:pt x="84" y="1"/>
                  <a:pt x="84" y="1"/>
                </a:cubicBezTo>
                <a:cubicBezTo>
                  <a:pt x="83" y="1"/>
                  <a:pt x="82" y="1"/>
                  <a:pt x="81" y="2"/>
                </a:cubicBezTo>
                <a:cubicBezTo>
                  <a:pt x="78" y="5"/>
                  <a:pt x="78" y="5"/>
                  <a:pt x="78" y="5"/>
                </a:cubicBezTo>
                <a:cubicBezTo>
                  <a:pt x="74" y="2"/>
                  <a:pt x="74" y="2"/>
                  <a:pt x="74" y="2"/>
                </a:cubicBezTo>
                <a:cubicBezTo>
                  <a:pt x="74" y="1"/>
                  <a:pt x="73" y="1"/>
                  <a:pt x="71" y="1"/>
                </a:cubicBezTo>
                <a:cubicBezTo>
                  <a:pt x="71" y="1"/>
                  <a:pt x="71" y="1"/>
                  <a:pt x="71" y="1"/>
                </a:cubicBezTo>
                <a:cubicBezTo>
                  <a:pt x="70" y="1"/>
                  <a:pt x="69" y="1"/>
                  <a:pt x="68" y="2"/>
                </a:cubicBezTo>
                <a:cubicBezTo>
                  <a:pt x="65" y="5"/>
                  <a:pt x="65" y="5"/>
                  <a:pt x="65" y="5"/>
                </a:cubicBezTo>
                <a:cubicBezTo>
                  <a:pt x="61" y="2"/>
                  <a:pt x="61" y="2"/>
                  <a:pt x="61" y="2"/>
                </a:cubicBezTo>
                <a:cubicBezTo>
                  <a:pt x="61" y="1"/>
                  <a:pt x="60" y="1"/>
                  <a:pt x="59" y="1"/>
                </a:cubicBezTo>
                <a:cubicBezTo>
                  <a:pt x="58" y="1"/>
                  <a:pt x="58" y="1"/>
                  <a:pt x="58" y="1"/>
                </a:cubicBezTo>
                <a:cubicBezTo>
                  <a:pt x="57" y="1"/>
                  <a:pt x="56" y="1"/>
                  <a:pt x="55" y="2"/>
                </a:cubicBezTo>
                <a:cubicBezTo>
                  <a:pt x="52" y="5"/>
                  <a:pt x="52" y="5"/>
                  <a:pt x="52" y="5"/>
                </a:cubicBezTo>
                <a:cubicBezTo>
                  <a:pt x="48" y="2"/>
                  <a:pt x="48" y="2"/>
                  <a:pt x="48" y="2"/>
                </a:cubicBezTo>
                <a:cubicBezTo>
                  <a:pt x="48" y="1"/>
                  <a:pt x="47" y="1"/>
                  <a:pt x="45" y="1"/>
                </a:cubicBezTo>
                <a:cubicBezTo>
                  <a:pt x="45" y="1"/>
                  <a:pt x="45" y="1"/>
                  <a:pt x="45" y="1"/>
                </a:cubicBezTo>
                <a:cubicBezTo>
                  <a:pt x="44" y="1"/>
                  <a:pt x="43" y="1"/>
                  <a:pt x="42" y="2"/>
                </a:cubicBezTo>
                <a:cubicBezTo>
                  <a:pt x="39" y="5"/>
                  <a:pt x="39" y="5"/>
                  <a:pt x="39" y="5"/>
                </a:cubicBezTo>
                <a:cubicBezTo>
                  <a:pt x="35" y="2"/>
                  <a:pt x="35" y="2"/>
                  <a:pt x="35" y="2"/>
                </a:cubicBezTo>
                <a:cubicBezTo>
                  <a:pt x="35" y="1"/>
                  <a:pt x="34" y="1"/>
                  <a:pt x="33" y="1"/>
                </a:cubicBezTo>
                <a:cubicBezTo>
                  <a:pt x="32" y="1"/>
                  <a:pt x="32" y="1"/>
                  <a:pt x="32" y="1"/>
                </a:cubicBezTo>
                <a:cubicBezTo>
                  <a:pt x="31" y="1"/>
                  <a:pt x="30" y="1"/>
                  <a:pt x="30" y="2"/>
                </a:cubicBezTo>
                <a:cubicBezTo>
                  <a:pt x="26" y="5"/>
                  <a:pt x="26" y="5"/>
                  <a:pt x="26" y="5"/>
                </a:cubicBezTo>
                <a:cubicBezTo>
                  <a:pt x="22" y="2"/>
                  <a:pt x="22" y="2"/>
                  <a:pt x="22" y="2"/>
                </a:cubicBezTo>
                <a:cubicBezTo>
                  <a:pt x="22" y="1"/>
                  <a:pt x="21" y="1"/>
                  <a:pt x="20" y="1"/>
                </a:cubicBezTo>
                <a:cubicBezTo>
                  <a:pt x="17" y="1"/>
                  <a:pt x="16" y="2"/>
                  <a:pt x="16" y="4"/>
                </a:cubicBezTo>
                <a:cubicBezTo>
                  <a:pt x="16" y="21"/>
                  <a:pt x="16" y="21"/>
                  <a:pt x="16" y="21"/>
                </a:cubicBezTo>
                <a:cubicBezTo>
                  <a:pt x="3" y="24"/>
                  <a:pt x="3" y="24"/>
                  <a:pt x="3" y="24"/>
                </a:cubicBezTo>
                <a:cubicBezTo>
                  <a:pt x="1" y="25"/>
                  <a:pt x="0" y="27"/>
                  <a:pt x="1" y="29"/>
                </a:cubicBezTo>
                <a:cubicBezTo>
                  <a:pt x="16" y="79"/>
                  <a:pt x="16" y="79"/>
                  <a:pt x="16" y="79"/>
                </a:cubicBezTo>
                <a:cubicBezTo>
                  <a:pt x="16" y="81"/>
                  <a:pt x="18" y="82"/>
                  <a:pt x="20" y="82"/>
                </a:cubicBezTo>
                <a:cubicBezTo>
                  <a:pt x="97" y="82"/>
                  <a:pt x="97" y="82"/>
                  <a:pt x="97" y="82"/>
                </a:cubicBezTo>
                <a:cubicBezTo>
                  <a:pt x="99" y="82"/>
                  <a:pt x="101" y="80"/>
                  <a:pt x="101" y="78"/>
                </a:cubicBezTo>
                <a:cubicBezTo>
                  <a:pt x="101" y="4"/>
                  <a:pt x="101" y="4"/>
                  <a:pt x="101" y="4"/>
                </a:cubicBezTo>
                <a:cubicBezTo>
                  <a:pt x="101" y="3"/>
                  <a:pt x="101" y="2"/>
                  <a:pt x="100" y="2"/>
                </a:cubicBezTo>
                <a:close/>
                <a:moveTo>
                  <a:pt x="16" y="52"/>
                </a:moveTo>
                <a:cubicBezTo>
                  <a:pt x="16" y="52"/>
                  <a:pt x="16" y="52"/>
                  <a:pt x="16" y="52"/>
                </a:cubicBezTo>
                <a:cubicBezTo>
                  <a:pt x="9" y="31"/>
                  <a:pt x="9" y="31"/>
                  <a:pt x="9" y="31"/>
                </a:cubicBezTo>
                <a:cubicBezTo>
                  <a:pt x="16" y="29"/>
                  <a:pt x="16" y="29"/>
                  <a:pt x="16" y="29"/>
                </a:cubicBezTo>
                <a:cubicBezTo>
                  <a:pt x="16" y="52"/>
                  <a:pt x="16" y="52"/>
                  <a:pt x="16" y="52"/>
                </a:cubicBezTo>
                <a:close/>
                <a:moveTo>
                  <a:pt x="93" y="74"/>
                </a:moveTo>
                <a:cubicBezTo>
                  <a:pt x="93" y="74"/>
                  <a:pt x="93" y="74"/>
                  <a:pt x="93" y="74"/>
                </a:cubicBezTo>
                <a:cubicBezTo>
                  <a:pt x="23" y="74"/>
                  <a:pt x="23" y="74"/>
                  <a:pt x="23" y="74"/>
                </a:cubicBezTo>
                <a:cubicBezTo>
                  <a:pt x="23" y="14"/>
                  <a:pt x="23" y="14"/>
                  <a:pt x="23" y="14"/>
                </a:cubicBezTo>
                <a:cubicBezTo>
                  <a:pt x="25" y="15"/>
                  <a:pt x="27" y="15"/>
                  <a:pt x="29" y="14"/>
                </a:cubicBezTo>
                <a:cubicBezTo>
                  <a:pt x="32" y="10"/>
                  <a:pt x="32" y="10"/>
                  <a:pt x="32" y="10"/>
                </a:cubicBezTo>
                <a:cubicBezTo>
                  <a:pt x="36" y="14"/>
                  <a:pt x="36" y="14"/>
                  <a:pt x="36" y="14"/>
                </a:cubicBezTo>
                <a:cubicBezTo>
                  <a:pt x="38" y="15"/>
                  <a:pt x="40" y="15"/>
                  <a:pt x="42" y="14"/>
                </a:cubicBezTo>
                <a:cubicBezTo>
                  <a:pt x="42" y="13"/>
                  <a:pt x="42" y="13"/>
                  <a:pt x="42" y="13"/>
                </a:cubicBezTo>
                <a:cubicBezTo>
                  <a:pt x="45" y="10"/>
                  <a:pt x="45" y="10"/>
                  <a:pt x="45" y="10"/>
                </a:cubicBezTo>
                <a:cubicBezTo>
                  <a:pt x="49" y="14"/>
                  <a:pt x="49" y="14"/>
                  <a:pt x="49" y="14"/>
                </a:cubicBezTo>
                <a:cubicBezTo>
                  <a:pt x="51" y="15"/>
                  <a:pt x="53" y="15"/>
                  <a:pt x="55" y="14"/>
                </a:cubicBezTo>
                <a:cubicBezTo>
                  <a:pt x="58" y="10"/>
                  <a:pt x="58" y="10"/>
                  <a:pt x="58" y="10"/>
                </a:cubicBezTo>
                <a:cubicBezTo>
                  <a:pt x="62" y="14"/>
                  <a:pt x="62" y="14"/>
                  <a:pt x="62" y="14"/>
                </a:cubicBezTo>
                <a:cubicBezTo>
                  <a:pt x="64" y="15"/>
                  <a:pt x="66" y="15"/>
                  <a:pt x="68" y="14"/>
                </a:cubicBezTo>
                <a:cubicBezTo>
                  <a:pt x="71" y="10"/>
                  <a:pt x="71" y="10"/>
                  <a:pt x="71" y="10"/>
                </a:cubicBezTo>
                <a:cubicBezTo>
                  <a:pt x="75" y="14"/>
                  <a:pt x="75" y="14"/>
                  <a:pt x="75" y="14"/>
                </a:cubicBezTo>
                <a:cubicBezTo>
                  <a:pt x="77" y="15"/>
                  <a:pt x="79" y="15"/>
                  <a:pt x="81" y="14"/>
                </a:cubicBezTo>
                <a:cubicBezTo>
                  <a:pt x="84" y="10"/>
                  <a:pt x="84" y="10"/>
                  <a:pt x="84" y="10"/>
                </a:cubicBezTo>
                <a:cubicBezTo>
                  <a:pt x="88" y="14"/>
                  <a:pt x="88" y="14"/>
                  <a:pt x="88" y="14"/>
                </a:cubicBezTo>
                <a:cubicBezTo>
                  <a:pt x="90" y="15"/>
                  <a:pt x="92" y="15"/>
                  <a:pt x="93" y="14"/>
                </a:cubicBezTo>
                <a:cubicBezTo>
                  <a:pt x="93" y="74"/>
                  <a:pt x="93" y="74"/>
                  <a:pt x="93" y="74"/>
                </a:cubicBezTo>
                <a:close/>
                <a:moveTo>
                  <a:pt x="85" y="22"/>
                </a:moveTo>
                <a:cubicBezTo>
                  <a:pt x="85" y="22"/>
                  <a:pt x="85" y="22"/>
                  <a:pt x="85" y="22"/>
                </a:cubicBezTo>
                <a:cubicBezTo>
                  <a:pt x="63" y="22"/>
                  <a:pt x="63" y="22"/>
                  <a:pt x="63" y="22"/>
                </a:cubicBezTo>
                <a:cubicBezTo>
                  <a:pt x="62" y="22"/>
                  <a:pt x="61" y="23"/>
                  <a:pt x="61" y="24"/>
                </a:cubicBezTo>
                <a:cubicBezTo>
                  <a:pt x="61" y="49"/>
                  <a:pt x="61" y="49"/>
                  <a:pt x="61" y="49"/>
                </a:cubicBezTo>
                <a:cubicBezTo>
                  <a:pt x="61" y="50"/>
                  <a:pt x="62" y="51"/>
                  <a:pt x="63" y="51"/>
                </a:cubicBezTo>
                <a:cubicBezTo>
                  <a:pt x="85" y="51"/>
                  <a:pt x="85" y="51"/>
                  <a:pt x="85" y="51"/>
                </a:cubicBezTo>
                <a:cubicBezTo>
                  <a:pt x="86" y="51"/>
                  <a:pt x="87" y="50"/>
                  <a:pt x="87" y="49"/>
                </a:cubicBezTo>
                <a:cubicBezTo>
                  <a:pt x="87" y="24"/>
                  <a:pt x="87" y="24"/>
                  <a:pt x="87" y="24"/>
                </a:cubicBezTo>
                <a:cubicBezTo>
                  <a:pt x="87" y="23"/>
                  <a:pt x="86" y="22"/>
                  <a:pt x="85" y="22"/>
                </a:cubicBezTo>
                <a:close/>
                <a:moveTo>
                  <a:pt x="83" y="47"/>
                </a:moveTo>
                <a:cubicBezTo>
                  <a:pt x="83" y="47"/>
                  <a:pt x="83" y="47"/>
                  <a:pt x="83" y="47"/>
                </a:cubicBezTo>
                <a:cubicBezTo>
                  <a:pt x="66" y="47"/>
                  <a:pt x="66" y="47"/>
                  <a:pt x="66" y="47"/>
                </a:cubicBezTo>
                <a:cubicBezTo>
                  <a:pt x="66" y="27"/>
                  <a:pt x="66" y="27"/>
                  <a:pt x="66" y="27"/>
                </a:cubicBezTo>
                <a:cubicBezTo>
                  <a:pt x="83" y="27"/>
                  <a:pt x="83" y="27"/>
                  <a:pt x="83" y="27"/>
                </a:cubicBezTo>
                <a:cubicBezTo>
                  <a:pt x="83" y="47"/>
                  <a:pt x="83" y="47"/>
                  <a:pt x="83" y="47"/>
                </a:cubicBezTo>
                <a:close/>
                <a:moveTo>
                  <a:pt x="53" y="22"/>
                </a:moveTo>
                <a:cubicBezTo>
                  <a:pt x="53" y="22"/>
                  <a:pt x="53" y="22"/>
                  <a:pt x="53" y="22"/>
                </a:cubicBezTo>
                <a:cubicBezTo>
                  <a:pt x="32" y="22"/>
                  <a:pt x="32" y="22"/>
                  <a:pt x="32" y="22"/>
                </a:cubicBezTo>
                <a:cubicBezTo>
                  <a:pt x="30" y="22"/>
                  <a:pt x="29" y="23"/>
                  <a:pt x="29" y="24"/>
                </a:cubicBezTo>
                <a:cubicBezTo>
                  <a:pt x="29" y="25"/>
                  <a:pt x="30" y="27"/>
                  <a:pt x="32" y="27"/>
                </a:cubicBezTo>
                <a:cubicBezTo>
                  <a:pt x="53" y="27"/>
                  <a:pt x="53" y="27"/>
                  <a:pt x="53" y="27"/>
                </a:cubicBezTo>
                <a:cubicBezTo>
                  <a:pt x="55" y="27"/>
                  <a:pt x="56" y="25"/>
                  <a:pt x="56" y="24"/>
                </a:cubicBezTo>
                <a:cubicBezTo>
                  <a:pt x="56" y="23"/>
                  <a:pt x="55" y="22"/>
                  <a:pt x="53" y="22"/>
                </a:cubicBezTo>
                <a:close/>
                <a:moveTo>
                  <a:pt x="85" y="63"/>
                </a:moveTo>
                <a:cubicBezTo>
                  <a:pt x="85" y="63"/>
                  <a:pt x="85" y="63"/>
                  <a:pt x="85" y="63"/>
                </a:cubicBezTo>
                <a:cubicBezTo>
                  <a:pt x="63" y="63"/>
                  <a:pt x="63" y="63"/>
                  <a:pt x="63" y="63"/>
                </a:cubicBezTo>
                <a:cubicBezTo>
                  <a:pt x="62" y="63"/>
                  <a:pt x="61" y="64"/>
                  <a:pt x="61" y="66"/>
                </a:cubicBezTo>
                <a:cubicBezTo>
                  <a:pt x="61" y="67"/>
                  <a:pt x="62" y="68"/>
                  <a:pt x="63" y="68"/>
                </a:cubicBezTo>
                <a:cubicBezTo>
                  <a:pt x="85" y="68"/>
                  <a:pt x="85" y="68"/>
                  <a:pt x="85" y="68"/>
                </a:cubicBezTo>
                <a:cubicBezTo>
                  <a:pt x="86" y="68"/>
                  <a:pt x="87" y="67"/>
                  <a:pt x="87" y="66"/>
                </a:cubicBezTo>
                <a:cubicBezTo>
                  <a:pt x="87" y="64"/>
                  <a:pt x="86" y="63"/>
                  <a:pt x="85" y="63"/>
                </a:cubicBezTo>
                <a:close/>
                <a:moveTo>
                  <a:pt x="53" y="63"/>
                </a:moveTo>
                <a:cubicBezTo>
                  <a:pt x="53" y="63"/>
                  <a:pt x="53" y="63"/>
                  <a:pt x="53" y="63"/>
                </a:cubicBezTo>
                <a:cubicBezTo>
                  <a:pt x="32" y="63"/>
                  <a:pt x="32" y="63"/>
                  <a:pt x="32" y="63"/>
                </a:cubicBezTo>
                <a:cubicBezTo>
                  <a:pt x="30" y="63"/>
                  <a:pt x="29" y="64"/>
                  <a:pt x="29" y="66"/>
                </a:cubicBezTo>
                <a:cubicBezTo>
                  <a:pt x="29" y="67"/>
                  <a:pt x="30" y="68"/>
                  <a:pt x="32" y="68"/>
                </a:cubicBezTo>
                <a:cubicBezTo>
                  <a:pt x="53" y="68"/>
                  <a:pt x="53" y="68"/>
                  <a:pt x="53" y="68"/>
                </a:cubicBezTo>
                <a:cubicBezTo>
                  <a:pt x="55" y="68"/>
                  <a:pt x="56" y="67"/>
                  <a:pt x="56" y="66"/>
                </a:cubicBezTo>
                <a:cubicBezTo>
                  <a:pt x="56" y="64"/>
                  <a:pt x="55" y="63"/>
                  <a:pt x="53" y="63"/>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42" name="Freeform 25">
            <a:extLst>
              <a:ext uri="{FF2B5EF4-FFF2-40B4-BE49-F238E27FC236}">
                <a16:creationId xmlns:a16="http://schemas.microsoft.com/office/drawing/2014/main" id="{03FCA0CA-4A0D-44BA-8B3B-0DAC49026AF8}"/>
              </a:ext>
            </a:extLst>
          </p:cNvPr>
          <p:cNvSpPr>
            <a:spLocks noEditPoints="1"/>
          </p:cNvSpPr>
          <p:nvPr/>
        </p:nvSpPr>
        <p:spPr bwMode="auto">
          <a:xfrm rot="19688311">
            <a:off x="3998913" y="4224338"/>
            <a:ext cx="342900" cy="433387"/>
          </a:xfrm>
          <a:custGeom>
            <a:avLst/>
            <a:gdLst>
              <a:gd name="T0" fmla="*/ 2147483646 w 80"/>
              <a:gd name="T1" fmla="*/ 2147483646 h 101"/>
              <a:gd name="T2" fmla="*/ 2147483646 w 80"/>
              <a:gd name="T3" fmla="*/ 2147483646 h 101"/>
              <a:gd name="T4" fmla="*/ 2147483646 w 80"/>
              <a:gd name="T5" fmla="*/ 2147483646 h 101"/>
              <a:gd name="T6" fmla="*/ 2147483646 w 80"/>
              <a:gd name="T7" fmla="*/ 2147483646 h 101"/>
              <a:gd name="T8" fmla="*/ 2147483646 w 80"/>
              <a:gd name="T9" fmla="*/ 2147483646 h 101"/>
              <a:gd name="T10" fmla="*/ 2147483646 w 80"/>
              <a:gd name="T11" fmla="*/ 2147483646 h 101"/>
              <a:gd name="T12" fmla="*/ 2147483646 w 80"/>
              <a:gd name="T13" fmla="*/ 2147483646 h 101"/>
              <a:gd name="T14" fmla="*/ 2147483646 w 80"/>
              <a:gd name="T15" fmla="*/ 2147483646 h 101"/>
              <a:gd name="T16" fmla="*/ 2147483646 w 80"/>
              <a:gd name="T17" fmla="*/ 2147483646 h 101"/>
              <a:gd name="T18" fmla="*/ 2147483646 w 80"/>
              <a:gd name="T19" fmla="*/ 2147483646 h 101"/>
              <a:gd name="T20" fmla="*/ 2147483646 w 80"/>
              <a:gd name="T21" fmla="*/ 2147483646 h 101"/>
              <a:gd name="T22" fmla="*/ 2147483646 w 80"/>
              <a:gd name="T23" fmla="*/ 2147483646 h 101"/>
              <a:gd name="T24" fmla="*/ 2147483646 w 80"/>
              <a:gd name="T25" fmla="*/ 2147483646 h 101"/>
              <a:gd name="T26" fmla="*/ 2147483646 w 80"/>
              <a:gd name="T27" fmla="*/ 2147483646 h 101"/>
              <a:gd name="T28" fmla="*/ 2147483646 w 80"/>
              <a:gd name="T29" fmla="*/ 2147483646 h 101"/>
              <a:gd name="T30" fmla="*/ 2147483646 w 80"/>
              <a:gd name="T31" fmla="*/ 2147483646 h 101"/>
              <a:gd name="T32" fmla="*/ 2147483646 w 80"/>
              <a:gd name="T33" fmla="*/ 2147483646 h 101"/>
              <a:gd name="T34" fmla="*/ 2147483646 w 80"/>
              <a:gd name="T35" fmla="*/ 2147483646 h 101"/>
              <a:gd name="T36" fmla="*/ 2147483646 w 80"/>
              <a:gd name="T37" fmla="*/ 2147483646 h 101"/>
              <a:gd name="T38" fmla="*/ 2147483646 w 80"/>
              <a:gd name="T39" fmla="*/ 2147483646 h 101"/>
              <a:gd name="T40" fmla="*/ 2147483646 w 80"/>
              <a:gd name="T41" fmla="*/ 2147483646 h 101"/>
              <a:gd name="T42" fmla="*/ 2147483646 w 80"/>
              <a:gd name="T43" fmla="*/ 2147483646 h 101"/>
              <a:gd name="T44" fmla="*/ 2147483646 w 80"/>
              <a:gd name="T45" fmla="*/ 2147483646 h 101"/>
              <a:gd name="T46" fmla="*/ 2147483646 w 80"/>
              <a:gd name="T47" fmla="*/ 2147483646 h 101"/>
              <a:gd name="T48" fmla="*/ 2147483646 w 80"/>
              <a:gd name="T49" fmla="*/ 2147483646 h 101"/>
              <a:gd name="T50" fmla="*/ 2147483646 w 80"/>
              <a:gd name="T51" fmla="*/ 2147483646 h 101"/>
              <a:gd name="T52" fmla="*/ 2147483646 w 80"/>
              <a:gd name="T53" fmla="*/ 2147483646 h 101"/>
              <a:gd name="T54" fmla="*/ 0 w 80"/>
              <a:gd name="T55" fmla="*/ 2147483646 h 101"/>
              <a:gd name="T56" fmla="*/ 2147483646 w 80"/>
              <a:gd name="T57" fmla="*/ 0 h 101"/>
              <a:gd name="T58" fmla="*/ 2147483646 w 80"/>
              <a:gd name="T59" fmla="*/ 2147483646 h 101"/>
              <a:gd name="T60" fmla="*/ 2147483646 w 80"/>
              <a:gd name="T61" fmla="*/ 2147483646 h 101"/>
              <a:gd name="T62" fmla="*/ 2147483646 w 80"/>
              <a:gd name="T63" fmla="*/ 2147483646 h 101"/>
              <a:gd name="T64" fmla="*/ 2147483646 w 80"/>
              <a:gd name="T65" fmla="*/ 2147483646 h 101"/>
              <a:gd name="T66" fmla="*/ 2147483646 w 80"/>
              <a:gd name="T67" fmla="*/ 2147483646 h 101"/>
              <a:gd name="T68" fmla="*/ 2147483646 w 80"/>
              <a:gd name="T69" fmla="*/ 2147483646 h 101"/>
              <a:gd name="T70" fmla="*/ 2147483646 w 80"/>
              <a:gd name="T71" fmla="*/ 2147483646 h 101"/>
              <a:gd name="T72" fmla="*/ 2147483646 w 80"/>
              <a:gd name="T73" fmla="*/ 2147483646 h 101"/>
              <a:gd name="T74" fmla="*/ 2147483646 w 80"/>
              <a:gd name="T75" fmla="*/ 2147483646 h 101"/>
              <a:gd name="T76" fmla="*/ 2147483646 w 80"/>
              <a:gd name="T77" fmla="*/ 2147483646 h 101"/>
              <a:gd name="T78" fmla="*/ 2147483646 w 80"/>
              <a:gd name="T79" fmla="*/ 2147483646 h 10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80" h="101">
                <a:moveTo>
                  <a:pt x="56" y="67"/>
                </a:moveTo>
                <a:cubicBezTo>
                  <a:pt x="57" y="67"/>
                  <a:pt x="57" y="67"/>
                  <a:pt x="57" y="67"/>
                </a:cubicBezTo>
                <a:cubicBezTo>
                  <a:pt x="57" y="67"/>
                  <a:pt x="57" y="67"/>
                  <a:pt x="57" y="67"/>
                </a:cubicBezTo>
                <a:cubicBezTo>
                  <a:pt x="57" y="67"/>
                  <a:pt x="57" y="67"/>
                  <a:pt x="57" y="67"/>
                </a:cubicBezTo>
                <a:cubicBezTo>
                  <a:pt x="59" y="66"/>
                  <a:pt x="61" y="64"/>
                  <a:pt x="63" y="62"/>
                </a:cubicBezTo>
                <a:cubicBezTo>
                  <a:pt x="68" y="56"/>
                  <a:pt x="72" y="48"/>
                  <a:pt x="72" y="40"/>
                </a:cubicBezTo>
                <a:cubicBezTo>
                  <a:pt x="72" y="31"/>
                  <a:pt x="68" y="23"/>
                  <a:pt x="63" y="17"/>
                </a:cubicBezTo>
                <a:cubicBezTo>
                  <a:pt x="57" y="11"/>
                  <a:pt x="49" y="8"/>
                  <a:pt x="40" y="8"/>
                </a:cubicBezTo>
                <a:cubicBezTo>
                  <a:pt x="31" y="8"/>
                  <a:pt x="23" y="11"/>
                  <a:pt x="17" y="17"/>
                </a:cubicBezTo>
                <a:cubicBezTo>
                  <a:pt x="12" y="23"/>
                  <a:pt x="8" y="31"/>
                  <a:pt x="8" y="40"/>
                </a:cubicBezTo>
                <a:cubicBezTo>
                  <a:pt x="8" y="48"/>
                  <a:pt x="12" y="56"/>
                  <a:pt x="17" y="62"/>
                </a:cubicBezTo>
                <a:cubicBezTo>
                  <a:pt x="19" y="64"/>
                  <a:pt x="21" y="66"/>
                  <a:pt x="23" y="67"/>
                </a:cubicBezTo>
                <a:cubicBezTo>
                  <a:pt x="23" y="67"/>
                  <a:pt x="23" y="67"/>
                  <a:pt x="23" y="67"/>
                </a:cubicBezTo>
                <a:cubicBezTo>
                  <a:pt x="23" y="67"/>
                  <a:pt x="23" y="67"/>
                  <a:pt x="23" y="67"/>
                </a:cubicBezTo>
                <a:cubicBezTo>
                  <a:pt x="24" y="67"/>
                  <a:pt x="24" y="67"/>
                  <a:pt x="24" y="67"/>
                </a:cubicBezTo>
                <a:cubicBezTo>
                  <a:pt x="28" y="70"/>
                  <a:pt x="34" y="72"/>
                  <a:pt x="40" y="72"/>
                </a:cubicBezTo>
                <a:cubicBezTo>
                  <a:pt x="46" y="72"/>
                  <a:pt x="52" y="70"/>
                  <a:pt x="56" y="67"/>
                </a:cubicBezTo>
                <a:close/>
                <a:moveTo>
                  <a:pt x="42" y="43"/>
                </a:moveTo>
                <a:cubicBezTo>
                  <a:pt x="42" y="43"/>
                  <a:pt x="42" y="43"/>
                  <a:pt x="42" y="43"/>
                </a:cubicBezTo>
                <a:cubicBezTo>
                  <a:pt x="41" y="44"/>
                  <a:pt x="39" y="44"/>
                  <a:pt x="38" y="43"/>
                </a:cubicBezTo>
                <a:cubicBezTo>
                  <a:pt x="37" y="42"/>
                  <a:pt x="36" y="41"/>
                  <a:pt x="34" y="41"/>
                </a:cubicBezTo>
                <a:cubicBezTo>
                  <a:pt x="33" y="40"/>
                  <a:pt x="31" y="40"/>
                  <a:pt x="29" y="40"/>
                </a:cubicBezTo>
                <a:cubicBezTo>
                  <a:pt x="27" y="40"/>
                  <a:pt x="26" y="40"/>
                  <a:pt x="24" y="41"/>
                </a:cubicBezTo>
                <a:cubicBezTo>
                  <a:pt x="23" y="41"/>
                  <a:pt x="21" y="42"/>
                  <a:pt x="20" y="43"/>
                </a:cubicBezTo>
                <a:cubicBezTo>
                  <a:pt x="19" y="44"/>
                  <a:pt x="18" y="44"/>
                  <a:pt x="17" y="43"/>
                </a:cubicBezTo>
                <a:cubicBezTo>
                  <a:pt x="16" y="43"/>
                  <a:pt x="16" y="41"/>
                  <a:pt x="17" y="40"/>
                </a:cubicBezTo>
                <a:cubicBezTo>
                  <a:pt x="18" y="39"/>
                  <a:pt x="20" y="37"/>
                  <a:pt x="23" y="36"/>
                </a:cubicBezTo>
                <a:cubicBezTo>
                  <a:pt x="25" y="36"/>
                  <a:pt x="27" y="35"/>
                  <a:pt x="29" y="35"/>
                </a:cubicBezTo>
                <a:cubicBezTo>
                  <a:pt x="32" y="35"/>
                  <a:pt x="34" y="36"/>
                  <a:pt x="36" y="36"/>
                </a:cubicBezTo>
                <a:cubicBezTo>
                  <a:pt x="37" y="37"/>
                  <a:pt x="39" y="38"/>
                  <a:pt x="40" y="39"/>
                </a:cubicBezTo>
                <a:cubicBezTo>
                  <a:pt x="41" y="38"/>
                  <a:pt x="43" y="37"/>
                  <a:pt x="44" y="36"/>
                </a:cubicBezTo>
                <a:cubicBezTo>
                  <a:pt x="46" y="36"/>
                  <a:pt x="48" y="35"/>
                  <a:pt x="51" y="35"/>
                </a:cubicBezTo>
                <a:cubicBezTo>
                  <a:pt x="53" y="35"/>
                  <a:pt x="55" y="36"/>
                  <a:pt x="57" y="36"/>
                </a:cubicBezTo>
                <a:cubicBezTo>
                  <a:pt x="60" y="37"/>
                  <a:pt x="62" y="39"/>
                  <a:pt x="63" y="40"/>
                </a:cubicBezTo>
                <a:cubicBezTo>
                  <a:pt x="64" y="41"/>
                  <a:pt x="64" y="43"/>
                  <a:pt x="63" y="43"/>
                </a:cubicBezTo>
                <a:cubicBezTo>
                  <a:pt x="62" y="44"/>
                  <a:pt x="61" y="44"/>
                  <a:pt x="60" y="43"/>
                </a:cubicBezTo>
                <a:cubicBezTo>
                  <a:pt x="59" y="42"/>
                  <a:pt x="57" y="41"/>
                  <a:pt x="56" y="41"/>
                </a:cubicBezTo>
                <a:cubicBezTo>
                  <a:pt x="54" y="40"/>
                  <a:pt x="53" y="40"/>
                  <a:pt x="51" y="40"/>
                </a:cubicBezTo>
                <a:cubicBezTo>
                  <a:pt x="49" y="40"/>
                  <a:pt x="47" y="40"/>
                  <a:pt x="46" y="41"/>
                </a:cubicBezTo>
                <a:cubicBezTo>
                  <a:pt x="44" y="41"/>
                  <a:pt x="43" y="42"/>
                  <a:pt x="42" y="43"/>
                </a:cubicBezTo>
                <a:close/>
                <a:moveTo>
                  <a:pt x="62" y="72"/>
                </a:moveTo>
                <a:cubicBezTo>
                  <a:pt x="62" y="72"/>
                  <a:pt x="62" y="72"/>
                  <a:pt x="62" y="72"/>
                </a:cubicBezTo>
                <a:cubicBezTo>
                  <a:pt x="62" y="88"/>
                  <a:pt x="62" y="88"/>
                  <a:pt x="62" y="88"/>
                </a:cubicBezTo>
                <a:cubicBezTo>
                  <a:pt x="62" y="90"/>
                  <a:pt x="61" y="92"/>
                  <a:pt x="59" y="92"/>
                </a:cubicBezTo>
                <a:cubicBezTo>
                  <a:pt x="59" y="92"/>
                  <a:pt x="59" y="92"/>
                  <a:pt x="59" y="92"/>
                </a:cubicBezTo>
                <a:cubicBezTo>
                  <a:pt x="52" y="92"/>
                  <a:pt x="52" y="92"/>
                  <a:pt x="52" y="92"/>
                </a:cubicBezTo>
                <a:cubicBezTo>
                  <a:pt x="51" y="94"/>
                  <a:pt x="50" y="96"/>
                  <a:pt x="49" y="97"/>
                </a:cubicBezTo>
                <a:cubicBezTo>
                  <a:pt x="46" y="99"/>
                  <a:pt x="43" y="101"/>
                  <a:pt x="40" y="101"/>
                </a:cubicBezTo>
                <a:cubicBezTo>
                  <a:pt x="37" y="101"/>
                  <a:pt x="34" y="99"/>
                  <a:pt x="31" y="97"/>
                </a:cubicBezTo>
                <a:cubicBezTo>
                  <a:pt x="30" y="96"/>
                  <a:pt x="29" y="94"/>
                  <a:pt x="28" y="92"/>
                </a:cubicBezTo>
                <a:cubicBezTo>
                  <a:pt x="21" y="92"/>
                  <a:pt x="21" y="92"/>
                  <a:pt x="21" y="92"/>
                </a:cubicBezTo>
                <a:cubicBezTo>
                  <a:pt x="19" y="92"/>
                  <a:pt x="18" y="90"/>
                  <a:pt x="18" y="88"/>
                </a:cubicBezTo>
                <a:cubicBezTo>
                  <a:pt x="18" y="88"/>
                  <a:pt x="18" y="88"/>
                  <a:pt x="18" y="88"/>
                </a:cubicBezTo>
                <a:cubicBezTo>
                  <a:pt x="18" y="72"/>
                  <a:pt x="18" y="72"/>
                  <a:pt x="18" y="72"/>
                </a:cubicBezTo>
                <a:cubicBezTo>
                  <a:pt x="16" y="71"/>
                  <a:pt x="14" y="69"/>
                  <a:pt x="12" y="68"/>
                </a:cubicBezTo>
                <a:cubicBezTo>
                  <a:pt x="5" y="60"/>
                  <a:pt x="0" y="51"/>
                  <a:pt x="0" y="40"/>
                </a:cubicBezTo>
                <a:cubicBezTo>
                  <a:pt x="0" y="29"/>
                  <a:pt x="5" y="19"/>
                  <a:pt x="12" y="12"/>
                </a:cubicBezTo>
                <a:cubicBezTo>
                  <a:pt x="19" y="4"/>
                  <a:pt x="29" y="0"/>
                  <a:pt x="40" y="0"/>
                </a:cubicBezTo>
                <a:cubicBezTo>
                  <a:pt x="51" y="0"/>
                  <a:pt x="61" y="4"/>
                  <a:pt x="68" y="12"/>
                </a:cubicBezTo>
                <a:cubicBezTo>
                  <a:pt x="75" y="19"/>
                  <a:pt x="80" y="29"/>
                  <a:pt x="80" y="40"/>
                </a:cubicBezTo>
                <a:cubicBezTo>
                  <a:pt x="80" y="51"/>
                  <a:pt x="75" y="60"/>
                  <a:pt x="68" y="68"/>
                </a:cubicBezTo>
                <a:cubicBezTo>
                  <a:pt x="66" y="69"/>
                  <a:pt x="64" y="71"/>
                  <a:pt x="62" y="72"/>
                </a:cubicBezTo>
                <a:close/>
                <a:moveTo>
                  <a:pt x="25" y="76"/>
                </a:moveTo>
                <a:cubicBezTo>
                  <a:pt x="25" y="76"/>
                  <a:pt x="25" y="76"/>
                  <a:pt x="25" y="76"/>
                </a:cubicBezTo>
                <a:cubicBezTo>
                  <a:pt x="25" y="84"/>
                  <a:pt x="25" y="84"/>
                  <a:pt x="25" y="84"/>
                </a:cubicBezTo>
                <a:cubicBezTo>
                  <a:pt x="32" y="84"/>
                  <a:pt x="32" y="84"/>
                  <a:pt x="32" y="84"/>
                </a:cubicBezTo>
                <a:cubicBezTo>
                  <a:pt x="32" y="84"/>
                  <a:pt x="32" y="84"/>
                  <a:pt x="32" y="84"/>
                </a:cubicBezTo>
                <a:cubicBezTo>
                  <a:pt x="34" y="84"/>
                  <a:pt x="35" y="86"/>
                  <a:pt x="35" y="88"/>
                </a:cubicBezTo>
                <a:cubicBezTo>
                  <a:pt x="35" y="88"/>
                  <a:pt x="35" y="88"/>
                  <a:pt x="35" y="88"/>
                </a:cubicBezTo>
                <a:cubicBezTo>
                  <a:pt x="35" y="89"/>
                  <a:pt x="36" y="91"/>
                  <a:pt x="37" y="91"/>
                </a:cubicBezTo>
                <a:cubicBezTo>
                  <a:pt x="37" y="91"/>
                  <a:pt x="37" y="91"/>
                  <a:pt x="37" y="91"/>
                </a:cubicBezTo>
                <a:cubicBezTo>
                  <a:pt x="38" y="92"/>
                  <a:pt x="39" y="93"/>
                  <a:pt x="40" y="93"/>
                </a:cubicBezTo>
                <a:cubicBezTo>
                  <a:pt x="41" y="93"/>
                  <a:pt x="42" y="92"/>
                  <a:pt x="43" y="92"/>
                </a:cubicBezTo>
                <a:cubicBezTo>
                  <a:pt x="43" y="91"/>
                  <a:pt x="43" y="91"/>
                  <a:pt x="43" y="91"/>
                </a:cubicBezTo>
                <a:cubicBezTo>
                  <a:pt x="44" y="91"/>
                  <a:pt x="45" y="90"/>
                  <a:pt x="45" y="88"/>
                </a:cubicBezTo>
                <a:cubicBezTo>
                  <a:pt x="45" y="88"/>
                  <a:pt x="45" y="88"/>
                  <a:pt x="45" y="88"/>
                </a:cubicBezTo>
                <a:cubicBezTo>
                  <a:pt x="45" y="86"/>
                  <a:pt x="46" y="84"/>
                  <a:pt x="48" y="84"/>
                </a:cubicBezTo>
                <a:cubicBezTo>
                  <a:pt x="55" y="84"/>
                  <a:pt x="55" y="84"/>
                  <a:pt x="55" y="84"/>
                </a:cubicBezTo>
                <a:cubicBezTo>
                  <a:pt x="55" y="76"/>
                  <a:pt x="55" y="76"/>
                  <a:pt x="55" y="76"/>
                </a:cubicBezTo>
                <a:cubicBezTo>
                  <a:pt x="50" y="78"/>
                  <a:pt x="45" y="79"/>
                  <a:pt x="40" y="79"/>
                </a:cubicBezTo>
                <a:cubicBezTo>
                  <a:pt x="35" y="79"/>
                  <a:pt x="30" y="78"/>
                  <a:pt x="25" y="76"/>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43" name="Freeform 26">
            <a:extLst>
              <a:ext uri="{FF2B5EF4-FFF2-40B4-BE49-F238E27FC236}">
                <a16:creationId xmlns:a16="http://schemas.microsoft.com/office/drawing/2014/main" id="{7F650A96-7549-49A5-806C-19FD18EB1999}"/>
              </a:ext>
            </a:extLst>
          </p:cNvPr>
          <p:cNvSpPr>
            <a:spLocks noEditPoints="1"/>
          </p:cNvSpPr>
          <p:nvPr/>
        </p:nvSpPr>
        <p:spPr bwMode="auto">
          <a:xfrm rot="19688311">
            <a:off x="6216650" y="3395663"/>
            <a:ext cx="431800" cy="346075"/>
          </a:xfrm>
          <a:custGeom>
            <a:avLst/>
            <a:gdLst>
              <a:gd name="T0" fmla="*/ 0 w 101"/>
              <a:gd name="T1" fmla="*/ 2147483646 h 81"/>
              <a:gd name="T2" fmla="*/ 2147483646 w 101"/>
              <a:gd name="T3" fmla="*/ 2147483646 h 81"/>
              <a:gd name="T4" fmla="*/ 2147483646 w 101"/>
              <a:gd name="T5" fmla="*/ 2147483646 h 81"/>
              <a:gd name="T6" fmla="*/ 2147483646 w 101"/>
              <a:gd name="T7" fmla="*/ 2147483646 h 81"/>
              <a:gd name="T8" fmla="*/ 2147483646 w 101"/>
              <a:gd name="T9" fmla="*/ 2147483646 h 81"/>
              <a:gd name="T10" fmla="*/ 2147483646 w 101"/>
              <a:gd name="T11" fmla="*/ 2147483646 h 81"/>
              <a:gd name="T12" fmla="*/ 2147483646 w 101"/>
              <a:gd name="T13" fmla="*/ 2147483646 h 81"/>
              <a:gd name="T14" fmla="*/ 2147483646 w 101"/>
              <a:gd name="T15" fmla="*/ 2147483646 h 81"/>
              <a:gd name="T16" fmla="*/ 2147483646 w 101"/>
              <a:gd name="T17" fmla="*/ 2147483646 h 81"/>
              <a:gd name="T18" fmla="*/ 2147483646 w 101"/>
              <a:gd name="T19" fmla="*/ 2147483646 h 81"/>
              <a:gd name="T20" fmla="*/ 2147483646 w 101"/>
              <a:gd name="T21" fmla="*/ 2147483646 h 81"/>
              <a:gd name="T22" fmla="*/ 2147483646 w 101"/>
              <a:gd name="T23" fmla="*/ 2147483646 h 81"/>
              <a:gd name="T24" fmla="*/ 2147483646 w 101"/>
              <a:gd name="T25" fmla="*/ 2147483646 h 81"/>
              <a:gd name="T26" fmla="*/ 2147483646 w 101"/>
              <a:gd name="T27" fmla="*/ 2147483646 h 81"/>
              <a:gd name="T28" fmla="*/ 2147483646 w 101"/>
              <a:gd name="T29" fmla="*/ 2147483646 h 81"/>
              <a:gd name="T30" fmla="*/ 2147483646 w 101"/>
              <a:gd name="T31" fmla="*/ 2147483646 h 81"/>
              <a:gd name="T32" fmla="*/ 2147483646 w 101"/>
              <a:gd name="T33" fmla="*/ 2147483646 h 81"/>
              <a:gd name="T34" fmla="*/ 2147483646 w 101"/>
              <a:gd name="T35" fmla="*/ 2147483646 h 81"/>
              <a:gd name="T36" fmla="*/ 2147483646 w 101"/>
              <a:gd name="T37" fmla="*/ 2147483646 h 81"/>
              <a:gd name="T38" fmla="*/ 2147483646 w 101"/>
              <a:gd name="T39" fmla="*/ 2147483646 h 81"/>
              <a:gd name="T40" fmla="*/ 2147483646 w 101"/>
              <a:gd name="T41" fmla="*/ 2147483646 h 81"/>
              <a:gd name="T42" fmla="*/ 2147483646 w 101"/>
              <a:gd name="T43" fmla="*/ 2147483646 h 81"/>
              <a:gd name="T44" fmla="*/ 2147483646 w 101"/>
              <a:gd name="T45" fmla="*/ 2147483646 h 81"/>
              <a:gd name="T46" fmla="*/ 2147483646 w 101"/>
              <a:gd name="T47" fmla="*/ 2147483646 h 81"/>
              <a:gd name="T48" fmla="*/ 2147483646 w 101"/>
              <a:gd name="T49" fmla="*/ 2147483646 h 81"/>
              <a:gd name="T50" fmla="*/ 2147483646 w 101"/>
              <a:gd name="T51" fmla="*/ 2147483646 h 81"/>
              <a:gd name="T52" fmla="*/ 2147483646 w 101"/>
              <a:gd name="T53" fmla="*/ 2147483646 h 81"/>
              <a:gd name="T54" fmla="*/ 2147483646 w 101"/>
              <a:gd name="T55" fmla="*/ 2147483646 h 81"/>
              <a:gd name="T56" fmla="*/ 2147483646 w 101"/>
              <a:gd name="T57" fmla="*/ 2147483646 h 81"/>
              <a:gd name="T58" fmla="*/ 2147483646 w 101"/>
              <a:gd name="T59" fmla="*/ 2147483646 h 81"/>
              <a:gd name="T60" fmla="*/ 2147483646 w 101"/>
              <a:gd name="T61" fmla="*/ 2147483646 h 81"/>
              <a:gd name="T62" fmla="*/ 2147483646 w 101"/>
              <a:gd name="T63" fmla="*/ 2147483646 h 81"/>
              <a:gd name="T64" fmla="*/ 2147483646 w 101"/>
              <a:gd name="T65" fmla="*/ 2147483646 h 81"/>
              <a:gd name="T66" fmla="*/ 2147483646 w 101"/>
              <a:gd name="T67" fmla="*/ 2147483646 h 81"/>
              <a:gd name="T68" fmla="*/ 2147483646 w 101"/>
              <a:gd name="T69" fmla="*/ 2147483646 h 81"/>
              <a:gd name="T70" fmla="*/ 2147483646 w 101"/>
              <a:gd name="T71" fmla="*/ 2147483646 h 81"/>
              <a:gd name="T72" fmla="*/ 2147483646 w 101"/>
              <a:gd name="T73" fmla="*/ 2147483646 h 81"/>
              <a:gd name="T74" fmla="*/ 2147483646 w 101"/>
              <a:gd name="T75" fmla="*/ 2147483646 h 81"/>
              <a:gd name="T76" fmla="*/ 2147483646 w 101"/>
              <a:gd name="T77" fmla="*/ 2147483646 h 81"/>
              <a:gd name="T78" fmla="*/ 2147483646 w 101"/>
              <a:gd name="T79" fmla="*/ 2147483646 h 81"/>
              <a:gd name="T80" fmla="*/ 2147483646 w 101"/>
              <a:gd name="T81" fmla="*/ 2147483646 h 81"/>
              <a:gd name="T82" fmla="*/ 2147483646 w 101"/>
              <a:gd name="T83" fmla="*/ 2147483646 h 81"/>
              <a:gd name="T84" fmla="*/ 2147483646 w 101"/>
              <a:gd name="T85" fmla="*/ 2147483646 h 81"/>
              <a:gd name="T86" fmla="*/ 2147483646 w 101"/>
              <a:gd name="T87" fmla="*/ 2147483646 h 81"/>
              <a:gd name="T88" fmla="*/ 2147483646 w 101"/>
              <a:gd name="T89" fmla="*/ 2147483646 h 81"/>
              <a:gd name="T90" fmla="*/ 2147483646 w 101"/>
              <a:gd name="T91" fmla="*/ 2147483646 h 81"/>
              <a:gd name="T92" fmla="*/ 2147483646 w 101"/>
              <a:gd name="T93" fmla="*/ 2147483646 h 81"/>
              <a:gd name="T94" fmla="*/ 2147483646 w 101"/>
              <a:gd name="T95" fmla="*/ 2147483646 h 81"/>
              <a:gd name="T96" fmla="*/ 2147483646 w 101"/>
              <a:gd name="T97" fmla="*/ 2147483646 h 8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01" h="81">
                <a:moveTo>
                  <a:pt x="97" y="0"/>
                </a:moveTo>
                <a:cubicBezTo>
                  <a:pt x="4" y="0"/>
                  <a:pt x="4" y="0"/>
                  <a:pt x="4" y="0"/>
                </a:cubicBezTo>
                <a:cubicBezTo>
                  <a:pt x="2" y="0"/>
                  <a:pt x="0" y="1"/>
                  <a:pt x="0" y="3"/>
                </a:cubicBezTo>
                <a:cubicBezTo>
                  <a:pt x="0" y="55"/>
                  <a:pt x="0" y="55"/>
                  <a:pt x="0" y="55"/>
                </a:cubicBezTo>
                <a:cubicBezTo>
                  <a:pt x="0" y="57"/>
                  <a:pt x="2" y="59"/>
                  <a:pt x="4" y="59"/>
                </a:cubicBezTo>
                <a:cubicBezTo>
                  <a:pt x="7" y="59"/>
                  <a:pt x="7" y="59"/>
                  <a:pt x="7" y="59"/>
                </a:cubicBezTo>
                <a:cubicBezTo>
                  <a:pt x="7" y="59"/>
                  <a:pt x="7" y="59"/>
                  <a:pt x="7" y="59"/>
                </a:cubicBezTo>
                <a:cubicBezTo>
                  <a:pt x="7" y="60"/>
                  <a:pt x="8" y="62"/>
                  <a:pt x="9" y="63"/>
                </a:cubicBezTo>
                <a:cubicBezTo>
                  <a:pt x="9" y="64"/>
                  <a:pt x="10" y="65"/>
                  <a:pt x="11" y="65"/>
                </a:cubicBezTo>
                <a:cubicBezTo>
                  <a:pt x="10" y="66"/>
                  <a:pt x="9" y="66"/>
                  <a:pt x="8" y="66"/>
                </a:cubicBezTo>
                <a:cubicBezTo>
                  <a:pt x="7" y="67"/>
                  <a:pt x="5" y="69"/>
                  <a:pt x="4" y="70"/>
                </a:cubicBezTo>
                <a:cubicBezTo>
                  <a:pt x="3" y="72"/>
                  <a:pt x="3" y="73"/>
                  <a:pt x="2" y="74"/>
                </a:cubicBezTo>
                <a:cubicBezTo>
                  <a:pt x="2" y="74"/>
                  <a:pt x="2" y="74"/>
                  <a:pt x="2" y="74"/>
                </a:cubicBezTo>
                <a:cubicBezTo>
                  <a:pt x="2" y="75"/>
                  <a:pt x="2" y="76"/>
                  <a:pt x="2" y="77"/>
                </a:cubicBezTo>
                <a:cubicBezTo>
                  <a:pt x="2" y="79"/>
                  <a:pt x="2" y="79"/>
                  <a:pt x="2" y="79"/>
                </a:cubicBezTo>
                <a:cubicBezTo>
                  <a:pt x="2" y="80"/>
                  <a:pt x="3" y="81"/>
                  <a:pt x="4" y="81"/>
                </a:cubicBezTo>
                <a:cubicBezTo>
                  <a:pt x="97" y="81"/>
                  <a:pt x="97" y="81"/>
                  <a:pt x="97" y="81"/>
                </a:cubicBezTo>
                <a:cubicBezTo>
                  <a:pt x="98" y="81"/>
                  <a:pt x="99" y="80"/>
                  <a:pt x="99" y="79"/>
                </a:cubicBezTo>
                <a:cubicBezTo>
                  <a:pt x="99" y="77"/>
                  <a:pt x="99" y="77"/>
                  <a:pt x="99" y="77"/>
                </a:cubicBezTo>
                <a:cubicBezTo>
                  <a:pt x="99" y="76"/>
                  <a:pt x="99" y="75"/>
                  <a:pt x="99" y="74"/>
                </a:cubicBezTo>
                <a:cubicBezTo>
                  <a:pt x="99" y="73"/>
                  <a:pt x="98" y="72"/>
                  <a:pt x="98" y="72"/>
                </a:cubicBezTo>
                <a:cubicBezTo>
                  <a:pt x="97" y="71"/>
                  <a:pt x="97" y="70"/>
                  <a:pt x="96" y="69"/>
                </a:cubicBezTo>
                <a:cubicBezTo>
                  <a:pt x="95" y="68"/>
                  <a:pt x="95" y="68"/>
                  <a:pt x="94" y="67"/>
                </a:cubicBezTo>
                <a:cubicBezTo>
                  <a:pt x="94" y="67"/>
                  <a:pt x="94" y="67"/>
                  <a:pt x="94" y="67"/>
                </a:cubicBezTo>
                <a:cubicBezTo>
                  <a:pt x="93" y="66"/>
                  <a:pt x="92" y="66"/>
                  <a:pt x="91" y="66"/>
                </a:cubicBezTo>
                <a:cubicBezTo>
                  <a:pt x="90" y="65"/>
                  <a:pt x="90" y="65"/>
                  <a:pt x="90" y="65"/>
                </a:cubicBezTo>
                <a:cubicBezTo>
                  <a:pt x="91" y="65"/>
                  <a:pt x="92" y="64"/>
                  <a:pt x="92" y="63"/>
                </a:cubicBezTo>
                <a:cubicBezTo>
                  <a:pt x="93" y="62"/>
                  <a:pt x="94" y="60"/>
                  <a:pt x="94" y="59"/>
                </a:cubicBezTo>
                <a:cubicBezTo>
                  <a:pt x="97" y="59"/>
                  <a:pt x="97" y="59"/>
                  <a:pt x="97" y="59"/>
                </a:cubicBezTo>
                <a:cubicBezTo>
                  <a:pt x="99" y="59"/>
                  <a:pt x="101" y="57"/>
                  <a:pt x="101" y="55"/>
                </a:cubicBezTo>
                <a:cubicBezTo>
                  <a:pt x="101" y="3"/>
                  <a:pt x="101" y="3"/>
                  <a:pt x="101" y="3"/>
                </a:cubicBezTo>
                <a:cubicBezTo>
                  <a:pt x="101" y="1"/>
                  <a:pt x="99" y="0"/>
                  <a:pt x="97" y="0"/>
                </a:cubicBezTo>
                <a:close/>
                <a:moveTo>
                  <a:pt x="91" y="71"/>
                </a:moveTo>
                <a:cubicBezTo>
                  <a:pt x="91" y="71"/>
                  <a:pt x="91" y="71"/>
                  <a:pt x="91" y="71"/>
                </a:cubicBezTo>
                <a:cubicBezTo>
                  <a:pt x="91" y="71"/>
                  <a:pt x="91" y="71"/>
                  <a:pt x="91" y="71"/>
                </a:cubicBezTo>
                <a:cubicBezTo>
                  <a:pt x="92" y="71"/>
                  <a:pt x="92" y="72"/>
                  <a:pt x="93" y="72"/>
                </a:cubicBezTo>
                <a:cubicBezTo>
                  <a:pt x="93" y="72"/>
                  <a:pt x="93" y="72"/>
                  <a:pt x="93" y="72"/>
                </a:cubicBezTo>
                <a:cubicBezTo>
                  <a:pt x="93" y="73"/>
                  <a:pt x="94" y="73"/>
                  <a:pt x="94" y="74"/>
                </a:cubicBezTo>
                <a:cubicBezTo>
                  <a:pt x="94" y="74"/>
                  <a:pt x="94" y="75"/>
                  <a:pt x="94" y="75"/>
                </a:cubicBezTo>
                <a:cubicBezTo>
                  <a:pt x="94" y="75"/>
                  <a:pt x="94" y="75"/>
                  <a:pt x="94" y="75"/>
                </a:cubicBezTo>
                <a:cubicBezTo>
                  <a:pt x="95" y="76"/>
                  <a:pt x="95" y="76"/>
                  <a:pt x="95" y="77"/>
                </a:cubicBezTo>
                <a:cubicBezTo>
                  <a:pt x="7" y="77"/>
                  <a:pt x="7" y="77"/>
                  <a:pt x="7" y="77"/>
                </a:cubicBezTo>
                <a:cubicBezTo>
                  <a:pt x="7" y="76"/>
                  <a:pt x="7" y="76"/>
                  <a:pt x="7" y="75"/>
                </a:cubicBezTo>
                <a:cubicBezTo>
                  <a:pt x="7" y="75"/>
                  <a:pt x="7" y="75"/>
                  <a:pt x="7" y="75"/>
                </a:cubicBezTo>
                <a:cubicBezTo>
                  <a:pt x="7" y="74"/>
                  <a:pt x="7" y="74"/>
                  <a:pt x="8" y="73"/>
                </a:cubicBezTo>
                <a:cubicBezTo>
                  <a:pt x="9" y="72"/>
                  <a:pt x="9" y="71"/>
                  <a:pt x="11" y="71"/>
                </a:cubicBezTo>
                <a:cubicBezTo>
                  <a:pt x="12" y="70"/>
                  <a:pt x="13" y="70"/>
                  <a:pt x="14" y="70"/>
                </a:cubicBezTo>
                <a:cubicBezTo>
                  <a:pt x="28" y="70"/>
                  <a:pt x="28" y="70"/>
                  <a:pt x="28" y="70"/>
                </a:cubicBezTo>
                <a:cubicBezTo>
                  <a:pt x="29" y="70"/>
                  <a:pt x="30" y="70"/>
                  <a:pt x="31" y="70"/>
                </a:cubicBezTo>
                <a:cubicBezTo>
                  <a:pt x="31" y="70"/>
                  <a:pt x="32" y="71"/>
                  <a:pt x="33" y="71"/>
                </a:cubicBezTo>
                <a:cubicBezTo>
                  <a:pt x="33" y="71"/>
                  <a:pt x="33" y="71"/>
                  <a:pt x="33" y="72"/>
                </a:cubicBezTo>
                <a:cubicBezTo>
                  <a:pt x="33" y="72"/>
                  <a:pt x="33" y="72"/>
                  <a:pt x="33" y="72"/>
                </a:cubicBezTo>
                <a:cubicBezTo>
                  <a:pt x="34" y="72"/>
                  <a:pt x="34" y="72"/>
                  <a:pt x="34" y="72"/>
                </a:cubicBezTo>
                <a:cubicBezTo>
                  <a:pt x="34" y="72"/>
                  <a:pt x="34" y="72"/>
                  <a:pt x="34" y="73"/>
                </a:cubicBezTo>
                <a:cubicBezTo>
                  <a:pt x="35" y="73"/>
                  <a:pt x="37" y="73"/>
                  <a:pt x="38" y="72"/>
                </a:cubicBezTo>
                <a:cubicBezTo>
                  <a:pt x="38" y="72"/>
                  <a:pt x="39" y="71"/>
                  <a:pt x="40" y="70"/>
                </a:cubicBezTo>
                <a:cubicBezTo>
                  <a:pt x="41" y="70"/>
                  <a:pt x="42" y="70"/>
                  <a:pt x="44" y="70"/>
                </a:cubicBezTo>
                <a:cubicBezTo>
                  <a:pt x="58" y="70"/>
                  <a:pt x="58" y="70"/>
                  <a:pt x="58" y="70"/>
                </a:cubicBezTo>
                <a:cubicBezTo>
                  <a:pt x="59" y="70"/>
                  <a:pt x="59" y="70"/>
                  <a:pt x="60" y="70"/>
                </a:cubicBezTo>
                <a:cubicBezTo>
                  <a:pt x="61" y="70"/>
                  <a:pt x="61" y="71"/>
                  <a:pt x="62" y="71"/>
                </a:cubicBezTo>
                <a:cubicBezTo>
                  <a:pt x="62" y="71"/>
                  <a:pt x="63" y="71"/>
                  <a:pt x="63" y="72"/>
                </a:cubicBezTo>
                <a:cubicBezTo>
                  <a:pt x="63" y="72"/>
                  <a:pt x="63" y="72"/>
                  <a:pt x="63" y="72"/>
                </a:cubicBezTo>
                <a:cubicBezTo>
                  <a:pt x="63" y="72"/>
                  <a:pt x="63" y="72"/>
                  <a:pt x="63" y="72"/>
                </a:cubicBezTo>
                <a:cubicBezTo>
                  <a:pt x="64" y="72"/>
                  <a:pt x="64" y="72"/>
                  <a:pt x="64" y="73"/>
                </a:cubicBezTo>
                <a:cubicBezTo>
                  <a:pt x="65" y="73"/>
                  <a:pt x="66" y="73"/>
                  <a:pt x="67" y="72"/>
                </a:cubicBezTo>
                <a:cubicBezTo>
                  <a:pt x="68" y="72"/>
                  <a:pt x="69" y="71"/>
                  <a:pt x="70" y="70"/>
                </a:cubicBezTo>
                <a:cubicBezTo>
                  <a:pt x="71" y="70"/>
                  <a:pt x="72" y="70"/>
                  <a:pt x="73" y="70"/>
                </a:cubicBezTo>
                <a:cubicBezTo>
                  <a:pt x="87" y="70"/>
                  <a:pt x="87" y="70"/>
                  <a:pt x="87" y="70"/>
                </a:cubicBezTo>
                <a:cubicBezTo>
                  <a:pt x="88" y="70"/>
                  <a:pt x="89" y="70"/>
                  <a:pt x="89" y="70"/>
                </a:cubicBezTo>
                <a:cubicBezTo>
                  <a:pt x="89" y="70"/>
                  <a:pt x="89" y="70"/>
                  <a:pt x="89" y="70"/>
                </a:cubicBezTo>
                <a:cubicBezTo>
                  <a:pt x="90" y="70"/>
                  <a:pt x="91" y="71"/>
                  <a:pt x="91" y="71"/>
                </a:cubicBezTo>
                <a:close/>
                <a:moveTo>
                  <a:pt x="11" y="55"/>
                </a:moveTo>
                <a:cubicBezTo>
                  <a:pt x="11" y="55"/>
                  <a:pt x="11" y="55"/>
                  <a:pt x="11" y="55"/>
                </a:cubicBezTo>
                <a:cubicBezTo>
                  <a:pt x="11" y="54"/>
                  <a:pt x="11" y="53"/>
                  <a:pt x="11" y="53"/>
                </a:cubicBezTo>
                <a:cubicBezTo>
                  <a:pt x="11" y="52"/>
                  <a:pt x="12" y="51"/>
                  <a:pt x="12" y="51"/>
                </a:cubicBezTo>
                <a:cubicBezTo>
                  <a:pt x="13" y="47"/>
                  <a:pt x="17" y="45"/>
                  <a:pt x="21" y="45"/>
                </a:cubicBezTo>
                <a:cubicBezTo>
                  <a:pt x="27" y="45"/>
                  <a:pt x="32" y="49"/>
                  <a:pt x="32" y="55"/>
                </a:cubicBezTo>
                <a:cubicBezTo>
                  <a:pt x="32" y="57"/>
                  <a:pt x="31" y="59"/>
                  <a:pt x="30" y="60"/>
                </a:cubicBezTo>
                <a:cubicBezTo>
                  <a:pt x="29" y="62"/>
                  <a:pt x="27" y="63"/>
                  <a:pt x="25" y="64"/>
                </a:cubicBezTo>
                <a:cubicBezTo>
                  <a:pt x="24" y="65"/>
                  <a:pt x="23" y="65"/>
                  <a:pt x="21" y="65"/>
                </a:cubicBezTo>
                <a:cubicBezTo>
                  <a:pt x="20" y="65"/>
                  <a:pt x="19" y="65"/>
                  <a:pt x="17" y="64"/>
                </a:cubicBezTo>
                <a:cubicBezTo>
                  <a:pt x="17" y="64"/>
                  <a:pt x="17" y="64"/>
                  <a:pt x="17" y="64"/>
                </a:cubicBezTo>
                <a:cubicBezTo>
                  <a:pt x="15" y="63"/>
                  <a:pt x="14" y="62"/>
                  <a:pt x="13" y="60"/>
                </a:cubicBezTo>
                <a:cubicBezTo>
                  <a:pt x="12" y="59"/>
                  <a:pt x="11" y="57"/>
                  <a:pt x="11" y="55"/>
                </a:cubicBezTo>
                <a:close/>
                <a:moveTo>
                  <a:pt x="32" y="65"/>
                </a:moveTo>
                <a:cubicBezTo>
                  <a:pt x="32" y="65"/>
                  <a:pt x="32" y="65"/>
                  <a:pt x="32" y="65"/>
                </a:cubicBezTo>
                <a:cubicBezTo>
                  <a:pt x="32" y="65"/>
                  <a:pt x="33" y="64"/>
                  <a:pt x="34" y="63"/>
                </a:cubicBezTo>
                <a:cubicBezTo>
                  <a:pt x="35" y="61"/>
                  <a:pt x="36" y="59"/>
                  <a:pt x="36" y="57"/>
                </a:cubicBezTo>
                <a:cubicBezTo>
                  <a:pt x="36" y="59"/>
                  <a:pt x="37" y="61"/>
                  <a:pt x="38" y="63"/>
                </a:cubicBezTo>
                <a:cubicBezTo>
                  <a:pt x="39" y="64"/>
                  <a:pt x="40" y="65"/>
                  <a:pt x="40" y="65"/>
                </a:cubicBezTo>
                <a:cubicBezTo>
                  <a:pt x="40" y="66"/>
                  <a:pt x="39" y="66"/>
                  <a:pt x="38" y="66"/>
                </a:cubicBezTo>
                <a:cubicBezTo>
                  <a:pt x="38" y="67"/>
                  <a:pt x="37" y="67"/>
                  <a:pt x="36" y="68"/>
                </a:cubicBezTo>
                <a:cubicBezTo>
                  <a:pt x="36" y="67"/>
                  <a:pt x="35" y="67"/>
                  <a:pt x="35" y="67"/>
                </a:cubicBezTo>
                <a:cubicBezTo>
                  <a:pt x="34" y="66"/>
                  <a:pt x="33" y="66"/>
                  <a:pt x="32" y="66"/>
                </a:cubicBezTo>
                <a:cubicBezTo>
                  <a:pt x="32" y="65"/>
                  <a:pt x="32" y="65"/>
                  <a:pt x="32" y="65"/>
                </a:cubicBezTo>
                <a:close/>
                <a:moveTo>
                  <a:pt x="40" y="55"/>
                </a:moveTo>
                <a:cubicBezTo>
                  <a:pt x="40" y="55"/>
                  <a:pt x="40" y="55"/>
                  <a:pt x="40" y="55"/>
                </a:cubicBezTo>
                <a:cubicBezTo>
                  <a:pt x="40" y="54"/>
                  <a:pt x="40" y="53"/>
                  <a:pt x="41" y="53"/>
                </a:cubicBezTo>
                <a:cubicBezTo>
                  <a:pt x="41" y="52"/>
                  <a:pt x="41" y="51"/>
                  <a:pt x="41" y="51"/>
                </a:cubicBezTo>
                <a:cubicBezTo>
                  <a:pt x="43" y="47"/>
                  <a:pt x="47" y="45"/>
                  <a:pt x="51" y="45"/>
                </a:cubicBezTo>
                <a:cubicBezTo>
                  <a:pt x="56" y="45"/>
                  <a:pt x="61" y="49"/>
                  <a:pt x="61" y="55"/>
                </a:cubicBezTo>
                <a:cubicBezTo>
                  <a:pt x="61" y="57"/>
                  <a:pt x="60" y="59"/>
                  <a:pt x="59" y="60"/>
                </a:cubicBezTo>
                <a:cubicBezTo>
                  <a:pt x="58" y="62"/>
                  <a:pt x="57" y="63"/>
                  <a:pt x="55" y="64"/>
                </a:cubicBezTo>
                <a:cubicBezTo>
                  <a:pt x="55" y="64"/>
                  <a:pt x="55" y="64"/>
                  <a:pt x="55" y="64"/>
                </a:cubicBezTo>
                <a:cubicBezTo>
                  <a:pt x="53" y="65"/>
                  <a:pt x="52" y="65"/>
                  <a:pt x="51" y="65"/>
                </a:cubicBezTo>
                <a:cubicBezTo>
                  <a:pt x="49" y="65"/>
                  <a:pt x="48" y="65"/>
                  <a:pt x="47" y="64"/>
                </a:cubicBezTo>
                <a:cubicBezTo>
                  <a:pt x="45" y="63"/>
                  <a:pt x="43" y="62"/>
                  <a:pt x="42" y="60"/>
                </a:cubicBezTo>
                <a:cubicBezTo>
                  <a:pt x="41" y="59"/>
                  <a:pt x="40" y="57"/>
                  <a:pt x="40" y="55"/>
                </a:cubicBezTo>
                <a:close/>
                <a:moveTo>
                  <a:pt x="61" y="65"/>
                </a:moveTo>
                <a:cubicBezTo>
                  <a:pt x="61" y="65"/>
                  <a:pt x="61" y="65"/>
                  <a:pt x="61" y="65"/>
                </a:cubicBezTo>
                <a:cubicBezTo>
                  <a:pt x="62" y="65"/>
                  <a:pt x="62" y="64"/>
                  <a:pt x="63" y="63"/>
                </a:cubicBezTo>
                <a:cubicBezTo>
                  <a:pt x="64" y="61"/>
                  <a:pt x="65" y="59"/>
                  <a:pt x="65" y="57"/>
                </a:cubicBezTo>
                <a:cubicBezTo>
                  <a:pt x="66" y="59"/>
                  <a:pt x="66" y="61"/>
                  <a:pt x="68" y="63"/>
                </a:cubicBezTo>
                <a:cubicBezTo>
                  <a:pt x="68" y="64"/>
                  <a:pt x="69" y="65"/>
                  <a:pt x="70" y="65"/>
                </a:cubicBezTo>
                <a:cubicBezTo>
                  <a:pt x="69" y="66"/>
                  <a:pt x="68" y="66"/>
                  <a:pt x="68" y="66"/>
                </a:cubicBezTo>
                <a:cubicBezTo>
                  <a:pt x="67" y="67"/>
                  <a:pt x="66" y="67"/>
                  <a:pt x="65" y="68"/>
                </a:cubicBezTo>
                <a:cubicBezTo>
                  <a:pt x="65" y="67"/>
                  <a:pt x="65" y="67"/>
                  <a:pt x="65" y="67"/>
                </a:cubicBezTo>
                <a:cubicBezTo>
                  <a:pt x="64" y="66"/>
                  <a:pt x="62" y="66"/>
                  <a:pt x="61" y="66"/>
                </a:cubicBezTo>
                <a:cubicBezTo>
                  <a:pt x="61" y="65"/>
                  <a:pt x="61" y="65"/>
                  <a:pt x="61" y="65"/>
                </a:cubicBezTo>
                <a:close/>
                <a:moveTo>
                  <a:pt x="70" y="55"/>
                </a:moveTo>
                <a:cubicBezTo>
                  <a:pt x="70" y="55"/>
                  <a:pt x="70" y="55"/>
                  <a:pt x="70" y="55"/>
                </a:cubicBezTo>
                <a:cubicBezTo>
                  <a:pt x="70" y="54"/>
                  <a:pt x="70" y="53"/>
                  <a:pt x="70" y="53"/>
                </a:cubicBezTo>
                <a:cubicBezTo>
                  <a:pt x="70" y="53"/>
                  <a:pt x="70" y="53"/>
                  <a:pt x="70" y="53"/>
                </a:cubicBezTo>
                <a:cubicBezTo>
                  <a:pt x="71" y="48"/>
                  <a:pt x="75" y="45"/>
                  <a:pt x="80" y="45"/>
                </a:cubicBezTo>
                <a:cubicBezTo>
                  <a:pt x="86" y="45"/>
                  <a:pt x="90" y="49"/>
                  <a:pt x="90" y="55"/>
                </a:cubicBezTo>
                <a:cubicBezTo>
                  <a:pt x="90" y="57"/>
                  <a:pt x="90" y="59"/>
                  <a:pt x="89" y="60"/>
                </a:cubicBezTo>
                <a:cubicBezTo>
                  <a:pt x="87" y="62"/>
                  <a:pt x="86" y="63"/>
                  <a:pt x="84" y="64"/>
                </a:cubicBezTo>
                <a:cubicBezTo>
                  <a:pt x="84" y="64"/>
                  <a:pt x="84" y="64"/>
                  <a:pt x="84" y="64"/>
                </a:cubicBezTo>
                <a:cubicBezTo>
                  <a:pt x="83" y="65"/>
                  <a:pt x="81" y="65"/>
                  <a:pt x="80" y="65"/>
                </a:cubicBezTo>
                <a:cubicBezTo>
                  <a:pt x="79" y="65"/>
                  <a:pt x="77" y="65"/>
                  <a:pt x="76" y="64"/>
                </a:cubicBezTo>
                <a:cubicBezTo>
                  <a:pt x="74" y="63"/>
                  <a:pt x="73" y="62"/>
                  <a:pt x="71" y="60"/>
                </a:cubicBezTo>
                <a:cubicBezTo>
                  <a:pt x="70" y="59"/>
                  <a:pt x="70" y="57"/>
                  <a:pt x="70" y="55"/>
                </a:cubicBezTo>
                <a:close/>
                <a:moveTo>
                  <a:pt x="93" y="48"/>
                </a:moveTo>
                <a:cubicBezTo>
                  <a:pt x="93" y="48"/>
                  <a:pt x="93" y="48"/>
                  <a:pt x="93" y="48"/>
                </a:cubicBezTo>
                <a:cubicBezTo>
                  <a:pt x="92" y="46"/>
                  <a:pt x="92" y="45"/>
                  <a:pt x="90" y="44"/>
                </a:cubicBezTo>
                <a:cubicBezTo>
                  <a:pt x="88" y="42"/>
                  <a:pt x="84" y="40"/>
                  <a:pt x="80" y="40"/>
                </a:cubicBezTo>
                <a:cubicBezTo>
                  <a:pt x="74" y="40"/>
                  <a:pt x="69" y="44"/>
                  <a:pt x="66" y="49"/>
                </a:cubicBezTo>
                <a:cubicBezTo>
                  <a:pt x="66" y="50"/>
                  <a:pt x="66" y="51"/>
                  <a:pt x="65" y="52"/>
                </a:cubicBezTo>
                <a:cubicBezTo>
                  <a:pt x="65" y="52"/>
                  <a:pt x="65" y="52"/>
                  <a:pt x="65" y="52"/>
                </a:cubicBezTo>
                <a:cubicBezTo>
                  <a:pt x="65" y="52"/>
                  <a:pt x="65" y="52"/>
                  <a:pt x="65" y="52"/>
                </a:cubicBezTo>
                <a:cubicBezTo>
                  <a:pt x="64" y="45"/>
                  <a:pt x="58" y="40"/>
                  <a:pt x="51" y="40"/>
                </a:cubicBezTo>
                <a:cubicBezTo>
                  <a:pt x="45" y="40"/>
                  <a:pt x="39" y="44"/>
                  <a:pt x="37" y="49"/>
                </a:cubicBezTo>
                <a:cubicBezTo>
                  <a:pt x="37" y="50"/>
                  <a:pt x="36" y="51"/>
                  <a:pt x="36" y="52"/>
                </a:cubicBezTo>
                <a:cubicBezTo>
                  <a:pt x="36" y="52"/>
                  <a:pt x="36" y="52"/>
                  <a:pt x="36" y="52"/>
                </a:cubicBezTo>
                <a:cubicBezTo>
                  <a:pt x="35" y="45"/>
                  <a:pt x="29" y="40"/>
                  <a:pt x="21" y="40"/>
                </a:cubicBezTo>
                <a:cubicBezTo>
                  <a:pt x="16" y="40"/>
                  <a:pt x="11" y="43"/>
                  <a:pt x="8" y="48"/>
                </a:cubicBezTo>
                <a:cubicBezTo>
                  <a:pt x="8" y="7"/>
                  <a:pt x="8" y="7"/>
                  <a:pt x="8" y="7"/>
                </a:cubicBezTo>
                <a:cubicBezTo>
                  <a:pt x="93" y="7"/>
                  <a:pt x="93" y="7"/>
                  <a:pt x="93" y="7"/>
                </a:cubicBezTo>
                <a:cubicBezTo>
                  <a:pt x="93" y="48"/>
                  <a:pt x="93" y="48"/>
                  <a:pt x="93" y="48"/>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44" name="Freeform 27">
            <a:extLst>
              <a:ext uri="{FF2B5EF4-FFF2-40B4-BE49-F238E27FC236}">
                <a16:creationId xmlns:a16="http://schemas.microsoft.com/office/drawing/2014/main" id="{2ADB6CC7-1ACE-48DB-A2ED-C31E3377D59B}"/>
              </a:ext>
            </a:extLst>
          </p:cNvPr>
          <p:cNvSpPr>
            <a:spLocks noEditPoints="1"/>
          </p:cNvSpPr>
          <p:nvPr/>
        </p:nvSpPr>
        <p:spPr bwMode="auto">
          <a:xfrm rot="19688311">
            <a:off x="3981450" y="6089650"/>
            <a:ext cx="376238" cy="430213"/>
          </a:xfrm>
          <a:custGeom>
            <a:avLst/>
            <a:gdLst>
              <a:gd name="T0" fmla="*/ 2147483646 w 88"/>
              <a:gd name="T1" fmla="*/ 2147483646 h 100"/>
              <a:gd name="T2" fmla="*/ 2147483646 w 88"/>
              <a:gd name="T3" fmla="*/ 2147483646 h 100"/>
              <a:gd name="T4" fmla="*/ 2147483646 w 88"/>
              <a:gd name="T5" fmla="*/ 2147483646 h 100"/>
              <a:gd name="T6" fmla="*/ 2147483646 w 88"/>
              <a:gd name="T7" fmla="*/ 2147483646 h 100"/>
              <a:gd name="T8" fmla="*/ 2147483646 w 88"/>
              <a:gd name="T9" fmla="*/ 2147483646 h 100"/>
              <a:gd name="T10" fmla="*/ 2147483646 w 88"/>
              <a:gd name="T11" fmla="*/ 2147483646 h 100"/>
              <a:gd name="T12" fmla="*/ 2147483646 w 88"/>
              <a:gd name="T13" fmla="*/ 2147483646 h 100"/>
              <a:gd name="T14" fmla="*/ 2147483646 w 88"/>
              <a:gd name="T15" fmla="*/ 2147483646 h 100"/>
              <a:gd name="T16" fmla="*/ 2147483646 w 88"/>
              <a:gd name="T17" fmla="*/ 2147483646 h 100"/>
              <a:gd name="T18" fmla="*/ 2147483646 w 88"/>
              <a:gd name="T19" fmla="*/ 2147483646 h 100"/>
              <a:gd name="T20" fmla="*/ 0 w 88"/>
              <a:gd name="T21" fmla="*/ 2147483646 h 100"/>
              <a:gd name="T22" fmla="*/ 2147483646 w 88"/>
              <a:gd name="T23" fmla="*/ 2147483646 h 100"/>
              <a:gd name="T24" fmla="*/ 2147483646 w 88"/>
              <a:gd name="T25" fmla="*/ 2147483646 h 100"/>
              <a:gd name="T26" fmla="*/ 2147483646 w 88"/>
              <a:gd name="T27" fmla="*/ 2147483646 h 100"/>
              <a:gd name="T28" fmla="*/ 2147483646 w 88"/>
              <a:gd name="T29" fmla="*/ 2147483646 h 100"/>
              <a:gd name="T30" fmla="*/ 2147483646 w 88"/>
              <a:gd name="T31" fmla="*/ 2147483646 h 100"/>
              <a:gd name="T32" fmla="*/ 2147483646 w 88"/>
              <a:gd name="T33" fmla="*/ 2147483646 h 100"/>
              <a:gd name="T34" fmla="*/ 2147483646 w 88"/>
              <a:gd name="T35" fmla="*/ 2147483646 h 100"/>
              <a:gd name="T36" fmla="*/ 2147483646 w 88"/>
              <a:gd name="T37" fmla="*/ 2147483646 h 100"/>
              <a:gd name="T38" fmla="*/ 2147483646 w 88"/>
              <a:gd name="T39" fmla="*/ 2147483646 h 100"/>
              <a:gd name="T40" fmla="*/ 2147483646 w 88"/>
              <a:gd name="T41" fmla="*/ 2147483646 h 100"/>
              <a:gd name="T42" fmla="*/ 2147483646 w 88"/>
              <a:gd name="T43" fmla="*/ 2147483646 h 100"/>
              <a:gd name="T44" fmla="*/ 2147483646 w 88"/>
              <a:gd name="T45" fmla="*/ 2147483646 h 100"/>
              <a:gd name="T46" fmla="*/ 2147483646 w 88"/>
              <a:gd name="T47" fmla="*/ 2147483646 h 100"/>
              <a:gd name="T48" fmla="*/ 2147483646 w 88"/>
              <a:gd name="T49" fmla="*/ 2147483646 h 100"/>
              <a:gd name="T50" fmla="*/ 2147483646 w 88"/>
              <a:gd name="T51" fmla="*/ 2147483646 h 100"/>
              <a:gd name="T52" fmla="*/ 2147483646 w 88"/>
              <a:gd name="T53" fmla="*/ 2147483646 h 100"/>
              <a:gd name="T54" fmla="*/ 2147483646 w 88"/>
              <a:gd name="T55" fmla="*/ 2147483646 h 100"/>
              <a:gd name="T56" fmla="*/ 2147483646 w 88"/>
              <a:gd name="T57" fmla="*/ 2147483646 h 100"/>
              <a:gd name="T58" fmla="*/ 2147483646 w 88"/>
              <a:gd name="T59" fmla="*/ 2147483646 h 100"/>
              <a:gd name="T60" fmla="*/ 2147483646 w 88"/>
              <a:gd name="T61" fmla="*/ 2147483646 h 100"/>
              <a:gd name="T62" fmla="*/ 2147483646 w 88"/>
              <a:gd name="T63" fmla="*/ 2147483646 h 100"/>
              <a:gd name="T64" fmla="*/ 2147483646 w 88"/>
              <a:gd name="T65" fmla="*/ 2147483646 h 100"/>
              <a:gd name="T66" fmla="*/ 2147483646 w 88"/>
              <a:gd name="T67" fmla="*/ 2147483646 h 100"/>
              <a:gd name="T68" fmla="*/ 2147483646 w 88"/>
              <a:gd name="T69" fmla="*/ 2147483646 h 100"/>
              <a:gd name="T70" fmla="*/ 2147483646 w 88"/>
              <a:gd name="T71" fmla="*/ 2147483646 h 100"/>
              <a:gd name="T72" fmla="*/ 2147483646 w 88"/>
              <a:gd name="T73" fmla="*/ 2147483646 h 100"/>
              <a:gd name="T74" fmla="*/ 2147483646 w 88"/>
              <a:gd name="T75" fmla="*/ 2147483646 h 100"/>
              <a:gd name="T76" fmla="*/ 2147483646 w 88"/>
              <a:gd name="T77" fmla="*/ 2147483646 h 100"/>
              <a:gd name="T78" fmla="*/ 2147483646 w 88"/>
              <a:gd name="T79" fmla="*/ 2147483646 h 100"/>
              <a:gd name="T80" fmla="*/ 2147483646 w 88"/>
              <a:gd name="T81" fmla="*/ 2147483646 h 100"/>
              <a:gd name="T82" fmla="*/ 2147483646 w 88"/>
              <a:gd name="T83" fmla="*/ 2147483646 h 100"/>
              <a:gd name="T84" fmla="*/ 2147483646 w 88"/>
              <a:gd name="T85" fmla="*/ 2147483646 h 100"/>
              <a:gd name="T86" fmla="*/ 2147483646 w 88"/>
              <a:gd name="T87" fmla="*/ 2147483646 h 100"/>
              <a:gd name="T88" fmla="*/ 2147483646 w 88"/>
              <a:gd name="T89" fmla="*/ 2147483646 h 100"/>
              <a:gd name="T90" fmla="*/ 2147483646 w 88"/>
              <a:gd name="T91" fmla="*/ 2147483646 h 100"/>
              <a:gd name="T92" fmla="*/ 2147483646 w 88"/>
              <a:gd name="T93" fmla="*/ 2147483646 h 100"/>
              <a:gd name="T94" fmla="*/ 2147483646 w 88"/>
              <a:gd name="T95" fmla="*/ 2147483646 h 100"/>
              <a:gd name="T96" fmla="*/ 2147483646 w 88"/>
              <a:gd name="T97" fmla="*/ 2147483646 h 100"/>
              <a:gd name="T98" fmla="*/ 2147483646 w 88"/>
              <a:gd name="T99" fmla="*/ 2147483646 h 100"/>
              <a:gd name="T100" fmla="*/ 2147483646 w 88"/>
              <a:gd name="T101" fmla="*/ 2147483646 h 100"/>
              <a:gd name="T102" fmla="*/ 2147483646 w 88"/>
              <a:gd name="T103" fmla="*/ 2147483646 h 100"/>
              <a:gd name="T104" fmla="*/ 2147483646 w 88"/>
              <a:gd name="T105" fmla="*/ 2147483646 h 100"/>
              <a:gd name="T106" fmla="*/ 2147483646 w 88"/>
              <a:gd name="T107" fmla="*/ 2147483646 h 100"/>
              <a:gd name="T108" fmla="*/ 2147483646 w 88"/>
              <a:gd name="T109" fmla="*/ 2147483646 h 100"/>
              <a:gd name="T110" fmla="*/ 2147483646 w 88"/>
              <a:gd name="T111" fmla="*/ 2147483646 h 100"/>
              <a:gd name="T112" fmla="*/ 2147483646 w 88"/>
              <a:gd name="T113" fmla="*/ 2147483646 h 100"/>
              <a:gd name="T114" fmla="*/ 2147483646 w 88"/>
              <a:gd name="T115" fmla="*/ 2147483646 h 100"/>
              <a:gd name="T116" fmla="*/ 2147483646 w 88"/>
              <a:gd name="T117" fmla="*/ 2147483646 h 10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8" h="100">
                <a:moveTo>
                  <a:pt x="39" y="58"/>
                </a:moveTo>
                <a:cubicBezTo>
                  <a:pt x="39" y="57"/>
                  <a:pt x="38" y="56"/>
                  <a:pt x="36" y="56"/>
                </a:cubicBezTo>
                <a:cubicBezTo>
                  <a:pt x="22" y="56"/>
                  <a:pt x="22" y="56"/>
                  <a:pt x="22" y="56"/>
                </a:cubicBezTo>
                <a:cubicBezTo>
                  <a:pt x="20" y="56"/>
                  <a:pt x="19" y="57"/>
                  <a:pt x="19" y="58"/>
                </a:cubicBezTo>
                <a:cubicBezTo>
                  <a:pt x="19" y="59"/>
                  <a:pt x="20" y="60"/>
                  <a:pt x="22" y="60"/>
                </a:cubicBezTo>
                <a:cubicBezTo>
                  <a:pt x="36" y="60"/>
                  <a:pt x="36" y="60"/>
                  <a:pt x="36" y="60"/>
                </a:cubicBezTo>
                <a:cubicBezTo>
                  <a:pt x="38" y="60"/>
                  <a:pt x="39" y="59"/>
                  <a:pt x="39" y="58"/>
                </a:cubicBezTo>
                <a:close/>
                <a:moveTo>
                  <a:pt x="66" y="52"/>
                </a:moveTo>
                <a:cubicBezTo>
                  <a:pt x="66" y="52"/>
                  <a:pt x="66" y="52"/>
                  <a:pt x="66" y="52"/>
                </a:cubicBezTo>
                <a:cubicBezTo>
                  <a:pt x="64" y="50"/>
                  <a:pt x="61" y="48"/>
                  <a:pt x="57" y="48"/>
                </a:cubicBezTo>
                <a:cubicBezTo>
                  <a:pt x="54" y="48"/>
                  <a:pt x="50" y="50"/>
                  <a:pt x="48" y="52"/>
                </a:cubicBezTo>
                <a:cubicBezTo>
                  <a:pt x="46" y="55"/>
                  <a:pt x="44" y="58"/>
                  <a:pt x="44" y="61"/>
                </a:cubicBezTo>
                <a:cubicBezTo>
                  <a:pt x="44" y="63"/>
                  <a:pt x="44" y="65"/>
                  <a:pt x="45" y="66"/>
                </a:cubicBezTo>
                <a:cubicBezTo>
                  <a:pt x="37" y="81"/>
                  <a:pt x="37" y="81"/>
                  <a:pt x="37" y="81"/>
                </a:cubicBezTo>
                <a:cubicBezTo>
                  <a:pt x="36" y="81"/>
                  <a:pt x="36" y="82"/>
                  <a:pt x="36" y="83"/>
                </a:cubicBezTo>
                <a:cubicBezTo>
                  <a:pt x="37" y="84"/>
                  <a:pt x="38" y="85"/>
                  <a:pt x="39" y="84"/>
                </a:cubicBezTo>
                <a:cubicBezTo>
                  <a:pt x="46" y="82"/>
                  <a:pt x="46" y="82"/>
                  <a:pt x="46" y="82"/>
                </a:cubicBezTo>
                <a:cubicBezTo>
                  <a:pt x="48" y="89"/>
                  <a:pt x="48" y="89"/>
                  <a:pt x="48" y="89"/>
                </a:cubicBezTo>
                <a:cubicBezTo>
                  <a:pt x="48" y="90"/>
                  <a:pt x="48" y="90"/>
                  <a:pt x="49" y="90"/>
                </a:cubicBezTo>
                <a:cubicBezTo>
                  <a:pt x="50" y="91"/>
                  <a:pt x="51" y="91"/>
                  <a:pt x="52" y="90"/>
                </a:cubicBezTo>
                <a:cubicBezTo>
                  <a:pt x="57" y="80"/>
                  <a:pt x="57" y="80"/>
                  <a:pt x="57" y="80"/>
                </a:cubicBezTo>
                <a:cubicBezTo>
                  <a:pt x="62" y="89"/>
                  <a:pt x="62" y="89"/>
                  <a:pt x="62" y="89"/>
                </a:cubicBezTo>
                <a:cubicBezTo>
                  <a:pt x="63" y="90"/>
                  <a:pt x="63" y="90"/>
                  <a:pt x="64" y="91"/>
                </a:cubicBezTo>
                <a:cubicBezTo>
                  <a:pt x="65" y="91"/>
                  <a:pt x="66" y="90"/>
                  <a:pt x="67" y="89"/>
                </a:cubicBezTo>
                <a:cubicBezTo>
                  <a:pt x="68" y="82"/>
                  <a:pt x="68" y="82"/>
                  <a:pt x="68" y="82"/>
                </a:cubicBezTo>
                <a:cubicBezTo>
                  <a:pt x="75" y="84"/>
                  <a:pt x="75" y="84"/>
                  <a:pt x="75" y="84"/>
                </a:cubicBezTo>
                <a:cubicBezTo>
                  <a:pt x="76" y="84"/>
                  <a:pt x="76" y="84"/>
                  <a:pt x="77" y="84"/>
                </a:cubicBezTo>
                <a:cubicBezTo>
                  <a:pt x="78" y="83"/>
                  <a:pt x="78" y="82"/>
                  <a:pt x="78" y="81"/>
                </a:cubicBezTo>
                <a:cubicBezTo>
                  <a:pt x="69" y="66"/>
                  <a:pt x="69" y="66"/>
                  <a:pt x="69" y="66"/>
                </a:cubicBezTo>
                <a:cubicBezTo>
                  <a:pt x="70" y="65"/>
                  <a:pt x="70" y="63"/>
                  <a:pt x="70" y="61"/>
                </a:cubicBezTo>
                <a:cubicBezTo>
                  <a:pt x="70" y="58"/>
                  <a:pt x="69" y="55"/>
                  <a:pt x="66" y="52"/>
                </a:cubicBezTo>
                <a:close/>
                <a:moveTo>
                  <a:pt x="55" y="75"/>
                </a:moveTo>
                <a:cubicBezTo>
                  <a:pt x="55" y="75"/>
                  <a:pt x="55" y="75"/>
                  <a:pt x="55" y="75"/>
                </a:cubicBezTo>
                <a:cubicBezTo>
                  <a:pt x="51" y="82"/>
                  <a:pt x="51" y="82"/>
                  <a:pt x="51" y="82"/>
                </a:cubicBezTo>
                <a:cubicBezTo>
                  <a:pt x="50" y="79"/>
                  <a:pt x="50" y="79"/>
                  <a:pt x="50" y="79"/>
                </a:cubicBezTo>
                <a:cubicBezTo>
                  <a:pt x="49" y="78"/>
                  <a:pt x="48" y="77"/>
                  <a:pt x="47" y="77"/>
                </a:cubicBezTo>
                <a:cubicBezTo>
                  <a:pt x="47" y="77"/>
                  <a:pt x="47" y="77"/>
                  <a:pt x="47" y="77"/>
                </a:cubicBezTo>
                <a:cubicBezTo>
                  <a:pt x="43" y="78"/>
                  <a:pt x="43" y="78"/>
                  <a:pt x="43" y="78"/>
                </a:cubicBezTo>
                <a:cubicBezTo>
                  <a:pt x="48" y="71"/>
                  <a:pt x="48" y="71"/>
                  <a:pt x="48" y="71"/>
                </a:cubicBezTo>
                <a:cubicBezTo>
                  <a:pt x="48" y="71"/>
                  <a:pt x="48" y="71"/>
                  <a:pt x="48" y="71"/>
                </a:cubicBezTo>
                <a:cubicBezTo>
                  <a:pt x="50" y="73"/>
                  <a:pt x="52" y="74"/>
                  <a:pt x="55" y="74"/>
                </a:cubicBezTo>
                <a:cubicBezTo>
                  <a:pt x="55" y="74"/>
                  <a:pt x="55" y="74"/>
                  <a:pt x="55" y="74"/>
                </a:cubicBezTo>
                <a:cubicBezTo>
                  <a:pt x="55" y="74"/>
                  <a:pt x="55" y="74"/>
                  <a:pt x="55" y="74"/>
                </a:cubicBezTo>
                <a:cubicBezTo>
                  <a:pt x="55" y="75"/>
                  <a:pt x="55" y="75"/>
                  <a:pt x="55" y="75"/>
                </a:cubicBezTo>
                <a:close/>
                <a:moveTo>
                  <a:pt x="50" y="66"/>
                </a:moveTo>
                <a:cubicBezTo>
                  <a:pt x="50" y="66"/>
                  <a:pt x="50" y="66"/>
                  <a:pt x="50" y="66"/>
                </a:cubicBezTo>
                <a:cubicBezTo>
                  <a:pt x="50" y="66"/>
                  <a:pt x="50" y="66"/>
                  <a:pt x="50" y="66"/>
                </a:cubicBezTo>
                <a:cubicBezTo>
                  <a:pt x="50" y="66"/>
                  <a:pt x="50" y="66"/>
                  <a:pt x="50" y="66"/>
                </a:cubicBezTo>
                <a:cubicBezTo>
                  <a:pt x="49" y="65"/>
                  <a:pt x="49" y="63"/>
                  <a:pt x="49" y="61"/>
                </a:cubicBezTo>
                <a:cubicBezTo>
                  <a:pt x="49" y="59"/>
                  <a:pt x="50" y="57"/>
                  <a:pt x="51" y="55"/>
                </a:cubicBezTo>
                <a:cubicBezTo>
                  <a:pt x="53" y="54"/>
                  <a:pt x="55" y="53"/>
                  <a:pt x="57" y="53"/>
                </a:cubicBezTo>
                <a:cubicBezTo>
                  <a:pt x="59" y="53"/>
                  <a:pt x="62" y="54"/>
                  <a:pt x="63" y="55"/>
                </a:cubicBezTo>
                <a:cubicBezTo>
                  <a:pt x="65" y="57"/>
                  <a:pt x="66" y="59"/>
                  <a:pt x="66" y="61"/>
                </a:cubicBezTo>
                <a:cubicBezTo>
                  <a:pt x="66" y="64"/>
                  <a:pt x="65" y="66"/>
                  <a:pt x="63" y="67"/>
                </a:cubicBezTo>
                <a:cubicBezTo>
                  <a:pt x="63" y="67"/>
                  <a:pt x="63" y="67"/>
                  <a:pt x="63" y="67"/>
                </a:cubicBezTo>
                <a:cubicBezTo>
                  <a:pt x="60" y="71"/>
                  <a:pt x="53" y="71"/>
                  <a:pt x="50" y="66"/>
                </a:cubicBezTo>
                <a:close/>
                <a:moveTo>
                  <a:pt x="71" y="78"/>
                </a:moveTo>
                <a:cubicBezTo>
                  <a:pt x="71" y="78"/>
                  <a:pt x="71" y="78"/>
                  <a:pt x="71" y="78"/>
                </a:cubicBezTo>
                <a:cubicBezTo>
                  <a:pt x="67" y="77"/>
                  <a:pt x="67" y="77"/>
                  <a:pt x="67" y="77"/>
                </a:cubicBezTo>
                <a:cubicBezTo>
                  <a:pt x="66" y="77"/>
                  <a:pt x="65" y="78"/>
                  <a:pt x="65" y="79"/>
                </a:cubicBezTo>
                <a:cubicBezTo>
                  <a:pt x="64" y="82"/>
                  <a:pt x="64" y="82"/>
                  <a:pt x="64" y="82"/>
                </a:cubicBezTo>
                <a:cubicBezTo>
                  <a:pt x="59" y="75"/>
                  <a:pt x="59" y="75"/>
                  <a:pt x="59" y="75"/>
                </a:cubicBezTo>
                <a:cubicBezTo>
                  <a:pt x="59" y="74"/>
                  <a:pt x="59" y="74"/>
                  <a:pt x="59" y="74"/>
                </a:cubicBezTo>
                <a:cubicBezTo>
                  <a:pt x="59" y="74"/>
                  <a:pt x="59" y="74"/>
                  <a:pt x="59" y="74"/>
                </a:cubicBezTo>
                <a:cubicBezTo>
                  <a:pt x="59" y="74"/>
                  <a:pt x="59" y="74"/>
                  <a:pt x="59" y="74"/>
                </a:cubicBezTo>
                <a:cubicBezTo>
                  <a:pt x="59" y="74"/>
                  <a:pt x="59" y="74"/>
                  <a:pt x="59" y="74"/>
                </a:cubicBezTo>
                <a:cubicBezTo>
                  <a:pt x="59" y="74"/>
                  <a:pt x="59" y="74"/>
                  <a:pt x="59" y="74"/>
                </a:cubicBezTo>
                <a:cubicBezTo>
                  <a:pt x="62" y="74"/>
                  <a:pt x="64" y="73"/>
                  <a:pt x="66" y="71"/>
                </a:cubicBezTo>
                <a:cubicBezTo>
                  <a:pt x="66" y="71"/>
                  <a:pt x="66" y="71"/>
                  <a:pt x="66" y="71"/>
                </a:cubicBezTo>
                <a:cubicBezTo>
                  <a:pt x="71" y="78"/>
                  <a:pt x="71" y="78"/>
                  <a:pt x="71" y="78"/>
                </a:cubicBezTo>
                <a:close/>
                <a:moveTo>
                  <a:pt x="87" y="29"/>
                </a:moveTo>
                <a:cubicBezTo>
                  <a:pt x="87" y="29"/>
                  <a:pt x="87" y="29"/>
                  <a:pt x="87" y="29"/>
                </a:cubicBezTo>
                <a:cubicBezTo>
                  <a:pt x="59" y="1"/>
                  <a:pt x="59" y="1"/>
                  <a:pt x="59" y="1"/>
                </a:cubicBezTo>
                <a:cubicBezTo>
                  <a:pt x="58" y="0"/>
                  <a:pt x="57" y="0"/>
                  <a:pt x="56" y="0"/>
                </a:cubicBezTo>
                <a:cubicBezTo>
                  <a:pt x="10" y="0"/>
                  <a:pt x="10" y="0"/>
                  <a:pt x="10" y="0"/>
                </a:cubicBezTo>
                <a:cubicBezTo>
                  <a:pt x="8" y="0"/>
                  <a:pt x="5" y="1"/>
                  <a:pt x="3" y="3"/>
                </a:cubicBezTo>
                <a:cubicBezTo>
                  <a:pt x="1" y="5"/>
                  <a:pt x="0" y="7"/>
                  <a:pt x="0" y="10"/>
                </a:cubicBezTo>
                <a:cubicBezTo>
                  <a:pt x="0" y="90"/>
                  <a:pt x="0" y="90"/>
                  <a:pt x="0" y="90"/>
                </a:cubicBezTo>
                <a:cubicBezTo>
                  <a:pt x="0" y="93"/>
                  <a:pt x="1" y="95"/>
                  <a:pt x="3" y="97"/>
                </a:cubicBezTo>
                <a:cubicBezTo>
                  <a:pt x="3" y="97"/>
                  <a:pt x="3" y="97"/>
                  <a:pt x="3" y="97"/>
                </a:cubicBezTo>
                <a:cubicBezTo>
                  <a:pt x="3" y="97"/>
                  <a:pt x="3" y="97"/>
                  <a:pt x="3" y="97"/>
                </a:cubicBezTo>
                <a:cubicBezTo>
                  <a:pt x="5" y="99"/>
                  <a:pt x="8" y="100"/>
                  <a:pt x="10" y="100"/>
                </a:cubicBezTo>
                <a:cubicBezTo>
                  <a:pt x="78" y="100"/>
                  <a:pt x="78" y="100"/>
                  <a:pt x="78" y="100"/>
                </a:cubicBezTo>
                <a:cubicBezTo>
                  <a:pt x="80" y="100"/>
                  <a:pt x="83" y="99"/>
                  <a:pt x="85" y="97"/>
                </a:cubicBezTo>
                <a:cubicBezTo>
                  <a:pt x="85" y="97"/>
                  <a:pt x="85" y="97"/>
                  <a:pt x="85" y="97"/>
                </a:cubicBezTo>
                <a:cubicBezTo>
                  <a:pt x="85" y="97"/>
                  <a:pt x="85" y="97"/>
                  <a:pt x="85" y="97"/>
                </a:cubicBezTo>
                <a:cubicBezTo>
                  <a:pt x="87" y="95"/>
                  <a:pt x="88" y="93"/>
                  <a:pt x="88" y="90"/>
                </a:cubicBezTo>
                <a:cubicBezTo>
                  <a:pt x="88" y="32"/>
                  <a:pt x="88" y="32"/>
                  <a:pt x="88" y="32"/>
                </a:cubicBezTo>
                <a:cubicBezTo>
                  <a:pt x="88" y="31"/>
                  <a:pt x="88" y="30"/>
                  <a:pt x="87" y="29"/>
                </a:cubicBezTo>
                <a:close/>
                <a:moveTo>
                  <a:pt x="58" y="11"/>
                </a:moveTo>
                <a:cubicBezTo>
                  <a:pt x="58" y="11"/>
                  <a:pt x="58" y="11"/>
                  <a:pt x="58" y="11"/>
                </a:cubicBezTo>
                <a:cubicBezTo>
                  <a:pt x="76" y="29"/>
                  <a:pt x="76" y="29"/>
                  <a:pt x="76" y="29"/>
                </a:cubicBezTo>
                <a:cubicBezTo>
                  <a:pt x="63" y="29"/>
                  <a:pt x="63" y="29"/>
                  <a:pt x="63" y="29"/>
                </a:cubicBezTo>
                <a:cubicBezTo>
                  <a:pt x="61" y="29"/>
                  <a:pt x="60" y="29"/>
                  <a:pt x="60" y="28"/>
                </a:cubicBezTo>
                <a:cubicBezTo>
                  <a:pt x="60" y="28"/>
                  <a:pt x="60" y="28"/>
                  <a:pt x="60" y="28"/>
                </a:cubicBezTo>
                <a:cubicBezTo>
                  <a:pt x="59" y="27"/>
                  <a:pt x="58" y="26"/>
                  <a:pt x="58" y="25"/>
                </a:cubicBezTo>
                <a:cubicBezTo>
                  <a:pt x="58" y="11"/>
                  <a:pt x="58" y="11"/>
                  <a:pt x="58" y="11"/>
                </a:cubicBezTo>
                <a:close/>
                <a:moveTo>
                  <a:pt x="80" y="90"/>
                </a:moveTo>
                <a:cubicBezTo>
                  <a:pt x="80" y="90"/>
                  <a:pt x="80" y="90"/>
                  <a:pt x="80" y="90"/>
                </a:cubicBezTo>
                <a:cubicBezTo>
                  <a:pt x="80" y="91"/>
                  <a:pt x="80" y="91"/>
                  <a:pt x="79" y="92"/>
                </a:cubicBezTo>
                <a:cubicBezTo>
                  <a:pt x="79" y="92"/>
                  <a:pt x="78" y="93"/>
                  <a:pt x="78" y="93"/>
                </a:cubicBezTo>
                <a:cubicBezTo>
                  <a:pt x="10" y="93"/>
                  <a:pt x="10" y="93"/>
                  <a:pt x="10" y="93"/>
                </a:cubicBezTo>
                <a:cubicBezTo>
                  <a:pt x="10" y="93"/>
                  <a:pt x="9" y="92"/>
                  <a:pt x="9" y="92"/>
                </a:cubicBezTo>
                <a:cubicBezTo>
                  <a:pt x="8" y="91"/>
                  <a:pt x="8" y="91"/>
                  <a:pt x="8" y="90"/>
                </a:cubicBezTo>
                <a:cubicBezTo>
                  <a:pt x="8" y="10"/>
                  <a:pt x="8" y="10"/>
                  <a:pt x="8" y="10"/>
                </a:cubicBezTo>
                <a:cubicBezTo>
                  <a:pt x="8" y="9"/>
                  <a:pt x="8" y="9"/>
                  <a:pt x="9" y="8"/>
                </a:cubicBezTo>
                <a:cubicBezTo>
                  <a:pt x="9" y="8"/>
                  <a:pt x="10" y="8"/>
                  <a:pt x="10" y="8"/>
                </a:cubicBezTo>
                <a:cubicBezTo>
                  <a:pt x="54" y="8"/>
                  <a:pt x="54" y="8"/>
                  <a:pt x="54" y="8"/>
                </a:cubicBezTo>
                <a:cubicBezTo>
                  <a:pt x="54" y="25"/>
                  <a:pt x="54" y="25"/>
                  <a:pt x="54" y="25"/>
                </a:cubicBezTo>
                <a:cubicBezTo>
                  <a:pt x="54" y="28"/>
                  <a:pt x="55" y="30"/>
                  <a:pt x="56" y="31"/>
                </a:cubicBezTo>
                <a:cubicBezTo>
                  <a:pt x="56" y="31"/>
                  <a:pt x="56" y="31"/>
                  <a:pt x="56" y="31"/>
                </a:cubicBezTo>
                <a:cubicBezTo>
                  <a:pt x="58" y="33"/>
                  <a:pt x="60" y="34"/>
                  <a:pt x="63" y="34"/>
                </a:cubicBezTo>
                <a:cubicBezTo>
                  <a:pt x="80" y="34"/>
                  <a:pt x="80" y="34"/>
                  <a:pt x="80" y="34"/>
                </a:cubicBezTo>
                <a:cubicBezTo>
                  <a:pt x="80" y="90"/>
                  <a:pt x="80" y="90"/>
                  <a:pt x="80" y="90"/>
                </a:cubicBezTo>
                <a:close/>
                <a:moveTo>
                  <a:pt x="21" y="40"/>
                </a:moveTo>
                <a:cubicBezTo>
                  <a:pt x="21" y="40"/>
                  <a:pt x="21" y="40"/>
                  <a:pt x="21" y="40"/>
                </a:cubicBezTo>
                <a:cubicBezTo>
                  <a:pt x="21" y="40"/>
                  <a:pt x="21" y="40"/>
                  <a:pt x="21" y="40"/>
                </a:cubicBezTo>
                <a:cubicBezTo>
                  <a:pt x="21" y="40"/>
                  <a:pt x="21" y="40"/>
                  <a:pt x="21" y="40"/>
                </a:cubicBezTo>
                <a:cubicBezTo>
                  <a:pt x="21" y="40"/>
                  <a:pt x="21" y="40"/>
                  <a:pt x="21" y="40"/>
                </a:cubicBezTo>
                <a:cubicBezTo>
                  <a:pt x="21" y="40"/>
                  <a:pt x="21" y="40"/>
                  <a:pt x="21" y="40"/>
                </a:cubicBezTo>
                <a:cubicBezTo>
                  <a:pt x="21" y="40"/>
                  <a:pt x="21" y="40"/>
                  <a:pt x="21" y="40"/>
                </a:cubicBezTo>
                <a:cubicBezTo>
                  <a:pt x="21" y="40"/>
                  <a:pt x="21" y="40"/>
                  <a:pt x="21" y="40"/>
                </a:cubicBezTo>
                <a:cubicBezTo>
                  <a:pt x="21" y="40"/>
                  <a:pt x="21" y="40"/>
                  <a:pt x="21" y="40"/>
                </a:cubicBezTo>
                <a:cubicBezTo>
                  <a:pt x="21" y="40"/>
                  <a:pt x="21" y="40"/>
                  <a:pt x="21" y="40"/>
                </a:cubicBezTo>
                <a:cubicBezTo>
                  <a:pt x="21" y="40"/>
                  <a:pt x="21" y="40"/>
                  <a:pt x="21" y="40"/>
                </a:cubicBezTo>
                <a:cubicBezTo>
                  <a:pt x="21" y="40"/>
                  <a:pt x="21" y="40"/>
                  <a:pt x="21" y="40"/>
                </a:cubicBezTo>
                <a:cubicBezTo>
                  <a:pt x="21" y="40"/>
                  <a:pt x="21" y="40"/>
                  <a:pt x="21" y="40"/>
                </a:cubicBezTo>
                <a:cubicBezTo>
                  <a:pt x="21" y="40"/>
                  <a:pt x="21" y="40"/>
                  <a:pt x="21" y="40"/>
                </a:cubicBezTo>
                <a:cubicBezTo>
                  <a:pt x="21" y="40"/>
                  <a:pt x="21" y="40"/>
                  <a:pt x="21" y="40"/>
                </a:cubicBezTo>
                <a:cubicBezTo>
                  <a:pt x="21" y="40"/>
                  <a:pt x="21" y="40"/>
                  <a:pt x="21" y="40"/>
                </a:cubicBezTo>
                <a:cubicBezTo>
                  <a:pt x="21" y="40"/>
                  <a:pt x="21" y="40"/>
                  <a:pt x="21" y="40"/>
                </a:cubicBezTo>
                <a:cubicBezTo>
                  <a:pt x="21" y="40"/>
                  <a:pt x="21" y="40"/>
                  <a:pt x="21" y="40"/>
                </a:cubicBezTo>
                <a:cubicBezTo>
                  <a:pt x="21" y="40"/>
                  <a:pt x="21" y="40"/>
                  <a:pt x="21" y="40"/>
                </a:cubicBezTo>
                <a:cubicBezTo>
                  <a:pt x="21" y="40"/>
                  <a:pt x="21" y="40"/>
                  <a:pt x="21" y="40"/>
                </a:cubicBezTo>
                <a:cubicBezTo>
                  <a:pt x="21" y="40"/>
                  <a:pt x="21" y="40"/>
                  <a:pt x="21" y="40"/>
                </a:cubicBezTo>
                <a:cubicBezTo>
                  <a:pt x="21" y="40"/>
                  <a:pt x="21" y="40"/>
                  <a:pt x="21"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1"/>
                  <a:pt x="20" y="41"/>
                  <a:pt x="20" y="41"/>
                </a:cubicBezTo>
                <a:cubicBezTo>
                  <a:pt x="20" y="41"/>
                  <a:pt x="20" y="41"/>
                  <a:pt x="20" y="41"/>
                </a:cubicBezTo>
                <a:cubicBezTo>
                  <a:pt x="20" y="41"/>
                  <a:pt x="20" y="41"/>
                  <a:pt x="20" y="41"/>
                </a:cubicBezTo>
                <a:cubicBezTo>
                  <a:pt x="20" y="41"/>
                  <a:pt x="20" y="41"/>
                  <a:pt x="20"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3"/>
                  <a:pt x="19" y="43"/>
                  <a:pt x="19" y="43"/>
                </a:cubicBezTo>
                <a:cubicBezTo>
                  <a:pt x="19" y="43"/>
                  <a:pt x="19" y="43"/>
                  <a:pt x="19" y="43"/>
                </a:cubicBezTo>
                <a:cubicBezTo>
                  <a:pt x="19" y="43"/>
                  <a:pt x="19" y="43"/>
                  <a:pt x="19" y="43"/>
                </a:cubicBezTo>
                <a:cubicBezTo>
                  <a:pt x="19" y="43"/>
                  <a:pt x="19" y="43"/>
                  <a:pt x="19" y="43"/>
                </a:cubicBezTo>
                <a:cubicBezTo>
                  <a:pt x="19" y="43"/>
                  <a:pt x="19" y="43"/>
                  <a:pt x="19" y="43"/>
                </a:cubicBezTo>
                <a:cubicBezTo>
                  <a:pt x="19" y="43"/>
                  <a:pt x="19" y="43"/>
                  <a:pt x="19" y="43"/>
                </a:cubicBezTo>
                <a:cubicBezTo>
                  <a:pt x="19" y="43"/>
                  <a:pt x="19" y="43"/>
                  <a:pt x="19" y="43"/>
                </a:cubicBezTo>
                <a:cubicBezTo>
                  <a:pt x="19" y="43"/>
                  <a:pt x="19" y="43"/>
                  <a:pt x="19" y="43"/>
                </a:cubicBezTo>
                <a:cubicBezTo>
                  <a:pt x="19" y="43"/>
                  <a:pt x="19" y="43"/>
                  <a:pt x="19" y="43"/>
                </a:cubicBezTo>
                <a:cubicBezTo>
                  <a:pt x="20" y="43"/>
                  <a:pt x="20" y="43"/>
                  <a:pt x="20" y="43"/>
                </a:cubicBezTo>
                <a:cubicBezTo>
                  <a:pt x="20" y="43"/>
                  <a:pt x="20" y="43"/>
                  <a:pt x="20" y="43"/>
                </a:cubicBezTo>
                <a:cubicBezTo>
                  <a:pt x="20" y="43"/>
                  <a:pt x="20" y="43"/>
                  <a:pt x="20" y="43"/>
                </a:cubicBezTo>
                <a:cubicBezTo>
                  <a:pt x="20" y="43"/>
                  <a:pt x="20" y="43"/>
                  <a:pt x="20" y="43"/>
                </a:cubicBezTo>
                <a:cubicBezTo>
                  <a:pt x="20" y="43"/>
                  <a:pt x="20" y="43"/>
                  <a:pt x="20" y="43"/>
                </a:cubicBezTo>
                <a:cubicBezTo>
                  <a:pt x="20" y="43"/>
                  <a:pt x="20" y="43"/>
                  <a:pt x="20" y="43"/>
                </a:cubicBezTo>
                <a:cubicBezTo>
                  <a:pt x="20" y="43"/>
                  <a:pt x="20" y="43"/>
                  <a:pt x="20" y="43"/>
                </a:cubicBezTo>
                <a:cubicBezTo>
                  <a:pt x="20" y="43"/>
                  <a:pt x="20" y="43"/>
                  <a:pt x="20" y="43"/>
                </a:cubicBezTo>
                <a:cubicBezTo>
                  <a:pt x="20" y="43"/>
                  <a:pt x="20" y="43"/>
                  <a:pt x="20" y="43"/>
                </a:cubicBezTo>
                <a:cubicBezTo>
                  <a:pt x="20" y="43"/>
                  <a:pt x="20" y="43"/>
                  <a:pt x="20" y="43"/>
                </a:cubicBezTo>
                <a:cubicBezTo>
                  <a:pt x="20" y="43"/>
                  <a:pt x="20" y="43"/>
                  <a:pt x="20" y="43"/>
                </a:cubicBezTo>
                <a:cubicBezTo>
                  <a:pt x="20" y="43"/>
                  <a:pt x="20" y="43"/>
                  <a:pt x="20" y="43"/>
                </a:cubicBezTo>
                <a:cubicBezTo>
                  <a:pt x="20" y="43"/>
                  <a:pt x="20" y="43"/>
                  <a:pt x="20" y="43"/>
                </a:cubicBezTo>
                <a:cubicBezTo>
                  <a:pt x="20" y="43"/>
                  <a:pt x="20" y="43"/>
                  <a:pt x="20" y="43"/>
                </a:cubicBezTo>
                <a:cubicBezTo>
                  <a:pt x="20" y="43"/>
                  <a:pt x="20" y="43"/>
                  <a:pt x="20" y="43"/>
                </a:cubicBezTo>
                <a:cubicBezTo>
                  <a:pt x="20" y="44"/>
                  <a:pt x="20" y="44"/>
                  <a:pt x="20" y="44"/>
                </a:cubicBezTo>
                <a:cubicBezTo>
                  <a:pt x="20" y="44"/>
                  <a:pt x="20" y="44"/>
                  <a:pt x="20" y="44"/>
                </a:cubicBezTo>
                <a:cubicBezTo>
                  <a:pt x="20" y="44"/>
                  <a:pt x="20" y="44"/>
                  <a:pt x="20" y="44"/>
                </a:cubicBezTo>
                <a:cubicBezTo>
                  <a:pt x="20" y="44"/>
                  <a:pt x="20" y="44"/>
                  <a:pt x="20" y="44"/>
                </a:cubicBezTo>
                <a:cubicBezTo>
                  <a:pt x="20" y="44"/>
                  <a:pt x="20" y="44"/>
                  <a:pt x="20" y="44"/>
                </a:cubicBezTo>
                <a:cubicBezTo>
                  <a:pt x="20" y="44"/>
                  <a:pt x="20" y="44"/>
                  <a:pt x="20" y="44"/>
                </a:cubicBezTo>
                <a:cubicBezTo>
                  <a:pt x="20" y="44"/>
                  <a:pt x="20" y="44"/>
                  <a:pt x="20" y="44"/>
                </a:cubicBezTo>
                <a:cubicBezTo>
                  <a:pt x="20" y="44"/>
                  <a:pt x="20" y="44"/>
                  <a:pt x="20" y="44"/>
                </a:cubicBezTo>
                <a:cubicBezTo>
                  <a:pt x="20" y="44"/>
                  <a:pt x="20" y="44"/>
                  <a:pt x="20" y="44"/>
                </a:cubicBezTo>
                <a:cubicBezTo>
                  <a:pt x="20" y="44"/>
                  <a:pt x="20" y="44"/>
                  <a:pt x="20" y="44"/>
                </a:cubicBezTo>
                <a:cubicBezTo>
                  <a:pt x="20" y="44"/>
                  <a:pt x="20" y="44"/>
                  <a:pt x="20" y="44"/>
                </a:cubicBezTo>
                <a:cubicBezTo>
                  <a:pt x="20" y="44"/>
                  <a:pt x="20" y="44"/>
                  <a:pt x="20" y="44"/>
                </a:cubicBezTo>
                <a:cubicBezTo>
                  <a:pt x="20" y="44"/>
                  <a:pt x="20" y="44"/>
                  <a:pt x="20" y="44"/>
                </a:cubicBezTo>
                <a:cubicBezTo>
                  <a:pt x="21" y="44"/>
                  <a:pt x="21" y="44"/>
                  <a:pt x="21" y="44"/>
                </a:cubicBezTo>
                <a:cubicBezTo>
                  <a:pt x="21" y="44"/>
                  <a:pt x="21" y="44"/>
                  <a:pt x="21" y="44"/>
                </a:cubicBezTo>
                <a:cubicBezTo>
                  <a:pt x="21" y="44"/>
                  <a:pt x="21" y="44"/>
                  <a:pt x="21" y="44"/>
                </a:cubicBezTo>
                <a:cubicBezTo>
                  <a:pt x="21" y="44"/>
                  <a:pt x="21" y="44"/>
                  <a:pt x="21" y="44"/>
                </a:cubicBezTo>
                <a:cubicBezTo>
                  <a:pt x="21" y="44"/>
                  <a:pt x="21" y="44"/>
                  <a:pt x="21" y="44"/>
                </a:cubicBezTo>
                <a:cubicBezTo>
                  <a:pt x="21" y="44"/>
                  <a:pt x="21" y="44"/>
                  <a:pt x="21" y="44"/>
                </a:cubicBezTo>
                <a:cubicBezTo>
                  <a:pt x="21" y="44"/>
                  <a:pt x="21" y="44"/>
                  <a:pt x="21" y="44"/>
                </a:cubicBezTo>
                <a:cubicBezTo>
                  <a:pt x="21" y="44"/>
                  <a:pt x="21" y="44"/>
                  <a:pt x="21" y="44"/>
                </a:cubicBezTo>
                <a:cubicBezTo>
                  <a:pt x="21" y="44"/>
                  <a:pt x="21" y="44"/>
                  <a:pt x="21" y="44"/>
                </a:cubicBezTo>
                <a:cubicBezTo>
                  <a:pt x="21" y="44"/>
                  <a:pt x="21" y="44"/>
                  <a:pt x="21" y="44"/>
                </a:cubicBezTo>
                <a:cubicBezTo>
                  <a:pt x="21" y="44"/>
                  <a:pt x="21" y="44"/>
                  <a:pt x="21" y="44"/>
                </a:cubicBezTo>
                <a:cubicBezTo>
                  <a:pt x="21" y="44"/>
                  <a:pt x="21" y="44"/>
                  <a:pt x="21" y="44"/>
                </a:cubicBezTo>
                <a:cubicBezTo>
                  <a:pt x="21" y="44"/>
                  <a:pt x="21" y="44"/>
                  <a:pt x="21" y="44"/>
                </a:cubicBezTo>
                <a:cubicBezTo>
                  <a:pt x="21" y="44"/>
                  <a:pt x="21" y="44"/>
                  <a:pt x="21" y="44"/>
                </a:cubicBezTo>
                <a:cubicBezTo>
                  <a:pt x="21" y="44"/>
                  <a:pt x="21" y="44"/>
                  <a:pt x="21" y="44"/>
                </a:cubicBezTo>
                <a:cubicBezTo>
                  <a:pt x="21" y="44"/>
                  <a:pt x="21" y="44"/>
                  <a:pt x="21" y="44"/>
                </a:cubicBezTo>
                <a:cubicBezTo>
                  <a:pt x="21" y="44"/>
                  <a:pt x="21" y="44"/>
                  <a:pt x="21" y="44"/>
                </a:cubicBezTo>
                <a:cubicBezTo>
                  <a:pt x="21" y="44"/>
                  <a:pt x="21" y="44"/>
                  <a:pt x="21" y="44"/>
                </a:cubicBezTo>
                <a:cubicBezTo>
                  <a:pt x="21" y="44"/>
                  <a:pt x="21" y="44"/>
                  <a:pt x="21" y="44"/>
                </a:cubicBezTo>
                <a:cubicBezTo>
                  <a:pt x="21" y="44"/>
                  <a:pt x="21" y="44"/>
                  <a:pt x="21" y="44"/>
                </a:cubicBezTo>
                <a:cubicBezTo>
                  <a:pt x="21" y="44"/>
                  <a:pt x="21" y="44"/>
                  <a:pt x="21" y="44"/>
                </a:cubicBezTo>
                <a:cubicBezTo>
                  <a:pt x="22" y="44"/>
                  <a:pt x="22" y="44"/>
                  <a:pt x="22" y="44"/>
                </a:cubicBezTo>
                <a:cubicBezTo>
                  <a:pt x="66" y="44"/>
                  <a:pt x="66" y="44"/>
                  <a:pt x="66" y="44"/>
                </a:cubicBezTo>
                <a:cubicBezTo>
                  <a:pt x="67" y="44"/>
                  <a:pt x="67" y="44"/>
                  <a:pt x="67" y="44"/>
                </a:cubicBezTo>
                <a:cubicBezTo>
                  <a:pt x="67" y="44"/>
                  <a:pt x="67" y="44"/>
                  <a:pt x="67" y="44"/>
                </a:cubicBezTo>
                <a:cubicBezTo>
                  <a:pt x="67" y="44"/>
                  <a:pt x="67" y="44"/>
                  <a:pt x="67" y="44"/>
                </a:cubicBezTo>
                <a:cubicBezTo>
                  <a:pt x="67" y="44"/>
                  <a:pt x="67" y="44"/>
                  <a:pt x="67" y="44"/>
                </a:cubicBezTo>
                <a:cubicBezTo>
                  <a:pt x="67" y="44"/>
                  <a:pt x="67" y="44"/>
                  <a:pt x="67" y="44"/>
                </a:cubicBezTo>
                <a:cubicBezTo>
                  <a:pt x="67" y="44"/>
                  <a:pt x="67" y="44"/>
                  <a:pt x="67" y="44"/>
                </a:cubicBezTo>
                <a:cubicBezTo>
                  <a:pt x="67" y="44"/>
                  <a:pt x="67" y="44"/>
                  <a:pt x="67" y="44"/>
                </a:cubicBezTo>
                <a:cubicBezTo>
                  <a:pt x="67" y="44"/>
                  <a:pt x="67" y="44"/>
                  <a:pt x="67" y="44"/>
                </a:cubicBezTo>
                <a:cubicBezTo>
                  <a:pt x="67" y="44"/>
                  <a:pt x="67" y="44"/>
                  <a:pt x="67" y="44"/>
                </a:cubicBezTo>
                <a:cubicBezTo>
                  <a:pt x="67" y="44"/>
                  <a:pt x="67" y="44"/>
                  <a:pt x="67" y="44"/>
                </a:cubicBezTo>
                <a:cubicBezTo>
                  <a:pt x="67" y="44"/>
                  <a:pt x="67" y="44"/>
                  <a:pt x="67" y="44"/>
                </a:cubicBezTo>
                <a:cubicBezTo>
                  <a:pt x="67" y="44"/>
                  <a:pt x="67" y="44"/>
                  <a:pt x="67" y="44"/>
                </a:cubicBezTo>
                <a:cubicBezTo>
                  <a:pt x="67" y="44"/>
                  <a:pt x="67" y="44"/>
                  <a:pt x="67" y="44"/>
                </a:cubicBezTo>
                <a:cubicBezTo>
                  <a:pt x="67" y="44"/>
                  <a:pt x="67" y="44"/>
                  <a:pt x="67" y="44"/>
                </a:cubicBezTo>
                <a:cubicBezTo>
                  <a:pt x="67" y="44"/>
                  <a:pt x="67" y="44"/>
                  <a:pt x="67" y="44"/>
                </a:cubicBezTo>
                <a:cubicBezTo>
                  <a:pt x="67" y="44"/>
                  <a:pt x="67" y="44"/>
                  <a:pt x="67" y="44"/>
                </a:cubicBezTo>
                <a:cubicBezTo>
                  <a:pt x="67" y="44"/>
                  <a:pt x="67" y="44"/>
                  <a:pt x="67" y="44"/>
                </a:cubicBezTo>
                <a:cubicBezTo>
                  <a:pt x="67" y="44"/>
                  <a:pt x="67" y="44"/>
                  <a:pt x="67" y="44"/>
                </a:cubicBezTo>
                <a:cubicBezTo>
                  <a:pt x="67" y="44"/>
                  <a:pt x="67" y="44"/>
                  <a:pt x="67" y="44"/>
                </a:cubicBezTo>
                <a:cubicBezTo>
                  <a:pt x="67" y="44"/>
                  <a:pt x="67" y="44"/>
                  <a:pt x="67" y="44"/>
                </a:cubicBezTo>
                <a:cubicBezTo>
                  <a:pt x="67" y="44"/>
                  <a:pt x="67" y="44"/>
                  <a:pt x="67" y="44"/>
                </a:cubicBezTo>
                <a:cubicBezTo>
                  <a:pt x="68" y="44"/>
                  <a:pt x="68" y="44"/>
                  <a:pt x="68" y="44"/>
                </a:cubicBezTo>
                <a:cubicBezTo>
                  <a:pt x="68" y="44"/>
                  <a:pt x="68" y="44"/>
                  <a:pt x="68" y="44"/>
                </a:cubicBezTo>
                <a:cubicBezTo>
                  <a:pt x="68" y="44"/>
                  <a:pt x="68" y="44"/>
                  <a:pt x="68" y="44"/>
                </a:cubicBezTo>
                <a:cubicBezTo>
                  <a:pt x="68" y="44"/>
                  <a:pt x="68" y="44"/>
                  <a:pt x="68" y="44"/>
                </a:cubicBezTo>
                <a:cubicBezTo>
                  <a:pt x="68" y="44"/>
                  <a:pt x="68" y="44"/>
                  <a:pt x="68" y="44"/>
                </a:cubicBezTo>
                <a:cubicBezTo>
                  <a:pt x="68" y="44"/>
                  <a:pt x="68" y="44"/>
                  <a:pt x="68" y="44"/>
                </a:cubicBezTo>
                <a:cubicBezTo>
                  <a:pt x="68" y="44"/>
                  <a:pt x="68" y="44"/>
                  <a:pt x="68" y="44"/>
                </a:cubicBezTo>
                <a:cubicBezTo>
                  <a:pt x="68" y="44"/>
                  <a:pt x="68" y="44"/>
                  <a:pt x="68" y="44"/>
                </a:cubicBezTo>
                <a:cubicBezTo>
                  <a:pt x="68" y="44"/>
                  <a:pt x="68" y="44"/>
                  <a:pt x="68" y="44"/>
                </a:cubicBezTo>
                <a:cubicBezTo>
                  <a:pt x="68" y="44"/>
                  <a:pt x="68" y="44"/>
                  <a:pt x="68" y="44"/>
                </a:cubicBezTo>
                <a:cubicBezTo>
                  <a:pt x="68" y="44"/>
                  <a:pt x="68" y="44"/>
                  <a:pt x="68" y="44"/>
                </a:cubicBezTo>
                <a:cubicBezTo>
                  <a:pt x="68" y="44"/>
                  <a:pt x="68" y="44"/>
                  <a:pt x="68" y="44"/>
                </a:cubicBezTo>
                <a:cubicBezTo>
                  <a:pt x="68" y="43"/>
                  <a:pt x="68" y="43"/>
                  <a:pt x="68" y="43"/>
                </a:cubicBezTo>
                <a:cubicBezTo>
                  <a:pt x="68" y="43"/>
                  <a:pt x="68" y="43"/>
                  <a:pt x="68" y="43"/>
                </a:cubicBezTo>
                <a:cubicBezTo>
                  <a:pt x="68" y="43"/>
                  <a:pt x="68" y="43"/>
                  <a:pt x="68" y="43"/>
                </a:cubicBezTo>
                <a:cubicBezTo>
                  <a:pt x="68" y="43"/>
                  <a:pt x="68" y="43"/>
                  <a:pt x="68" y="43"/>
                </a:cubicBezTo>
                <a:cubicBezTo>
                  <a:pt x="68" y="43"/>
                  <a:pt x="68" y="43"/>
                  <a:pt x="68" y="43"/>
                </a:cubicBezTo>
                <a:cubicBezTo>
                  <a:pt x="68" y="43"/>
                  <a:pt x="68" y="43"/>
                  <a:pt x="68" y="43"/>
                </a:cubicBezTo>
                <a:cubicBezTo>
                  <a:pt x="68" y="43"/>
                  <a:pt x="68" y="43"/>
                  <a:pt x="68" y="43"/>
                </a:cubicBezTo>
                <a:cubicBezTo>
                  <a:pt x="68" y="43"/>
                  <a:pt x="68" y="43"/>
                  <a:pt x="68" y="43"/>
                </a:cubicBezTo>
                <a:cubicBezTo>
                  <a:pt x="68" y="43"/>
                  <a:pt x="68" y="43"/>
                  <a:pt x="68" y="43"/>
                </a:cubicBezTo>
                <a:cubicBezTo>
                  <a:pt x="68" y="43"/>
                  <a:pt x="68" y="43"/>
                  <a:pt x="68" y="43"/>
                </a:cubicBezTo>
                <a:cubicBezTo>
                  <a:pt x="68" y="43"/>
                  <a:pt x="68" y="43"/>
                  <a:pt x="68" y="43"/>
                </a:cubicBezTo>
                <a:cubicBezTo>
                  <a:pt x="68" y="43"/>
                  <a:pt x="68" y="43"/>
                  <a:pt x="68" y="43"/>
                </a:cubicBezTo>
                <a:cubicBezTo>
                  <a:pt x="68" y="43"/>
                  <a:pt x="68" y="43"/>
                  <a:pt x="68" y="43"/>
                </a:cubicBezTo>
                <a:cubicBezTo>
                  <a:pt x="68" y="43"/>
                  <a:pt x="68" y="43"/>
                  <a:pt x="68" y="43"/>
                </a:cubicBezTo>
                <a:cubicBezTo>
                  <a:pt x="68" y="43"/>
                  <a:pt x="68" y="43"/>
                  <a:pt x="68" y="43"/>
                </a:cubicBezTo>
                <a:cubicBezTo>
                  <a:pt x="69" y="43"/>
                  <a:pt x="69" y="43"/>
                  <a:pt x="69" y="43"/>
                </a:cubicBezTo>
                <a:cubicBezTo>
                  <a:pt x="69" y="43"/>
                  <a:pt x="69" y="43"/>
                  <a:pt x="69" y="43"/>
                </a:cubicBezTo>
                <a:cubicBezTo>
                  <a:pt x="69" y="43"/>
                  <a:pt x="69" y="43"/>
                  <a:pt x="69" y="43"/>
                </a:cubicBezTo>
                <a:cubicBezTo>
                  <a:pt x="69" y="43"/>
                  <a:pt x="69" y="43"/>
                  <a:pt x="69" y="43"/>
                </a:cubicBezTo>
                <a:cubicBezTo>
                  <a:pt x="69" y="43"/>
                  <a:pt x="69" y="43"/>
                  <a:pt x="69" y="43"/>
                </a:cubicBezTo>
                <a:cubicBezTo>
                  <a:pt x="69" y="43"/>
                  <a:pt x="69" y="43"/>
                  <a:pt x="69" y="43"/>
                </a:cubicBezTo>
                <a:cubicBezTo>
                  <a:pt x="69" y="43"/>
                  <a:pt x="69" y="43"/>
                  <a:pt x="69" y="43"/>
                </a:cubicBezTo>
                <a:cubicBezTo>
                  <a:pt x="69" y="43"/>
                  <a:pt x="69" y="43"/>
                  <a:pt x="69" y="43"/>
                </a:cubicBezTo>
                <a:cubicBezTo>
                  <a:pt x="69" y="43"/>
                  <a:pt x="69" y="43"/>
                  <a:pt x="69" y="43"/>
                </a:cubicBezTo>
                <a:cubicBezTo>
                  <a:pt x="69" y="42"/>
                  <a:pt x="69" y="42"/>
                  <a:pt x="69" y="42"/>
                </a:cubicBezTo>
                <a:cubicBezTo>
                  <a:pt x="69" y="42"/>
                  <a:pt x="69" y="42"/>
                  <a:pt x="69" y="42"/>
                </a:cubicBezTo>
                <a:cubicBezTo>
                  <a:pt x="69" y="42"/>
                  <a:pt x="69" y="42"/>
                  <a:pt x="69" y="42"/>
                </a:cubicBezTo>
                <a:cubicBezTo>
                  <a:pt x="69" y="42"/>
                  <a:pt x="69" y="42"/>
                  <a:pt x="69" y="42"/>
                </a:cubicBezTo>
                <a:cubicBezTo>
                  <a:pt x="69" y="42"/>
                  <a:pt x="69" y="42"/>
                  <a:pt x="69" y="42"/>
                </a:cubicBezTo>
                <a:cubicBezTo>
                  <a:pt x="69" y="42"/>
                  <a:pt x="69" y="42"/>
                  <a:pt x="69" y="42"/>
                </a:cubicBezTo>
                <a:cubicBezTo>
                  <a:pt x="69" y="42"/>
                  <a:pt x="69" y="42"/>
                  <a:pt x="69" y="42"/>
                </a:cubicBezTo>
                <a:cubicBezTo>
                  <a:pt x="69" y="42"/>
                  <a:pt x="69" y="42"/>
                  <a:pt x="69" y="42"/>
                </a:cubicBezTo>
                <a:cubicBezTo>
                  <a:pt x="69" y="42"/>
                  <a:pt x="69" y="42"/>
                  <a:pt x="69" y="42"/>
                </a:cubicBezTo>
                <a:cubicBezTo>
                  <a:pt x="69" y="42"/>
                  <a:pt x="69" y="42"/>
                  <a:pt x="69" y="42"/>
                </a:cubicBezTo>
                <a:cubicBezTo>
                  <a:pt x="69" y="42"/>
                  <a:pt x="69" y="42"/>
                  <a:pt x="69" y="42"/>
                </a:cubicBezTo>
                <a:cubicBezTo>
                  <a:pt x="69" y="42"/>
                  <a:pt x="69" y="42"/>
                  <a:pt x="69" y="42"/>
                </a:cubicBezTo>
                <a:cubicBezTo>
                  <a:pt x="69" y="42"/>
                  <a:pt x="69" y="42"/>
                  <a:pt x="69" y="42"/>
                </a:cubicBezTo>
                <a:cubicBezTo>
                  <a:pt x="69" y="42"/>
                  <a:pt x="69" y="42"/>
                  <a:pt x="69" y="42"/>
                </a:cubicBezTo>
                <a:cubicBezTo>
                  <a:pt x="69" y="42"/>
                  <a:pt x="69" y="42"/>
                  <a:pt x="69" y="42"/>
                </a:cubicBezTo>
                <a:cubicBezTo>
                  <a:pt x="69" y="42"/>
                  <a:pt x="69" y="42"/>
                  <a:pt x="69" y="42"/>
                </a:cubicBezTo>
                <a:cubicBezTo>
                  <a:pt x="69" y="42"/>
                  <a:pt x="69" y="42"/>
                  <a:pt x="69" y="42"/>
                </a:cubicBezTo>
                <a:cubicBezTo>
                  <a:pt x="69" y="42"/>
                  <a:pt x="69" y="42"/>
                  <a:pt x="69" y="42"/>
                </a:cubicBezTo>
                <a:cubicBezTo>
                  <a:pt x="69" y="42"/>
                  <a:pt x="69" y="42"/>
                  <a:pt x="69" y="42"/>
                </a:cubicBezTo>
                <a:cubicBezTo>
                  <a:pt x="69" y="42"/>
                  <a:pt x="69" y="42"/>
                  <a:pt x="69" y="42"/>
                </a:cubicBezTo>
                <a:cubicBezTo>
                  <a:pt x="69" y="42"/>
                  <a:pt x="69" y="42"/>
                  <a:pt x="69" y="42"/>
                </a:cubicBezTo>
                <a:cubicBezTo>
                  <a:pt x="69" y="41"/>
                  <a:pt x="69" y="41"/>
                  <a:pt x="69" y="41"/>
                </a:cubicBezTo>
                <a:cubicBezTo>
                  <a:pt x="69" y="41"/>
                  <a:pt x="69" y="41"/>
                  <a:pt x="69" y="41"/>
                </a:cubicBezTo>
                <a:cubicBezTo>
                  <a:pt x="69" y="41"/>
                  <a:pt x="69" y="41"/>
                  <a:pt x="69" y="41"/>
                </a:cubicBezTo>
                <a:cubicBezTo>
                  <a:pt x="69" y="41"/>
                  <a:pt x="69" y="41"/>
                  <a:pt x="69" y="41"/>
                </a:cubicBezTo>
                <a:cubicBezTo>
                  <a:pt x="69" y="41"/>
                  <a:pt x="69" y="41"/>
                  <a:pt x="69" y="41"/>
                </a:cubicBezTo>
                <a:cubicBezTo>
                  <a:pt x="69" y="41"/>
                  <a:pt x="69" y="41"/>
                  <a:pt x="69" y="41"/>
                </a:cubicBezTo>
                <a:cubicBezTo>
                  <a:pt x="69" y="41"/>
                  <a:pt x="69" y="41"/>
                  <a:pt x="69" y="41"/>
                </a:cubicBezTo>
                <a:cubicBezTo>
                  <a:pt x="69" y="41"/>
                  <a:pt x="69" y="41"/>
                  <a:pt x="69" y="41"/>
                </a:cubicBezTo>
                <a:cubicBezTo>
                  <a:pt x="69" y="41"/>
                  <a:pt x="69" y="41"/>
                  <a:pt x="69" y="41"/>
                </a:cubicBezTo>
                <a:cubicBezTo>
                  <a:pt x="69" y="41"/>
                  <a:pt x="69" y="41"/>
                  <a:pt x="69" y="41"/>
                </a:cubicBezTo>
                <a:cubicBezTo>
                  <a:pt x="69" y="41"/>
                  <a:pt x="69" y="41"/>
                  <a:pt x="69" y="41"/>
                </a:cubicBezTo>
                <a:cubicBezTo>
                  <a:pt x="69" y="41"/>
                  <a:pt x="69" y="41"/>
                  <a:pt x="69" y="41"/>
                </a:cubicBezTo>
                <a:cubicBezTo>
                  <a:pt x="69" y="41"/>
                  <a:pt x="69" y="41"/>
                  <a:pt x="69" y="41"/>
                </a:cubicBezTo>
                <a:cubicBezTo>
                  <a:pt x="69" y="41"/>
                  <a:pt x="69" y="41"/>
                  <a:pt x="69" y="41"/>
                </a:cubicBezTo>
                <a:cubicBezTo>
                  <a:pt x="69" y="41"/>
                  <a:pt x="69" y="41"/>
                  <a:pt x="69" y="41"/>
                </a:cubicBezTo>
                <a:cubicBezTo>
                  <a:pt x="69" y="41"/>
                  <a:pt x="69" y="41"/>
                  <a:pt x="69" y="41"/>
                </a:cubicBezTo>
                <a:cubicBezTo>
                  <a:pt x="69" y="41"/>
                  <a:pt x="69" y="41"/>
                  <a:pt x="69" y="41"/>
                </a:cubicBezTo>
                <a:cubicBezTo>
                  <a:pt x="68" y="41"/>
                  <a:pt x="68" y="41"/>
                  <a:pt x="68" y="41"/>
                </a:cubicBezTo>
                <a:cubicBezTo>
                  <a:pt x="68" y="41"/>
                  <a:pt x="68" y="41"/>
                  <a:pt x="68" y="41"/>
                </a:cubicBezTo>
                <a:cubicBezTo>
                  <a:pt x="68" y="41"/>
                  <a:pt x="68" y="41"/>
                  <a:pt x="68" y="41"/>
                </a:cubicBezTo>
                <a:cubicBezTo>
                  <a:pt x="68" y="41"/>
                  <a:pt x="68" y="41"/>
                  <a:pt x="68" y="41"/>
                </a:cubicBezTo>
                <a:cubicBezTo>
                  <a:pt x="68" y="40"/>
                  <a:pt x="68" y="40"/>
                  <a:pt x="68" y="40"/>
                </a:cubicBezTo>
                <a:cubicBezTo>
                  <a:pt x="68" y="40"/>
                  <a:pt x="68" y="40"/>
                  <a:pt x="68" y="40"/>
                </a:cubicBezTo>
                <a:cubicBezTo>
                  <a:pt x="68" y="40"/>
                  <a:pt x="68" y="40"/>
                  <a:pt x="68" y="40"/>
                </a:cubicBezTo>
                <a:cubicBezTo>
                  <a:pt x="68" y="40"/>
                  <a:pt x="68" y="40"/>
                  <a:pt x="68" y="40"/>
                </a:cubicBezTo>
                <a:cubicBezTo>
                  <a:pt x="68" y="40"/>
                  <a:pt x="68" y="40"/>
                  <a:pt x="68" y="40"/>
                </a:cubicBezTo>
                <a:cubicBezTo>
                  <a:pt x="68" y="40"/>
                  <a:pt x="68" y="40"/>
                  <a:pt x="68" y="40"/>
                </a:cubicBezTo>
                <a:cubicBezTo>
                  <a:pt x="68" y="40"/>
                  <a:pt x="68" y="40"/>
                  <a:pt x="68" y="40"/>
                </a:cubicBezTo>
                <a:cubicBezTo>
                  <a:pt x="68" y="40"/>
                  <a:pt x="68" y="40"/>
                  <a:pt x="68" y="40"/>
                </a:cubicBezTo>
                <a:cubicBezTo>
                  <a:pt x="68" y="40"/>
                  <a:pt x="68" y="40"/>
                  <a:pt x="68" y="40"/>
                </a:cubicBezTo>
                <a:cubicBezTo>
                  <a:pt x="68" y="40"/>
                  <a:pt x="68" y="40"/>
                  <a:pt x="68" y="40"/>
                </a:cubicBezTo>
                <a:cubicBezTo>
                  <a:pt x="68" y="40"/>
                  <a:pt x="68" y="40"/>
                  <a:pt x="68" y="40"/>
                </a:cubicBezTo>
                <a:cubicBezTo>
                  <a:pt x="68" y="40"/>
                  <a:pt x="68" y="40"/>
                  <a:pt x="68" y="40"/>
                </a:cubicBezTo>
                <a:cubicBezTo>
                  <a:pt x="68" y="40"/>
                  <a:pt x="68" y="40"/>
                  <a:pt x="68" y="40"/>
                </a:cubicBezTo>
                <a:cubicBezTo>
                  <a:pt x="68" y="40"/>
                  <a:pt x="68" y="40"/>
                  <a:pt x="68" y="40"/>
                </a:cubicBezTo>
                <a:cubicBezTo>
                  <a:pt x="68" y="40"/>
                  <a:pt x="68" y="40"/>
                  <a:pt x="68" y="40"/>
                </a:cubicBezTo>
                <a:cubicBezTo>
                  <a:pt x="68" y="40"/>
                  <a:pt x="68" y="40"/>
                  <a:pt x="68" y="40"/>
                </a:cubicBezTo>
                <a:cubicBezTo>
                  <a:pt x="68" y="40"/>
                  <a:pt x="68" y="40"/>
                  <a:pt x="68" y="40"/>
                </a:cubicBezTo>
                <a:cubicBezTo>
                  <a:pt x="68" y="40"/>
                  <a:pt x="68" y="40"/>
                  <a:pt x="68" y="40"/>
                </a:cubicBezTo>
                <a:cubicBezTo>
                  <a:pt x="68" y="40"/>
                  <a:pt x="68" y="40"/>
                  <a:pt x="68" y="40"/>
                </a:cubicBezTo>
                <a:cubicBezTo>
                  <a:pt x="68" y="40"/>
                  <a:pt x="68" y="40"/>
                  <a:pt x="68" y="40"/>
                </a:cubicBezTo>
                <a:cubicBezTo>
                  <a:pt x="68" y="40"/>
                  <a:pt x="68" y="40"/>
                  <a:pt x="68" y="40"/>
                </a:cubicBezTo>
                <a:cubicBezTo>
                  <a:pt x="68" y="40"/>
                  <a:pt x="68" y="40"/>
                  <a:pt x="68" y="40"/>
                </a:cubicBezTo>
                <a:cubicBezTo>
                  <a:pt x="68" y="40"/>
                  <a:pt x="68" y="40"/>
                  <a:pt x="68" y="40"/>
                </a:cubicBezTo>
                <a:cubicBezTo>
                  <a:pt x="68" y="40"/>
                  <a:pt x="68" y="40"/>
                  <a:pt x="68" y="40"/>
                </a:cubicBezTo>
                <a:cubicBezTo>
                  <a:pt x="67" y="40"/>
                  <a:pt x="67" y="40"/>
                  <a:pt x="67" y="40"/>
                </a:cubicBezTo>
                <a:cubicBezTo>
                  <a:pt x="67" y="40"/>
                  <a:pt x="67" y="40"/>
                  <a:pt x="67" y="40"/>
                </a:cubicBezTo>
                <a:cubicBezTo>
                  <a:pt x="67" y="40"/>
                  <a:pt x="67" y="40"/>
                  <a:pt x="67" y="40"/>
                </a:cubicBezTo>
                <a:cubicBezTo>
                  <a:pt x="67" y="40"/>
                  <a:pt x="67" y="40"/>
                  <a:pt x="67" y="40"/>
                </a:cubicBezTo>
                <a:cubicBezTo>
                  <a:pt x="67" y="40"/>
                  <a:pt x="67" y="40"/>
                  <a:pt x="67" y="40"/>
                </a:cubicBezTo>
                <a:cubicBezTo>
                  <a:pt x="67" y="40"/>
                  <a:pt x="67" y="40"/>
                  <a:pt x="67" y="40"/>
                </a:cubicBezTo>
                <a:cubicBezTo>
                  <a:pt x="67" y="40"/>
                  <a:pt x="67" y="40"/>
                  <a:pt x="67" y="40"/>
                </a:cubicBezTo>
                <a:cubicBezTo>
                  <a:pt x="67" y="40"/>
                  <a:pt x="67" y="40"/>
                  <a:pt x="67" y="40"/>
                </a:cubicBezTo>
                <a:cubicBezTo>
                  <a:pt x="67" y="40"/>
                  <a:pt x="67" y="40"/>
                  <a:pt x="67" y="40"/>
                </a:cubicBezTo>
                <a:cubicBezTo>
                  <a:pt x="67" y="40"/>
                  <a:pt x="67" y="40"/>
                  <a:pt x="67" y="40"/>
                </a:cubicBezTo>
                <a:cubicBezTo>
                  <a:pt x="67" y="40"/>
                  <a:pt x="67" y="40"/>
                  <a:pt x="67" y="40"/>
                </a:cubicBezTo>
                <a:cubicBezTo>
                  <a:pt x="67" y="40"/>
                  <a:pt x="67" y="40"/>
                  <a:pt x="67" y="40"/>
                </a:cubicBezTo>
                <a:cubicBezTo>
                  <a:pt x="67" y="40"/>
                  <a:pt x="67" y="40"/>
                  <a:pt x="67" y="40"/>
                </a:cubicBezTo>
                <a:cubicBezTo>
                  <a:pt x="67" y="40"/>
                  <a:pt x="67" y="40"/>
                  <a:pt x="67" y="40"/>
                </a:cubicBezTo>
                <a:cubicBezTo>
                  <a:pt x="67" y="40"/>
                  <a:pt x="67" y="40"/>
                  <a:pt x="67" y="40"/>
                </a:cubicBezTo>
                <a:cubicBezTo>
                  <a:pt x="67" y="40"/>
                  <a:pt x="67" y="40"/>
                  <a:pt x="67" y="40"/>
                </a:cubicBezTo>
                <a:cubicBezTo>
                  <a:pt x="67" y="40"/>
                  <a:pt x="67" y="40"/>
                  <a:pt x="67" y="40"/>
                </a:cubicBezTo>
                <a:cubicBezTo>
                  <a:pt x="67" y="40"/>
                  <a:pt x="67" y="40"/>
                  <a:pt x="67" y="40"/>
                </a:cubicBezTo>
                <a:cubicBezTo>
                  <a:pt x="67" y="40"/>
                  <a:pt x="67" y="40"/>
                  <a:pt x="67" y="40"/>
                </a:cubicBezTo>
                <a:cubicBezTo>
                  <a:pt x="67" y="40"/>
                  <a:pt x="67" y="40"/>
                  <a:pt x="67" y="40"/>
                </a:cubicBezTo>
                <a:cubicBezTo>
                  <a:pt x="67" y="40"/>
                  <a:pt x="67" y="40"/>
                  <a:pt x="67" y="40"/>
                </a:cubicBezTo>
                <a:cubicBezTo>
                  <a:pt x="66" y="39"/>
                  <a:pt x="66" y="39"/>
                  <a:pt x="66" y="39"/>
                </a:cubicBezTo>
                <a:cubicBezTo>
                  <a:pt x="22" y="39"/>
                  <a:pt x="22" y="39"/>
                  <a:pt x="22" y="39"/>
                </a:cubicBezTo>
                <a:cubicBezTo>
                  <a:pt x="21" y="40"/>
                  <a:pt x="21" y="40"/>
                  <a:pt x="21" y="40"/>
                </a:cubicBezTo>
                <a:close/>
                <a:moveTo>
                  <a:pt x="22" y="28"/>
                </a:moveTo>
                <a:cubicBezTo>
                  <a:pt x="22" y="28"/>
                  <a:pt x="22" y="28"/>
                  <a:pt x="22" y="28"/>
                </a:cubicBezTo>
                <a:cubicBezTo>
                  <a:pt x="46" y="28"/>
                  <a:pt x="46" y="28"/>
                  <a:pt x="46" y="28"/>
                </a:cubicBezTo>
                <a:cubicBezTo>
                  <a:pt x="48" y="28"/>
                  <a:pt x="49" y="27"/>
                  <a:pt x="49" y="25"/>
                </a:cubicBezTo>
                <a:cubicBezTo>
                  <a:pt x="49" y="24"/>
                  <a:pt x="48" y="23"/>
                  <a:pt x="46" y="23"/>
                </a:cubicBezTo>
                <a:cubicBezTo>
                  <a:pt x="22" y="23"/>
                  <a:pt x="22" y="23"/>
                  <a:pt x="22" y="23"/>
                </a:cubicBezTo>
                <a:cubicBezTo>
                  <a:pt x="20" y="23"/>
                  <a:pt x="19" y="24"/>
                  <a:pt x="19" y="25"/>
                </a:cubicBezTo>
                <a:cubicBezTo>
                  <a:pt x="19" y="27"/>
                  <a:pt x="20" y="28"/>
                  <a:pt x="22" y="28"/>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45" name="Freeform 29">
            <a:extLst>
              <a:ext uri="{FF2B5EF4-FFF2-40B4-BE49-F238E27FC236}">
                <a16:creationId xmlns:a16="http://schemas.microsoft.com/office/drawing/2014/main" id="{40261862-6F53-493C-9F78-D21EC8FC2715}"/>
              </a:ext>
            </a:extLst>
          </p:cNvPr>
          <p:cNvSpPr>
            <a:spLocks noEditPoints="1"/>
          </p:cNvSpPr>
          <p:nvPr/>
        </p:nvSpPr>
        <p:spPr bwMode="auto">
          <a:xfrm rot="19688311">
            <a:off x="1639888" y="4248150"/>
            <a:ext cx="534987" cy="417513"/>
          </a:xfrm>
          <a:custGeom>
            <a:avLst/>
            <a:gdLst>
              <a:gd name="T0" fmla="*/ 2147483646 w 125"/>
              <a:gd name="T1" fmla="*/ 2147483646 h 97"/>
              <a:gd name="T2" fmla="*/ 2147483646 w 125"/>
              <a:gd name="T3" fmla="*/ 2147483646 h 97"/>
              <a:gd name="T4" fmla="*/ 2147483646 w 125"/>
              <a:gd name="T5" fmla="*/ 2147483646 h 97"/>
              <a:gd name="T6" fmla="*/ 2147483646 w 125"/>
              <a:gd name="T7" fmla="*/ 2147483646 h 97"/>
              <a:gd name="T8" fmla="*/ 2147483646 w 125"/>
              <a:gd name="T9" fmla="*/ 2147483646 h 97"/>
              <a:gd name="T10" fmla="*/ 2147483646 w 125"/>
              <a:gd name="T11" fmla="*/ 2147483646 h 97"/>
              <a:gd name="T12" fmla="*/ 2147483646 w 125"/>
              <a:gd name="T13" fmla="*/ 2147483646 h 97"/>
              <a:gd name="T14" fmla="*/ 2147483646 w 125"/>
              <a:gd name="T15" fmla="*/ 2147483646 h 97"/>
              <a:gd name="T16" fmla="*/ 2147483646 w 125"/>
              <a:gd name="T17" fmla="*/ 2147483646 h 97"/>
              <a:gd name="T18" fmla="*/ 2147483646 w 125"/>
              <a:gd name="T19" fmla="*/ 2147483646 h 97"/>
              <a:gd name="T20" fmla="*/ 2147483646 w 125"/>
              <a:gd name="T21" fmla="*/ 2147483646 h 97"/>
              <a:gd name="T22" fmla="*/ 2147483646 w 125"/>
              <a:gd name="T23" fmla="*/ 2147483646 h 97"/>
              <a:gd name="T24" fmla="*/ 2147483646 w 125"/>
              <a:gd name="T25" fmla="*/ 2147483646 h 97"/>
              <a:gd name="T26" fmla="*/ 2147483646 w 125"/>
              <a:gd name="T27" fmla="*/ 2147483646 h 97"/>
              <a:gd name="T28" fmla="*/ 2147483646 w 125"/>
              <a:gd name="T29" fmla="*/ 0 h 97"/>
              <a:gd name="T30" fmla="*/ 2147483646 w 125"/>
              <a:gd name="T31" fmla="*/ 0 h 97"/>
              <a:gd name="T32" fmla="*/ 2147483646 w 125"/>
              <a:gd name="T33" fmla="*/ 2147483646 h 97"/>
              <a:gd name="T34" fmla="*/ 2147483646 w 125"/>
              <a:gd name="T35" fmla="*/ 2147483646 h 97"/>
              <a:gd name="T36" fmla="*/ 2147483646 w 125"/>
              <a:gd name="T37" fmla="*/ 2147483646 h 97"/>
              <a:gd name="T38" fmla="*/ 2147483646 w 125"/>
              <a:gd name="T39" fmla="*/ 2147483646 h 97"/>
              <a:gd name="T40" fmla="*/ 2147483646 w 125"/>
              <a:gd name="T41" fmla="*/ 2147483646 h 97"/>
              <a:gd name="T42" fmla="*/ 2147483646 w 125"/>
              <a:gd name="T43" fmla="*/ 2147483646 h 97"/>
              <a:gd name="T44" fmla="*/ 2147483646 w 125"/>
              <a:gd name="T45" fmla="*/ 2147483646 h 97"/>
              <a:gd name="T46" fmla="*/ 2147483646 w 125"/>
              <a:gd name="T47" fmla="*/ 2147483646 h 97"/>
              <a:gd name="T48" fmla="*/ 2147483646 w 125"/>
              <a:gd name="T49" fmla="*/ 2147483646 h 97"/>
              <a:gd name="T50" fmla="*/ 2147483646 w 125"/>
              <a:gd name="T51" fmla="*/ 2147483646 h 97"/>
              <a:gd name="T52" fmla="*/ 2147483646 w 125"/>
              <a:gd name="T53" fmla="*/ 2147483646 h 97"/>
              <a:gd name="T54" fmla="*/ 2147483646 w 125"/>
              <a:gd name="T55" fmla="*/ 2147483646 h 97"/>
              <a:gd name="T56" fmla="*/ 2147483646 w 125"/>
              <a:gd name="T57" fmla="*/ 2147483646 h 97"/>
              <a:gd name="T58" fmla="*/ 2147483646 w 125"/>
              <a:gd name="T59" fmla="*/ 2147483646 h 97"/>
              <a:gd name="T60" fmla="*/ 2147483646 w 125"/>
              <a:gd name="T61" fmla="*/ 2147483646 h 97"/>
              <a:gd name="T62" fmla="*/ 2147483646 w 125"/>
              <a:gd name="T63" fmla="*/ 2147483646 h 97"/>
              <a:gd name="T64" fmla="*/ 2147483646 w 125"/>
              <a:gd name="T65" fmla="*/ 2147483646 h 97"/>
              <a:gd name="T66" fmla="*/ 2147483646 w 125"/>
              <a:gd name="T67" fmla="*/ 2147483646 h 97"/>
              <a:gd name="T68" fmla="*/ 2147483646 w 125"/>
              <a:gd name="T69" fmla="*/ 2147483646 h 97"/>
              <a:gd name="T70" fmla="*/ 2147483646 w 125"/>
              <a:gd name="T71" fmla="*/ 2147483646 h 97"/>
              <a:gd name="T72" fmla="*/ 2147483646 w 125"/>
              <a:gd name="T73" fmla="*/ 2147483646 h 97"/>
              <a:gd name="T74" fmla="*/ 2147483646 w 125"/>
              <a:gd name="T75" fmla="*/ 2147483646 h 97"/>
              <a:gd name="T76" fmla="*/ 2147483646 w 125"/>
              <a:gd name="T77" fmla="*/ 2147483646 h 97"/>
              <a:gd name="T78" fmla="*/ 2147483646 w 125"/>
              <a:gd name="T79" fmla="*/ 2147483646 h 97"/>
              <a:gd name="T80" fmla="*/ 2147483646 w 125"/>
              <a:gd name="T81" fmla="*/ 2147483646 h 97"/>
              <a:gd name="T82" fmla="*/ 2147483646 w 125"/>
              <a:gd name="T83" fmla="*/ 2147483646 h 97"/>
              <a:gd name="T84" fmla="*/ 2147483646 w 125"/>
              <a:gd name="T85" fmla="*/ 2147483646 h 97"/>
              <a:gd name="T86" fmla="*/ 2147483646 w 125"/>
              <a:gd name="T87" fmla="*/ 2147483646 h 97"/>
              <a:gd name="T88" fmla="*/ 2147483646 w 125"/>
              <a:gd name="T89" fmla="*/ 2147483646 h 97"/>
              <a:gd name="T90" fmla="*/ 2147483646 w 125"/>
              <a:gd name="T91" fmla="*/ 2147483646 h 97"/>
              <a:gd name="T92" fmla="*/ 2147483646 w 125"/>
              <a:gd name="T93" fmla="*/ 2147483646 h 9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25" h="97">
                <a:moveTo>
                  <a:pt x="49" y="88"/>
                </a:moveTo>
                <a:cubicBezTo>
                  <a:pt x="42" y="83"/>
                  <a:pt x="37" y="75"/>
                  <a:pt x="34" y="67"/>
                </a:cubicBezTo>
                <a:cubicBezTo>
                  <a:pt x="34" y="67"/>
                  <a:pt x="33" y="67"/>
                  <a:pt x="33" y="67"/>
                </a:cubicBezTo>
                <a:cubicBezTo>
                  <a:pt x="28" y="67"/>
                  <a:pt x="26" y="61"/>
                  <a:pt x="26" y="57"/>
                </a:cubicBezTo>
                <a:cubicBezTo>
                  <a:pt x="26" y="54"/>
                  <a:pt x="27" y="51"/>
                  <a:pt x="28" y="49"/>
                </a:cubicBezTo>
                <a:cubicBezTo>
                  <a:pt x="28" y="49"/>
                  <a:pt x="28" y="49"/>
                  <a:pt x="28" y="49"/>
                </a:cubicBezTo>
                <a:cubicBezTo>
                  <a:pt x="28" y="39"/>
                  <a:pt x="28" y="39"/>
                  <a:pt x="28" y="39"/>
                </a:cubicBezTo>
                <a:cubicBezTo>
                  <a:pt x="13" y="33"/>
                  <a:pt x="13" y="33"/>
                  <a:pt x="13" y="33"/>
                </a:cubicBezTo>
                <a:cubicBezTo>
                  <a:pt x="13" y="41"/>
                  <a:pt x="13" y="41"/>
                  <a:pt x="13" y="41"/>
                </a:cubicBezTo>
                <a:cubicBezTo>
                  <a:pt x="16" y="42"/>
                  <a:pt x="18" y="45"/>
                  <a:pt x="18" y="48"/>
                </a:cubicBezTo>
                <a:cubicBezTo>
                  <a:pt x="18" y="50"/>
                  <a:pt x="17" y="52"/>
                  <a:pt x="16" y="53"/>
                </a:cubicBezTo>
                <a:cubicBezTo>
                  <a:pt x="20" y="60"/>
                  <a:pt x="20" y="60"/>
                  <a:pt x="20" y="60"/>
                </a:cubicBezTo>
                <a:cubicBezTo>
                  <a:pt x="21" y="61"/>
                  <a:pt x="21" y="63"/>
                  <a:pt x="20" y="63"/>
                </a:cubicBezTo>
                <a:cubicBezTo>
                  <a:pt x="18" y="64"/>
                  <a:pt x="17" y="64"/>
                  <a:pt x="16" y="62"/>
                </a:cubicBezTo>
                <a:cubicBezTo>
                  <a:pt x="13" y="57"/>
                  <a:pt x="13" y="57"/>
                  <a:pt x="13" y="57"/>
                </a:cubicBezTo>
                <a:cubicBezTo>
                  <a:pt x="13" y="63"/>
                  <a:pt x="13" y="63"/>
                  <a:pt x="13" y="63"/>
                </a:cubicBezTo>
                <a:cubicBezTo>
                  <a:pt x="13" y="65"/>
                  <a:pt x="12" y="66"/>
                  <a:pt x="11" y="66"/>
                </a:cubicBezTo>
                <a:cubicBezTo>
                  <a:pt x="9" y="66"/>
                  <a:pt x="8" y="65"/>
                  <a:pt x="8" y="63"/>
                </a:cubicBezTo>
                <a:cubicBezTo>
                  <a:pt x="8" y="57"/>
                  <a:pt x="8" y="57"/>
                  <a:pt x="8" y="57"/>
                </a:cubicBezTo>
                <a:cubicBezTo>
                  <a:pt x="5" y="62"/>
                  <a:pt x="5" y="62"/>
                  <a:pt x="5" y="62"/>
                </a:cubicBezTo>
                <a:cubicBezTo>
                  <a:pt x="4" y="64"/>
                  <a:pt x="3" y="64"/>
                  <a:pt x="2" y="63"/>
                </a:cubicBezTo>
                <a:cubicBezTo>
                  <a:pt x="1" y="63"/>
                  <a:pt x="0" y="61"/>
                  <a:pt x="1" y="60"/>
                </a:cubicBezTo>
                <a:cubicBezTo>
                  <a:pt x="5" y="53"/>
                  <a:pt x="5" y="53"/>
                  <a:pt x="5" y="53"/>
                </a:cubicBezTo>
                <a:cubicBezTo>
                  <a:pt x="4" y="52"/>
                  <a:pt x="3" y="50"/>
                  <a:pt x="3" y="48"/>
                </a:cubicBezTo>
                <a:cubicBezTo>
                  <a:pt x="3" y="45"/>
                  <a:pt x="5" y="42"/>
                  <a:pt x="8" y="41"/>
                </a:cubicBezTo>
                <a:cubicBezTo>
                  <a:pt x="8" y="31"/>
                  <a:pt x="8" y="31"/>
                  <a:pt x="8" y="31"/>
                </a:cubicBezTo>
                <a:cubicBezTo>
                  <a:pt x="7" y="30"/>
                  <a:pt x="6" y="28"/>
                  <a:pt x="7" y="26"/>
                </a:cubicBezTo>
                <a:cubicBezTo>
                  <a:pt x="7" y="25"/>
                  <a:pt x="8" y="24"/>
                  <a:pt x="9" y="24"/>
                </a:cubicBezTo>
                <a:cubicBezTo>
                  <a:pt x="9" y="24"/>
                  <a:pt x="9" y="24"/>
                  <a:pt x="9" y="24"/>
                </a:cubicBezTo>
                <a:cubicBezTo>
                  <a:pt x="64" y="0"/>
                  <a:pt x="64" y="0"/>
                  <a:pt x="64" y="0"/>
                </a:cubicBezTo>
                <a:cubicBezTo>
                  <a:pt x="64" y="0"/>
                  <a:pt x="65" y="0"/>
                  <a:pt x="65" y="0"/>
                </a:cubicBezTo>
                <a:cubicBezTo>
                  <a:pt x="66" y="0"/>
                  <a:pt x="66" y="0"/>
                  <a:pt x="67" y="0"/>
                </a:cubicBezTo>
                <a:cubicBezTo>
                  <a:pt x="122" y="24"/>
                  <a:pt x="122" y="24"/>
                  <a:pt x="122" y="24"/>
                </a:cubicBezTo>
                <a:cubicBezTo>
                  <a:pt x="123" y="24"/>
                  <a:pt x="123" y="25"/>
                  <a:pt x="124" y="26"/>
                </a:cubicBezTo>
                <a:cubicBezTo>
                  <a:pt x="125" y="28"/>
                  <a:pt x="124" y="30"/>
                  <a:pt x="122" y="31"/>
                </a:cubicBezTo>
                <a:cubicBezTo>
                  <a:pt x="102" y="39"/>
                  <a:pt x="102" y="39"/>
                  <a:pt x="102" y="39"/>
                </a:cubicBezTo>
                <a:cubicBezTo>
                  <a:pt x="102" y="49"/>
                  <a:pt x="102" y="49"/>
                  <a:pt x="102" y="49"/>
                </a:cubicBezTo>
                <a:cubicBezTo>
                  <a:pt x="102" y="49"/>
                  <a:pt x="102" y="49"/>
                  <a:pt x="102" y="49"/>
                </a:cubicBezTo>
                <a:cubicBezTo>
                  <a:pt x="104" y="51"/>
                  <a:pt x="105" y="54"/>
                  <a:pt x="105" y="57"/>
                </a:cubicBezTo>
                <a:cubicBezTo>
                  <a:pt x="105" y="61"/>
                  <a:pt x="103" y="67"/>
                  <a:pt x="98" y="67"/>
                </a:cubicBezTo>
                <a:cubicBezTo>
                  <a:pt x="97" y="67"/>
                  <a:pt x="97" y="67"/>
                  <a:pt x="97" y="67"/>
                </a:cubicBezTo>
                <a:cubicBezTo>
                  <a:pt x="94" y="75"/>
                  <a:pt x="89" y="83"/>
                  <a:pt x="82" y="88"/>
                </a:cubicBezTo>
                <a:cubicBezTo>
                  <a:pt x="71" y="97"/>
                  <a:pt x="60" y="97"/>
                  <a:pt x="49" y="88"/>
                </a:cubicBezTo>
                <a:close/>
                <a:moveTo>
                  <a:pt x="9" y="46"/>
                </a:moveTo>
                <a:cubicBezTo>
                  <a:pt x="9" y="46"/>
                  <a:pt x="9" y="46"/>
                  <a:pt x="9" y="46"/>
                </a:cubicBezTo>
                <a:cubicBezTo>
                  <a:pt x="9" y="46"/>
                  <a:pt x="9" y="46"/>
                  <a:pt x="9" y="46"/>
                </a:cubicBezTo>
                <a:cubicBezTo>
                  <a:pt x="8" y="47"/>
                  <a:pt x="8" y="47"/>
                  <a:pt x="8" y="48"/>
                </a:cubicBezTo>
                <a:cubicBezTo>
                  <a:pt x="8" y="50"/>
                  <a:pt x="9" y="51"/>
                  <a:pt x="11" y="51"/>
                </a:cubicBezTo>
                <a:cubicBezTo>
                  <a:pt x="11" y="51"/>
                  <a:pt x="11" y="51"/>
                  <a:pt x="11" y="51"/>
                </a:cubicBezTo>
                <a:cubicBezTo>
                  <a:pt x="11" y="51"/>
                  <a:pt x="11" y="51"/>
                  <a:pt x="11" y="51"/>
                </a:cubicBezTo>
                <a:cubicBezTo>
                  <a:pt x="11" y="51"/>
                  <a:pt x="11" y="51"/>
                  <a:pt x="11" y="51"/>
                </a:cubicBezTo>
                <a:cubicBezTo>
                  <a:pt x="12" y="51"/>
                  <a:pt x="13" y="50"/>
                  <a:pt x="13" y="48"/>
                </a:cubicBezTo>
                <a:cubicBezTo>
                  <a:pt x="13" y="47"/>
                  <a:pt x="13" y="47"/>
                  <a:pt x="13" y="46"/>
                </a:cubicBezTo>
                <a:cubicBezTo>
                  <a:pt x="13" y="46"/>
                  <a:pt x="13" y="46"/>
                  <a:pt x="13" y="46"/>
                </a:cubicBezTo>
                <a:cubicBezTo>
                  <a:pt x="12" y="45"/>
                  <a:pt x="10" y="45"/>
                  <a:pt x="9" y="46"/>
                </a:cubicBezTo>
                <a:close/>
                <a:moveTo>
                  <a:pt x="65" y="8"/>
                </a:moveTo>
                <a:cubicBezTo>
                  <a:pt x="65" y="8"/>
                  <a:pt x="65" y="8"/>
                  <a:pt x="65" y="8"/>
                </a:cubicBezTo>
                <a:cubicBezTo>
                  <a:pt x="21" y="27"/>
                  <a:pt x="21" y="27"/>
                  <a:pt x="21" y="27"/>
                </a:cubicBezTo>
                <a:cubicBezTo>
                  <a:pt x="32" y="32"/>
                  <a:pt x="32" y="32"/>
                  <a:pt x="32" y="32"/>
                </a:cubicBezTo>
                <a:cubicBezTo>
                  <a:pt x="32" y="30"/>
                  <a:pt x="32" y="30"/>
                  <a:pt x="32" y="30"/>
                </a:cubicBezTo>
                <a:cubicBezTo>
                  <a:pt x="32" y="27"/>
                  <a:pt x="36" y="24"/>
                  <a:pt x="43" y="23"/>
                </a:cubicBezTo>
                <a:cubicBezTo>
                  <a:pt x="57" y="19"/>
                  <a:pt x="74" y="19"/>
                  <a:pt x="88" y="23"/>
                </a:cubicBezTo>
                <a:cubicBezTo>
                  <a:pt x="95" y="24"/>
                  <a:pt x="99" y="27"/>
                  <a:pt x="99" y="30"/>
                </a:cubicBezTo>
                <a:cubicBezTo>
                  <a:pt x="99" y="32"/>
                  <a:pt x="99" y="32"/>
                  <a:pt x="99" y="32"/>
                </a:cubicBezTo>
                <a:cubicBezTo>
                  <a:pt x="110" y="27"/>
                  <a:pt x="110" y="27"/>
                  <a:pt x="110" y="27"/>
                </a:cubicBezTo>
                <a:cubicBezTo>
                  <a:pt x="65" y="8"/>
                  <a:pt x="65" y="8"/>
                  <a:pt x="65" y="8"/>
                </a:cubicBezTo>
                <a:close/>
                <a:moveTo>
                  <a:pt x="44" y="27"/>
                </a:moveTo>
                <a:cubicBezTo>
                  <a:pt x="44" y="27"/>
                  <a:pt x="44" y="27"/>
                  <a:pt x="44" y="27"/>
                </a:cubicBezTo>
                <a:cubicBezTo>
                  <a:pt x="39" y="28"/>
                  <a:pt x="37" y="29"/>
                  <a:pt x="37" y="30"/>
                </a:cubicBezTo>
                <a:cubicBezTo>
                  <a:pt x="37" y="42"/>
                  <a:pt x="37" y="42"/>
                  <a:pt x="37" y="42"/>
                </a:cubicBezTo>
                <a:cubicBezTo>
                  <a:pt x="38" y="41"/>
                  <a:pt x="40" y="41"/>
                  <a:pt x="42" y="40"/>
                </a:cubicBezTo>
                <a:cubicBezTo>
                  <a:pt x="57" y="37"/>
                  <a:pt x="74" y="37"/>
                  <a:pt x="89" y="40"/>
                </a:cubicBezTo>
                <a:cubicBezTo>
                  <a:pt x="91" y="41"/>
                  <a:pt x="93" y="41"/>
                  <a:pt x="94" y="42"/>
                </a:cubicBezTo>
                <a:cubicBezTo>
                  <a:pt x="94" y="30"/>
                  <a:pt x="94" y="30"/>
                  <a:pt x="94" y="30"/>
                </a:cubicBezTo>
                <a:cubicBezTo>
                  <a:pt x="94" y="29"/>
                  <a:pt x="92" y="28"/>
                  <a:pt x="87" y="27"/>
                </a:cubicBezTo>
                <a:cubicBezTo>
                  <a:pt x="74" y="24"/>
                  <a:pt x="57" y="24"/>
                  <a:pt x="44" y="27"/>
                </a:cubicBezTo>
                <a:close/>
                <a:moveTo>
                  <a:pt x="43" y="48"/>
                </a:moveTo>
                <a:cubicBezTo>
                  <a:pt x="43" y="48"/>
                  <a:pt x="43" y="48"/>
                  <a:pt x="43" y="48"/>
                </a:cubicBezTo>
                <a:cubicBezTo>
                  <a:pt x="38" y="49"/>
                  <a:pt x="30" y="50"/>
                  <a:pt x="30" y="57"/>
                </a:cubicBezTo>
                <a:cubicBezTo>
                  <a:pt x="30" y="58"/>
                  <a:pt x="31" y="63"/>
                  <a:pt x="33" y="63"/>
                </a:cubicBezTo>
                <a:cubicBezTo>
                  <a:pt x="33" y="63"/>
                  <a:pt x="33" y="63"/>
                  <a:pt x="34" y="62"/>
                </a:cubicBezTo>
                <a:cubicBezTo>
                  <a:pt x="34" y="62"/>
                  <a:pt x="34" y="62"/>
                  <a:pt x="34" y="62"/>
                </a:cubicBezTo>
                <a:cubicBezTo>
                  <a:pt x="34" y="62"/>
                  <a:pt x="34" y="62"/>
                  <a:pt x="35" y="62"/>
                </a:cubicBezTo>
                <a:cubicBezTo>
                  <a:pt x="36" y="62"/>
                  <a:pt x="37" y="62"/>
                  <a:pt x="38" y="64"/>
                </a:cubicBezTo>
                <a:cubicBezTo>
                  <a:pt x="40" y="72"/>
                  <a:pt x="45" y="79"/>
                  <a:pt x="52" y="85"/>
                </a:cubicBezTo>
                <a:cubicBezTo>
                  <a:pt x="61" y="92"/>
                  <a:pt x="70" y="92"/>
                  <a:pt x="79" y="85"/>
                </a:cubicBezTo>
                <a:cubicBezTo>
                  <a:pt x="86" y="79"/>
                  <a:pt x="91" y="72"/>
                  <a:pt x="93" y="64"/>
                </a:cubicBezTo>
                <a:cubicBezTo>
                  <a:pt x="94" y="62"/>
                  <a:pt x="95" y="62"/>
                  <a:pt x="96" y="62"/>
                </a:cubicBezTo>
                <a:cubicBezTo>
                  <a:pt x="96" y="62"/>
                  <a:pt x="97" y="62"/>
                  <a:pt x="97" y="62"/>
                </a:cubicBezTo>
                <a:cubicBezTo>
                  <a:pt x="97" y="62"/>
                  <a:pt x="97" y="62"/>
                  <a:pt x="97" y="62"/>
                </a:cubicBezTo>
                <a:cubicBezTo>
                  <a:pt x="97" y="63"/>
                  <a:pt x="98" y="63"/>
                  <a:pt x="98" y="63"/>
                </a:cubicBezTo>
                <a:cubicBezTo>
                  <a:pt x="100" y="63"/>
                  <a:pt x="101" y="58"/>
                  <a:pt x="101" y="57"/>
                </a:cubicBezTo>
                <a:cubicBezTo>
                  <a:pt x="101" y="50"/>
                  <a:pt x="93" y="49"/>
                  <a:pt x="87" y="48"/>
                </a:cubicBezTo>
                <a:cubicBezTo>
                  <a:pt x="74" y="45"/>
                  <a:pt x="57" y="45"/>
                  <a:pt x="43" y="48"/>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46" name="Freeform 31">
            <a:extLst>
              <a:ext uri="{FF2B5EF4-FFF2-40B4-BE49-F238E27FC236}">
                <a16:creationId xmlns:a16="http://schemas.microsoft.com/office/drawing/2014/main" id="{8E04209D-5C2E-4D3D-A7AB-F256DA8645D9}"/>
              </a:ext>
            </a:extLst>
          </p:cNvPr>
          <p:cNvSpPr>
            <a:spLocks noEditPoints="1"/>
          </p:cNvSpPr>
          <p:nvPr/>
        </p:nvSpPr>
        <p:spPr bwMode="auto">
          <a:xfrm rot="19688311">
            <a:off x="5449888" y="4321175"/>
            <a:ext cx="458787" cy="336550"/>
          </a:xfrm>
          <a:custGeom>
            <a:avLst/>
            <a:gdLst>
              <a:gd name="T0" fmla="*/ 2147483646 w 107"/>
              <a:gd name="T1" fmla="*/ 2147483646 h 78"/>
              <a:gd name="T2" fmla="*/ 2147483646 w 107"/>
              <a:gd name="T3" fmla="*/ 2147483646 h 78"/>
              <a:gd name="T4" fmla="*/ 2147483646 w 107"/>
              <a:gd name="T5" fmla="*/ 2147483646 h 78"/>
              <a:gd name="T6" fmla="*/ 2147483646 w 107"/>
              <a:gd name="T7" fmla="*/ 2147483646 h 78"/>
              <a:gd name="T8" fmla="*/ 2147483646 w 107"/>
              <a:gd name="T9" fmla="*/ 2147483646 h 78"/>
              <a:gd name="T10" fmla="*/ 2147483646 w 107"/>
              <a:gd name="T11" fmla="*/ 2147483646 h 78"/>
              <a:gd name="T12" fmla="*/ 2147483646 w 107"/>
              <a:gd name="T13" fmla="*/ 0 h 78"/>
              <a:gd name="T14" fmla="*/ 2147483646 w 107"/>
              <a:gd name="T15" fmla="*/ 2147483646 h 78"/>
              <a:gd name="T16" fmla="*/ 2147483646 w 107"/>
              <a:gd name="T17" fmla="*/ 2147483646 h 78"/>
              <a:gd name="T18" fmla="*/ 2147483646 w 107"/>
              <a:gd name="T19" fmla="*/ 2147483646 h 78"/>
              <a:gd name="T20" fmla="*/ 2147483646 w 107"/>
              <a:gd name="T21" fmla="*/ 2147483646 h 78"/>
              <a:gd name="T22" fmla="*/ 2147483646 w 107"/>
              <a:gd name="T23" fmla="*/ 2147483646 h 78"/>
              <a:gd name="T24" fmla="*/ 2147483646 w 107"/>
              <a:gd name="T25" fmla="*/ 2147483646 h 78"/>
              <a:gd name="T26" fmla="*/ 2147483646 w 107"/>
              <a:gd name="T27" fmla="*/ 2147483646 h 78"/>
              <a:gd name="T28" fmla="*/ 2147483646 w 107"/>
              <a:gd name="T29" fmla="*/ 2147483646 h 78"/>
              <a:gd name="T30" fmla="*/ 2147483646 w 107"/>
              <a:gd name="T31" fmla="*/ 2147483646 h 78"/>
              <a:gd name="T32" fmla="*/ 2147483646 w 107"/>
              <a:gd name="T33" fmla="*/ 2147483646 h 78"/>
              <a:gd name="T34" fmla="*/ 2147483646 w 107"/>
              <a:gd name="T35" fmla="*/ 2147483646 h 78"/>
              <a:gd name="T36" fmla="*/ 2147483646 w 107"/>
              <a:gd name="T37" fmla="*/ 2147483646 h 78"/>
              <a:gd name="T38" fmla="*/ 2147483646 w 107"/>
              <a:gd name="T39" fmla="*/ 2147483646 h 78"/>
              <a:gd name="T40" fmla="*/ 2147483646 w 107"/>
              <a:gd name="T41" fmla="*/ 2147483646 h 78"/>
              <a:gd name="T42" fmla="*/ 2147483646 w 107"/>
              <a:gd name="T43" fmla="*/ 2147483646 h 78"/>
              <a:gd name="T44" fmla="*/ 2147483646 w 107"/>
              <a:gd name="T45" fmla="*/ 2147483646 h 78"/>
              <a:gd name="T46" fmla="*/ 2147483646 w 107"/>
              <a:gd name="T47" fmla="*/ 2147483646 h 78"/>
              <a:gd name="T48" fmla="*/ 2147483646 w 107"/>
              <a:gd name="T49" fmla="*/ 2147483646 h 78"/>
              <a:gd name="T50" fmla="*/ 2147483646 w 107"/>
              <a:gd name="T51" fmla="*/ 2147483646 h 78"/>
              <a:gd name="T52" fmla="*/ 2147483646 w 107"/>
              <a:gd name="T53" fmla="*/ 2147483646 h 78"/>
              <a:gd name="T54" fmla="*/ 2147483646 w 107"/>
              <a:gd name="T55" fmla="*/ 2147483646 h 78"/>
              <a:gd name="T56" fmla="*/ 2147483646 w 107"/>
              <a:gd name="T57" fmla="*/ 2147483646 h 78"/>
              <a:gd name="T58" fmla="*/ 2147483646 w 107"/>
              <a:gd name="T59" fmla="*/ 2147483646 h 78"/>
              <a:gd name="T60" fmla="*/ 2147483646 w 107"/>
              <a:gd name="T61" fmla="*/ 2147483646 h 78"/>
              <a:gd name="T62" fmla="*/ 2147483646 w 107"/>
              <a:gd name="T63" fmla="*/ 2147483646 h 78"/>
              <a:gd name="T64" fmla="*/ 2147483646 w 107"/>
              <a:gd name="T65" fmla="*/ 2147483646 h 78"/>
              <a:gd name="T66" fmla="*/ 2147483646 w 107"/>
              <a:gd name="T67" fmla="*/ 2147483646 h 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7" h="78">
                <a:moveTo>
                  <a:pt x="46" y="43"/>
                </a:moveTo>
                <a:cubicBezTo>
                  <a:pt x="51" y="41"/>
                  <a:pt x="56" y="41"/>
                  <a:pt x="60" y="43"/>
                </a:cubicBezTo>
                <a:cubicBezTo>
                  <a:pt x="65" y="36"/>
                  <a:pt x="72" y="31"/>
                  <a:pt x="80" y="31"/>
                </a:cubicBezTo>
                <a:cubicBezTo>
                  <a:pt x="88" y="31"/>
                  <a:pt x="95" y="35"/>
                  <a:pt x="99" y="41"/>
                </a:cubicBezTo>
                <a:cubicBezTo>
                  <a:pt x="101" y="41"/>
                  <a:pt x="101" y="41"/>
                  <a:pt x="101" y="41"/>
                </a:cubicBezTo>
                <a:cubicBezTo>
                  <a:pt x="93" y="14"/>
                  <a:pt x="93" y="14"/>
                  <a:pt x="93" y="14"/>
                </a:cubicBezTo>
                <a:cubicBezTo>
                  <a:pt x="92" y="12"/>
                  <a:pt x="91" y="9"/>
                  <a:pt x="90" y="7"/>
                </a:cubicBezTo>
                <a:cubicBezTo>
                  <a:pt x="89" y="5"/>
                  <a:pt x="87" y="4"/>
                  <a:pt x="85" y="4"/>
                </a:cubicBezTo>
                <a:cubicBezTo>
                  <a:pt x="83" y="4"/>
                  <a:pt x="80" y="6"/>
                  <a:pt x="79" y="8"/>
                </a:cubicBezTo>
                <a:cubicBezTo>
                  <a:pt x="77" y="11"/>
                  <a:pt x="76" y="14"/>
                  <a:pt x="76" y="18"/>
                </a:cubicBezTo>
                <a:cubicBezTo>
                  <a:pt x="76" y="19"/>
                  <a:pt x="75" y="20"/>
                  <a:pt x="74" y="20"/>
                </a:cubicBezTo>
                <a:cubicBezTo>
                  <a:pt x="72" y="20"/>
                  <a:pt x="71" y="19"/>
                  <a:pt x="71" y="18"/>
                </a:cubicBezTo>
                <a:cubicBezTo>
                  <a:pt x="71" y="13"/>
                  <a:pt x="73" y="9"/>
                  <a:pt x="75" y="5"/>
                </a:cubicBezTo>
                <a:cubicBezTo>
                  <a:pt x="78" y="2"/>
                  <a:pt x="81" y="0"/>
                  <a:pt x="85" y="0"/>
                </a:cubicBezTo>
                <a:cubicBezTo>
                  <a:pt x="89" y="0"/>
                  <a:pt x="92" y="2"/>
                  <a:pt x="94" y="4"/>
                </a:cubicBezTo>
                <a:cubicBezTo>
                  <a:pt x="96" y="7"/>
                  <a:pt x="97" y="10"/>
                  <a:pt x="97" y="13"/>
                </a:cubicBezTo>
                <a:cubicBezTo>
                  <a:pt x="106" y="43"/>
                  <a:pt x="106" y="43"/>
                  <a:pt x="106" y="43"/>
                </a:cubicBezTo>
                <a:cubicBezTo>
                  <a:pt x="106" y="44"/>
                  <a:pt x="107" y="44"/>
                  <a:pt x="107" y="45"/>
                </a:cubicBezTo>
                <a:cubicBezTo>
                  <a:pt x="107" y="47"/>
                  <a:pt x="105" y="49"/>
                  <a:pt x="103" y="49"/>
                </a:cubicBezTo>
                <a:cubicBezTo>
                  <a:pt x="103" y="49"/>
                  <a:pt x="103" y="49"/>
                  <a:pt x="103" y="49"/>
                </a:cubicBezTo>
                <a:cubicBezTo>
                  <a:pt x="103" y="51"/>
                  <a:pt x="103" y="53"/>
                  <a:pt x="103" y="54"/>
                </a:cubicBezTo>
                <a:cubicBezTo>
                  <a:pt x="103" y="61"/>
                  <a:pt x="101" y="67"/>
                  <a:pt x="97" y="71"/>
                </a:cubicBezTo>
                <a:cubicBezTo>
                  <a:pt x="92" y="75"/>
                  <a:pt x="87" y="78"/>
                  <a:pt x="80" y="78"/>
                </a:cubicBezTo>
                <a:cubicBezTo>
                  <a:pt x="68" y="78"/>
                  <a:pt x="57" y="67"/>
                  <a:pt x="57" y="54"/>
                </a:cubicBezTo>
                <a:cubicBezTo>
                  <a:pt x="57" y="53"/>
                  <a:pt x="57" y="51"/>
                  <a:pt x="58" y="50"/>
                </a:cubicBezTo>
                <a:cubicBezTo>
                  <a:pt x="55" y="49"/>
                  <a:pt x="52" y="49"/>
                  <a:pt x="49" y="50"/>
                </a:cubicBezTo>
                <a:cubicBezTo>
                  <a:pt x="49" y="51"/>
                  <a:pt x="50" y="53"/>
                  <a:pt x="50" y="54"/>
                </a:cubicBezTo>
                <a:cubicBezTo>
                  <a:pt x="50" y="67"/>
                  <a:pt x="39" y="78"/>
                  <a:pt x="27" y="78"/>
                </a:cubicBezTo>
                <a:cubicBezTo>
                  <a:pt x="20" y="78"/>
                  <a:pt x="15" y="75"/>
                  <a:pt x="10" y="71"/>
                </a:cubicBezTo>
                <a:cubicBezTo>
                  <a:pt x="10" y="70"/>
                  <a:pt x="10" y="70"/>
                  <a:pt x="10" y="70"/>
                </a:cubicBezTo>
                <a:cubicBezTo>
                  <a:pt x="5" y="65"/>
                  <a:pt x="2" y="57"/>
                  <a:pt x="4" y="49"/>
                </a:cubicBezTo>
                <a:cubicBezTo>
                  <a:pt x="4" y="49"/>
                  <a:pt x="4" y="49"/>
                  <a:pt x="4" y="49"/>
                </a:cubicBezTo>
                <a:cubicBezTo>
                  <a:pt x="2" y="49"/>
                  <a:pt x="0" y="47"/>
                  <a:pt x="0" y="45"/>
                </a:cubicBezTo>
                <a:cubicBezTo>
                  <a:pt x="0" y="44"/>
                  <a:pt x="1" y="43"/>
                  <a:pt x="1" y="42"/>
                </a:cubicBezTo>
                <a:cubicBezTo>
                  <a:pt x="10" y="13"/>
                  <a:pt x="10" y="13"/>
                  <a:pt x="10" y="13"/>
                </a:cubicBezTo>
                <a:cubicBezTo>
                  <a:pt x="11" y="10"/>
                  <a:pt x="12" y="7"/>
                  <a:pt x="13" y="4"/>
                </a:cubicBezTo>
                <a:cubicBezTo>
                  <a:pt x="15" y="2"/>
                  <a:pt x="18" y="0"/>
                  <a:pt x="22" y="0"/>
                </a:cubicBezTo>
                <a:cubicBezTo>
                  <a:pt x="26" y="0"/>
                  <a:pt x="30" y="2"/>
                  <a:pt x="32" y="5"/>
                </a:cubicBezTo>
                <a:cubicBezTo>
                  <a:pt x="34" y="9"/>
                  <a:pt x="36" y="13"/>
                  <a:pt x="36" y="18"/>
                </a:cubicBezTo>
                <a:cubicBezTo>
                  <a:pt x="36" y="19"/>
                  <a:pt x="35" y="20"/>
                  <a:pt x="33" y="20"/>
                </a:cubicBezTo>
                <a:cubicBezTo>
                  <a:pt x="32" y="20"/>
                  <a:pt x="31" y="19"/>
                  <a:pt x="31" y="18"/>
                </a:cubicBezTo>
                <a:cubicBezTo>
                  <a:pt x="31" y="14"/>
                  <a:pt x="30" y="11"/>
                  <a:pt x="28" y="8"/>
                </a:cubicBezTo>
                <a:cubicBezTo>
                  <a:pt x="27" y="6"/>
                  <a:pt x="25" y="4"/>
                  <a:pt x="22" y="4"/>
                </a:cubicBezTo>
                <a:cubicBezTo>
                  <a:pt x="20" y="4"/>
                  <a:pt x="18" y="5"/>
                  <a:pt x="17" y="7"/>
                </a:cubicBezTo>
                <a:cubicBezTo>
                  <a:pt x="16" y="9"/>
                  <a:pt x="15" y="12"/>
                  <a:pt x="14" y="14"/>
                </a:cubicBezTo>
                <a:cubicBezTo>
                  <a:pt x="6" y="41"/>
                  <a:pt x="6" y="41"/>
                  <a:pt x="6" y="41"/>
                </a:cubicBezTo>
                <a:cubicBezTo>
                  <a:pt x="8" y="41"/>
                  <a:pt x="8" y="41"/>
                  <a:pt x="8" y="41"/>
                </a:cubicBezTo>
                <a:cubicBezTo>
                  <a:pt x="12" y="35"/>
                  <a:pt x="19" y="31"/>
                  <a:pt x="27" y="31"/>
                </a:cubicBezTo>
                <a:cubicBezTo>
                  <a:pt x="33" y="31"/>
                  <a:pt x="39" y="34"/>
                  <a:pt x="43" y="38"/>
                </a:cubicBezTo>
                <a:cubicBezTo>
                  <a:pt x="44" y="40"/>
                  <a:pt x="45" y="41"/>
                  <a:pt x="46" y="43"/>
                </a:cubicBezTo>
                <a:close/>
                <a:moveTo>
                  <a:pt x="13" y="47"/>
                </a:moveTo>
                <a:cubicBezTo>
                  <a:pt x="13" y="47"/>
                  <a:pt x="13" y="47"/>
                  <a:pt x="13" y="47"/>
                </a:cubicBezTo>
                <a:cubicBezTo>
                  <a:pt x="13" y="47"/>
                  <a:pt x="13" y="47"/>
                  <a:pt x="13" y="47"/>
                </a:cubicBezTo>
                <a:cubicBezTo>
                  <a:pt x="10" y="53"/>
                  <a:pt x="11" y="60"/>
                  <a:pt x="16" y="65"/>
                </a:cubicBezTo>
                <a:cubicBezTo>
                  <a:pt x="16" y="65"/>
                  <a:pt x="16" y="65"/>
                  <a:pt x="16" y="65"/>
                </a:cubicBezTo>
                <a:cubicBezTo>
                  <a:pt x="19" y="68"/>
                  <a:pt x="22" y="70"/>
                  <a:pt x="27" y="70"/>
                </a:cubicBezTo>
                <a:cubicBezTo>
                  <a:pt x="35" y="70"/>
                  <a:pt x="42" y="63"/>
                  <a:pt x="42" y="54"/>
                </a:cubicBezTo>
                <a:cubicBezTo>
                  <a:pt x="42" y="50"/>
                  <a:pt x="40" y="46"/>
                  <a:pt x="37" y="44"/>
                </a:cubicBezTo>
                <a:cubicBezTo>
                  <a:pt x="35" y="41"/>
                  <a:pt x="31" y="39"/>
                  <a:pt x="27" y="39"/>
                </a:cubicBezTo>
                <a:cubicBezTo>
                  <a:pt x="21" y="39"/>
                  <a:pt x="16" y="42"/>
                  <a:pt x="13" y="47"/>
                </a:cubicBezTo>
                <a:close/>
                <a:moveTo>
                  <a:pt x="80" y="39"/>
                </a:moveTo>
                <a:cubicBezTo>
                  <a:pt x="80" y="39"/>
                  <a:pt x="80" y="39"/>
                  <a:pt x="80" y="39"/>
                </a:cubicBezTo>
                <a:cubicBezTo>
                  <a:pt x="72" y="39"/>
                  <a:pt x="65" y="46"/>
                  <a:pt x="65" y="54"/>
                </a:cubicBezTo>
                <a:cubicBezTo>
                  <a:pt x="65" y="63"/>
                  <a:pt x="72" y="70"/>
                  <a:pt x="80" y="70"/>
                </a:cubicBezTo>
                <a:cubicBezTo>
                  <a:pt x="84" y="70"/>
                  <a:pt x="88" y="68"/>
                  <a:pt x="91" y="65"/>
                </a:cubicBezTo>
                <a:cubicBezTo>
                  <a:pt x="91" y="65"/>
                  <a:pt x="91" y="65"/>
                  <a:pt x="91" y="65"/>
                </a:cubicBezTo>
                <a:cubicBezTo>
                  <a:pt x="91" y="65"/>
                  <a:pt x="91" y="65"/>
                  <a:pt x="91" y="65"/>
                </a:cubicBezTo>
                <a:cubicBezTo>
                  <a:pt x="94" y="63"/>
                  <a:pt x="96" y="59"/>
                  <a:pt x="96" y="54"/>
                </a:cubicBezTo>
                <a:cubicBezTo>
                  <a:pt x="96" y="46"/>
                  <a:pt x="89" y="39"/>
                  <a:pt x="80" y="39"/>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47" name="Freeform 32">
            <a:extLst>
              <a:ext uri="{FF2B5EF4-FFF2-40B4-BE49-F238E27FC236}">
                <a16:creationId xmlns:a16="http://schemas.microsoft.com/office/drawing/2014/main" id="{F785E396-AB2E-4B85-950A-31C124656194}"/>
              </a:ext>
            </a:extLst>
          </p:cNvPr>
          <p:cNvSpPr>
            <a:spLocks noEditPoints="1"/>
          </p:cNvSpPr>
          <p:nvPr/>
        </p:nvSpPr>
        <p:spPr bwMode="auto">
          <a:xfrm rot="19688311">
            <a:off x="8502650" y="3325813"/>
            <a:ext cx="390525" cy="415925"/>
          </a:xfrm>
          <a:custGeom>
            <a:avLst/>
            <a:gdLst>
              <a:gd name="T0" fmla="*/ 2147483646 w 91"/>
              <a:gd name="T1" fmla="*/ 2147483646 h 97"/>
              <a:gd name="T2" fmla="*/ 2147483646 w 91"/>
              <a:gd name="T3" fmla="*/ 2147483646 h 97"/>
              <a:gd name="T4" fmla="*/ 2147483646 w 91"/>
              <a:gd name="T5" fmla="*/ 2147483646 h 97"/>
              <a:gd name="T6" fmla="*/ 2147483646 w 91"/>
              <a:gd name="T7" fmla="*/ 2147483646 h 97"/>
              <a:gd name="T8" fmla="*/ 2147483646 w 91"/>
              <a:gd name="T9" fmla="*/ 2147483646 h 97"/>
              <a:gd name="T10" fmla="*/ 2147483646 w 91"/>
              <a:gd name="T11" fmla="*/ 0 h 97"/>
              <a:gd name="T12" fmla="*/ 2147483646 w 91"/>
              <a:gd name="T13" fmla="*/ 0 h 97"/>
              <a:gd name="T14" fmla="*/ 2147483646 w 91"/>
              <a:gd name="T15" fmla="*/ 0 h 97"/>
              <a:gd name="T16" fmla="*/ 2147483646 w 91"/>
              <a:gd name="T17" fmla="*/ 2147483646 h 97"/>
              <a:gd name="T18" fmla="*/ 2147483646 w 91"/>
              <a:gd name="T19" fmla="*/ 2147483646 h 97"/>
              <a:gd name="T20" fmla="*/ 2147483646 w 91"/>
              <a:gd name="T21" fmla="*/ 2147483646 h 97"/>
              <a:gd name="T22" fmla="*/ 2147483646 w 91"/>
              <a:gd name="T23" fmla="*/ 2147483646 h 97"/>
              <a:gd name="T24" fmla="*/ 2147483646 w 91"/>
              <a:gd name="T25" fmla="*/ 2147483646 h 97"/>
              <a:gd name="T26" fmla="*/ 2147483646 w 91"/>
              <a:gd name="T27" fmla="*/ 2147483646 h 97"/>
              <a:gd name="T28" fmla="*/ 2147483646 w 91"/>
              <a:gd name="T29" fmla="*/ 2147483646 h 97"/>
              <a:gd name="T30" fmla="*/ 2147483646 w 91"/>
              <a:gd name="T31" fmla="*/ 2147483646 h 97"/>
              <a:gd name="T32" fmla="*/ 2147483646 w 91"/>
              <a:gd name="T33" fmla="*/ 2147483646 h 97"/>
              <a:gd name="T34" fmla="*/ 2147483646 w 91"/>
              <a:gd name="T35" fmla="*/ 2147483646 h 97"/>
              <a:gd name="T36" fmla="*/ 2147483646 w 91"/>
              <a:gd name="T37" fmla="*/ 2147483646 h 97"/>
              <a:gd name="T38" fmla="*/ 2147483646 w 91"/>
              <a:gd name="T39" fmla="*/ 2147483646 h 97"/>
              <a:gd name="T40" fmla="*/ 2147483646 w 91"/>
              <a:gd name="T41" fmla="*/ 2147483646 h 97"/>
              <a:gd name="T42" fmla="*/ 2147483646 w 91"/>
              <a:gd name="T43" fmla="*/ 2147483646 h 97"/>
              <a:gd name="T44" fmla="*/ 2147483646 w 91"/>
              <a:gd name="T45" fmla="*/ 2147483646 h 97"/>
              <a:gd name="T46" fmla="*/ 2147483646 w 91"/>
              <a:gd name="T47" fmla="*/ 2147483646 h 97"/>
              <a:gd name="T48" fmla="*/ 2147483646 w 91"/>
              <a:gd name="T49" fmla="*/ 2147483646 h 97"/>
              <a:gd name="T50" fmla="*/ 2147483646 w 91"/>
              <a:gd name="T51" fmla="*/ 2147483646 h 97"/>
              <a:gd name="T52" fmla="*/ 2147483646 w 91"/>
              <a:gd name="T53" fmla="*/ 2147483646 h 97"/>
              <a:gd name="T54" fmla="*/ 2147483646 w 91"/>
              <a:gd name="T55" fmla="*/ 2147483646 h 97"/>
              <a:gd name="T56" fmla="*/ 2147483646 w 91"/>
              <a:gd name="T57" fmla="*/ 2147483646 h 97"/>
              <a:gd name="T58" fmla="*/ 2147483646 w 91"/>
              <a:gd name="T59" fmla="*/ 2147483646 h 97"/>
              <a:gd name="T60" fmla="*/ 2147483646 w 91"/>
              <a:gd name="T61" fmla="*/ 2147483646 h 97"/>
              <a:gd name="T62" fmla="*/ 2147483646 w 91"/>
              <a:gd name="T63" fmla="*/ 2147483646 h 97"/>
              <a:gd name="T64" fmla="*/ 2147483646 w 91"/>
              <a:gd name="T65" fmla="*/ 2147483646 h 97"/>
              <a:gd name="T66" fmla="*/ 0 w 91"/>
              <a:gd name="T67" fmla="*/ 2147483646 h 97"/>
              <a:gd name="T68" fmla="*/ 0 w 91"/>
              <a:gd name="T69" fmla="*/ 2147483646 h 97"/>
              <a:gd name="T70" fmla="*/ 0 w 91"/>
              <a:gd name="T71" fmla="*/ 2147483646 h 97"/>
              <a:gd name="T72" fmla="*/ 2147483646 w 91"/>
              <a:gd name="T73" fmla="*/ 2147483646 h 97"/>
              <a:gd name="T74" fmla="*/ 2147483646 w 91"/>
              <a:gd name="T75" fmla="*/ 2147483646 h 97"/>
              <a:gd name="T76" fmla="*/ 2147483646 w 91"/>
              <a:gd name="T77" fmla="*/ 2147483646 h 97"/>
              <a:gd name="T78" fmla="*/ 2147483646 w 91"/>
              <a:gd name="T79" fmla="*/ 2147483646 h 97"/>
              <a:gd name="T80" fmla="*/ 2147483646 w 91"/>
              <a:gd name="T81" fmla="*/ 2147483646 h 97"/>
              <a:gd name="T82" fmla="*/ 2147483646 w 91"/>
              <a:gd name="T83" fmla="*/ 2147483646 h 97"/>
              <a:gd name="T84" fmla="*/ 2147483646 w 91"/>
              <a:gd name="T85" fmla="*/ 2147483646 h 97"/>
              <a:gd name="T86" fmla="*/ 2147483646 w 91"/>
              <a:gd name="T87" fmla="*/ 2147483646 h 97"/>
              <a:gd name="T88" fmla="*/ 2147483646 w 91"/>
              <a:gd name="T89" fmla="*/ 2147483646 h 97"/>
              <a:gd name="T90" fmla="*/ 2147483646 w 91"/>
              <a:gd name="T91" fmla="*/ 2147483646 h 97"/>
              <a:gd name="T92" fmla="*/ 2147483646 w 91"/>
              <a:gd name="T93" fmla="*/ 2147483646 h 97"/>
              <a:gd name="T94" fmla="*/ 2147483646 w 91"/>
              <a:gd name="T95" fmla="*/ 2147483646 h 97"/>
              <a:gd name="T96" fmla="*/ 2147483646 w 91"/>
              <a:gd name="T97" fmla="*/ 2147483646 h 97"/>
              <a:gd name="T98" fmla="*/ 2147483646 w 91"/>
              <a:gd name="T99" fmla="*/ 2147483646 h 97"/>
              <a:gd name="T100" fmla="*/ 2147483646 w 91"/>
              <a:gd name="T101" fmla="*/ 2147483646 h 9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1" h="97">
                <a:moveTo>
                  <a:pt x="4" y="11"/>
                </a:moveTo>
                <a:cubicBezTo>
                  <a:pt x="4" y="11"/>
                  <a:pt x="4" y="11"/>
                  <a:pt x="4" y="11"/>
                </a:cubicBezTo>
                <a:cubicBezTo>
                  <a:pt x="41" y="11"/>
                  <a:pt x="41" y="11"/>
                  <a:pt x="41" y="11"/>
                </a:cubicBezTo>
                <a:cubicBezTo>
                  <a:pt x="43" y="2"/>
                  <a:pt x="43" y="2"/>
                  <a:pt x="43" y="2"/>
                </a:cubicBezTo>
                <a:cubicBezTo>
                  <a:pt x="43" y="1"/>
                  <a:pt x="43" y="1"/>
                  <a:pt x="43" y="1"/>
                </a:cubicBezTo>
                <a:cubicBezTo>
                  <a:pt x="43" y="1"/>
                  <a:pt x="44" y="0"/>
                  <a:pt x="44" y="0"/>
                </a:cubicBezTo>
                <a:cubicBezTo>
                  <a:pt x="45" y="0"/>
                  <a:pt x="45" y="0"/>
                  <a:pt x="45" y="0"/>
                </a:cubicBezTo>
                <a:cubicBezTo>
                  <a:pt x="46" y="0"/>
                  <a:pt x="46" y="0"/>
                  <a:pt x="46" y="0"/>
                </a:cubicBezTo>
                <a:cubicBezTo>
                  <a:pt x="47" y="0"/>
                  <a:pt x="47" y="1"/>
                  <a:pt x="47" y="1"/>
                </a:cubicBezTo>
                <a:cubicBezTo>
                  <a:pt x="47" y="1"/>
                  <a:pt x="48" y="1"/>
                  <a:pt x="48" y="2"/>
                </a:cubicBezTo>
                <a:cubicBezTo>
                  <a:pt x="50" y="11"/>
                  <a:pt x="50" y="11"/>
                  <a:pt x="50" y="11"/>
                </a:cubicBezTo>
                <a:cubicBezTo>
                  <a:pt x="87" y="11"/>
                  <a:pt x="87" y="11"/>
                  <a:pt x="87" y="11"/>
                </a:cubicBezTo>
                <a:cubicBezTo>
                  <a:pt x="89" y="11"/>
                  <a:pt x="91" y="13"/>
                  <a:pt x="91" y="15"/>
                </a:cubicBezTo>
                <a:cubicBezTo>
                  <a:pt x="91" y="15"/>
                  <a:pt x="91" y="15"/>
                  <a:pt x="91" y="15"/>
                </a:cubicBezTo>
                <a:cubicBezTo>
                  <a:pt x="91" y="68"/>
                  <a:pt x="91" y="68"/>
                  <a:pt x="91" y="68"/>
                </a:cubicBezTo>
                <a:cubicBezTo>
                  <a:pt x="91" y="70"/>
                  <a:pt x="89" y="71"/>
                  <a:pt x="87" y="71"/>
                </a:cubicBezTo>
                <a:cubicBezTo>
                  <a:pt x="87" y="71"/>
                  <a:pt x="87" y="71"/>
                  <a:pt x="87" y="71"/>
                </a:cubicBezTo>
                <a:cubicBezTo>
                  <a:pt x="66" y="71"/>
                  <a:pt x="66" y="71"/>
                  <a:pt x="66" y="71"/>
                </a:cubicBezTo>
                <a:cubicBezTo>
                  <a:pt x="72" y="94"/>
                  <a:pt x="72" y="94"/>
                  <a:pt x="72" y="94"/>
                </a:cubicBezTo>
                <a:cubicBezTo>
                  <a:pt x="73" y="96"/>
                  <a:pt x="72" y="97"/>
                  <a:pt x="71" y="97"/>
                </a:cubicBezTo>
                <a:cubicBezTo>
                  <a:pt x="69" y="97"/>
                  <a:pt x="68" y="97"/>
                  <a:pt x="68" y="95"/>
                </a:cubicBezTo>
                <a:cubicBezTo>
                  <a:pt x="61" y="71"/>
                  <a:pt x="61" y="71"/>
                  <a:pt x="61" y="71"/>
                </a:cubicBezTo>
                <a:cubicBezTo>
                  <a:pt x="48" y="71"/>
                  <a:pt x="48" y="71"/>
                  <a:pt x="48" y="71"/>
                </a:cubicBezTo>
                <a:cubicBezTo>
                  <a:pt x="48" y="85"/>
                  <a:pt x="48" y="85"/>
                  <a:pt x="48" y="85"/>
                </a:cubicBezTo>
                <a:cubicBezTo>
                  <a:pt x="48" y="86"/>
                  <a:pt x="47" y="87"/>
                  <a:pt x="45" y="87"/>
                </a:cubicBezTo>
                <a:cubicBezTo>
                  <a:pt x="44" y="87"/>
                  <a:pt x="43" y="86"/>
                  <a:pt x="43" y="85"/>
                </a:cubicBezTo>
                <a:cubicBezTo>
                  <a:pt x="43" y="71"/>
                  <a:pt x="43" y="71"/>
                  <a:pt x="43" y="71"/>
                </a:cubicBezTo>
                <a:cubicBezTo>
                  <a:pt x="29" y="71"/>
                  <a:pt x="29" y="71"/>
                  <a:pt x="29" y="71"/>
                </a:cubicBezTo>
                <a:cubicBezTo>
                  <a:pt x="23" y="95"/>
                  <a:pt x="23" y="95"/>
                  <a:pt x="23" y="95"/>
                </a:cubicBezTo>
                <a:cubicBezTo>
                  <a:pt x="22" y="97"/>
                  <a:pt x="21" y="97"/>
                  <a:pt x="20" y="97"/>
                </a:cubicBezTo>
                <a:cubicBezTo>
                  <a:pt x="19" y="97"/>
                  <a:pt x="18" y="96"/>
                  <a:pt x="18" y="94"/>
                </a:cubicBezTo>
                <a:cubicBezTo>
                  <a:pt x="24" y="71"/>
                  <a:pt x="24" y="71"/>
                  <a:pt x="24" y="71"/>
                </a:cubicBezTo>
                <a:cubicBezTo>
                  <a:pt x="4" y="71"/>
                  <a:pt x="4" y="71"/>
                  <a:pt x="4" y="71"/>
                </a:cubicBezTo>
                <a:cubicBezTo>
                  <a:pt x="2" y="71"/>
                  <a:pt x="0" y="70"/>
                  <a:pt x="0" y="68"/>
                </a:cubicBezTo>
                <a:cubicBezTo>
                  <a:pt x="0" y="67"/>
                  <a:pt x="0" y="67"/>
                  <a:pt x="0" y="67"/>
                </a:cubicBezTo>
                <a:cubicBezTo>
                  <a:pt x="0" y="15"/>
                  <a:pt x="0" y="15"/>
                  <a:pt x="0" y="15"/>
                </a:cubicBezTo>
                <a:cubicBezTo>
                  <a:pt x="0" y="13"/>
                  <a:pt x="2" y="11"/>
                  <a:pt x="4" y="11"/>
                </a:cubicBezTo>
                <a:close/>
                <a:moveTo>
                  <a:pt x="23" y="61"/>
                </a:moveTo>
                <a:cubicBezTo>
                  <a:pt x="23" y="61"/>
                  <a:pt x="23" y="61"/>
                  <a:pt x="23" y="61"/>
                </a:cubicBezTo>
                <a:cubicBezTo>
                  <a:pt x="67" y="61"/>
                  <a:pt x="67" y="61"/>
                  <a:pt x="67" y="61"/>
                </a:cubicBezTo>
                <a:cubicBezTo>
                  <a:pt x="69" y="61"/>
                  <a:pt x="70" y="60"/>
                  <a:pt x="70" y="58"/>
                </a:cubicBezTo>
                <a:cubicBezTo>
                  <a:pt x="70" y="57"/>
                  <a:pt x="69" y="56"/>
                  <a:pt x="67" y="56"/>
                </a:cubicBezTo>
                <a:cubicBezTo>
                  <a:pt x="23" y="56"/>
                  <a:pt x="23" y="56"/>
                  <a:pt x="23" y="56"/>
                </a:cubicBezTo>
                <a:cubicBezTo>
                  <a:pt x="22" y="56"/>
                  <a:pt x="21" y="57"/>
                  <a:pt x="21" y="58"/>
                </a:cubicBezTo>
                <a:cubicBezTo>
                  <a:pt x="21" y="60"/>
                  <a:pt x="22" y="61"/>
                  <a:pt x="23" y="61"/>
                </a:cubicBezTo>
                <a:close/>
                <a:moveTo>
                  <a:pt x="83" y="19"/>
                </a:moveTo>
                <a:cubicBezTo>
                  <a:pt x="83" y="19"/>
                  <a:pt x="83" y="19"/>
                  <a:pt x="83" y="19"/>
                </a:cubicBezTo>
                <a:cubicBezTo>
                  <a:pt x="8" y="19"/>
                  <a:pt x="8" y="19"/>
                  <a:pt x="8" y="19"/>
                </a:cubicBezTo>
                <a:cubicBezTo>
                  <a:pt x="8" y="64"/>
                  <a:pt x="8" y="64"/>
                  <a:pt x="8" y="64"/>
                </a:cubicBezTo>
                <a:cubicBezTo>
                  <a:pt x="83" y="64"/>
                  <a:pt x="83" y="64"/>
                  <a:pt x="83" y="64"/>
                </a:cubicBezTo>
                <a:cubicBezTo>
                  <a:pt x="83" y="19"/>
                  <a:pt x="83" y="19"/>
                  <a:pt x="83" y="19"/>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48" name="Freeform 33">
            <a:extLst>
              <a:ext uri="{FF2B5EF4-FFF2-40B4-BE49-F238E27FC236}">
                <a16:creationId xmlns:a16="http://schemas.microsoft.com/office/drawing/2014/main" id="{91BD7A2C-0456-4C9B-9CA2-801D91524892}"/>
              </a:ext>
            </a:extLst>
          </p:cNvPr>
          <p:cNvSpPr>
            <a:spLocks noEditPoints="1"/>
          </p:cNvSpPr>
          <p:nvPr/>
        </p:nvSpPr>
        <p:spPr bwMode="auto">
          <a:xfrm rot="19688311">
            <a:off x="7767638" y="3322638"/>
            <a:ext cx="350837" cy="419100"/>
          </a:xfrm>
          <a:custGeom>
            <a:avLst/>
            <a:gdLst>
              <a:gd name="T0" fmla="*/ 2147483646 w 82"/>
              <a:gd name="T1" fmla="*/ 2147483646 h 98"/>
              <a:gd name="T2" fmla="*/ 2147483646 w 82"/>
              <a:gd name="T3" fmla="*/ 2147483646 h 98"/>
              <a:gd name="T4" fmla="*/ 2147483646 w 82"/>
              <a:gd name="T5" fmla="*/ 2147483646 h 98"/>
              <a:gd name="T6" fmla="*/ 2147483646 w 82"/>
              <a:gd name="T7" fmla="*/ 2147483646 h 98"/>
              <a:gd name="T8" fmla="*/ 2147483646 w 82"/>
              <a:gd name="T9" fmla="*/ 2147483646 h 98"/>
              <a:gd name="T10" fmla="*/ 2147483646 w 82"/>
              <a:gd name="T11" fmla="*/ 2147483646 h 98"/>
              <a:gd name="T12" fmla="*/ 2147483646 w 82"/>
              <a:gd name="T13" fmla="*/ 2147483646 h 98"/>
              <a:gd name="T14" fmla="*/ 2147483646 w 82"/>
              <a:gd name="T15" fmla="*/ 2147483646 h 98"/>
              <a:gd name="T16" fmla="*/ 2147483646 w 82"/>
              <a:gd name="T17" fmla="*/ 2147483646 h 98"/>
              <a:gd name="T18" fmla="*/ 2147483646 w 82"/>
              <a:gd name="T19" fmla="*/ 2147483646 h 98"/>
              <a:gd name="T20" fmla="*/ 2147483646 w 82"/>
              <a:gd name="T21" fmla="*/ 2147483646 h 98"/>
              <a:gd name="T22" fmla="*/ 2147483646 w 82"/>
              <a:gd name="T23" fmla="*/ 2147483646 h 98"/>
              <a:gd name="T24" fmla="*/ 2147483646 w 82"/>
              <a:gd name="T25" fmla="*/ 2147483646 h 98"/>
              <a:gd name="T26" fmla="*/ 2147483646 w 82"/>
              <a:gd name="T27" fmla="*/ 2147483646 h 98"/>
              <a:gd name="T28" fmla="*/ 2147483646 w 82"/>
              <a:gd name="T29" fmla="*/ 2147483646 h 98"/>
              <a:gd name="T30" fmla="*/ 2147483646 w 82"/>
              <a:gd name="T31" fmla="*/ 2147483646 h 98"/>
              <a:gd name="T32" fmla="*/ 2147483646 w 82"/>
              <a:gd name="T33" fmla="*/ 2147483646 h 98"/>
              <a:gd name="T34" fmla="*/ 2147483646 w 82"/>
              <a:gd name="T35" fmla="*/ 2147483646 h 98"/>
              <a:gd name="T36" fmla="*/ 2147483646 w 82"/>
              <a:gd name="T37" fmla="*/ 2147483646 h 98"/>
              <a:gd name="T38" fmla="*/ 2147483646 w 82"/>
              <a:gd name="T39" fmla="*/ 2147483646 h 98"/>
              <a:gd name="T40" fmla="*/ 2147483646 w 82"/>
              <a:gd name="T41" fmla="*/ 2147483646 h 98"/>
              <a:gd name="T42" fmla="*/ 2147483646 w 82"/>
              <a:gd name="T43" fmla="*/ 2147483646 h 98"/>
              <a:gd name="T44" fmla="*/ 2147483646 w 82"/>
              <a:gd name="T45" fmla="*/ 2147483646 h 98"/>
              <a:gd name="T46" fmla="*/ 2147483646 w 82"/>
              <a:gd name="T47" fmla="*/ 2147483646 h 98"/>
              <a:gd name="T48" fmla="*/ 2147483646 w 82"/>
              <a:gd name="T49" fmla="*/ 2147483646 h 98"/>
              <a:gd name="T50" fmla="*/ 2147483646 w 82"/>
              <a:gd name="T51" fmla="*/ 2147483646 h 98"/>
              <a:gd name="T52" fmla="*/ 2147483646 w 82"/>
              <a:gd name="T53" fmla="*/ 2147483646 h 98"/>
              <a:gd name="T54" fmla="*/ 2147483646 w 82"/>
              <a:gd name="T55" fmla="*/ 2147483646 h 98"/>
              <a:gd name="T56" fmla="*/ 2147483646 w 82"/>
              <a:gd name="T57" fmla="*/ 2147483646 h 98"/>
              <a:gd name="T58" fmla="*/ 2147483646 w 82"/>
              <a:gd name="T59" fmla="*/ 2147483646 h 98"/>
              <a:gd name="T60" fmla="*/ 2147483646 w 82"/>
              <a:gd name="T61" fmla="*/ 2147483646 h 98"/>
              <a:gd name="T62" fmla="*/ 2147483646 w 82"/>
              <a:gd name="T63" fmla="*/ 2147483646 h 98"/>
              <a:gd name="T64" fmla="*/ 2147483646 w 82"/>
              <a:gd name="T65" fmla="*/ 2147483646 h 98"/>
              <a:gd name="T66" fmla="*/ 2147483646 w 82"/>
              <a:gd name="T67" fmla="*/ 2147483646 h 98"/>
              <a:gd name="T68" fmla="*/ 2147483646 w 82"/>
              <a:gd name="T69" fmla="*/ 2147483646 h 98"/>
              <a:gd name="T70" fmla="*/ 2147483646 w 82"/>
              <a:gd name="T71" fmla="*/ 2147483646 h 98"/>
              <a:gd name="T72" fmla="*/ 2147483646 w 82"/>
              <a:gd name="T73" fmla="*/ 2147483646 h 9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2" h="98">
                <a:moveTo>
                  <a:pt x="70" y="1"/>
                </a:moveTo>
                <a:cubicBezTo>
                  <a:pt x="71" y="0"/>
                  <a:pt x="72" y="0"/>
                  <a:pt x="73" y="1"/>
                </a:cubicBezTo>
                <a:cubicBezTo>
                  <a:pt x="74" y="2"/>
                  <a:pt x="74" y="4"/>
                  <a:pt x="73" y="5"/>
                </a:cubicBezTo>
                <a:cubicBezTo>
                  <a:pt x="71" y="7"/>
                  <a:pt x="71" y="7"/>
                  <a:pt x="71" y="7"/>
                </a:cubicBezTo>
                <a:cubicBezTo>
                  <a:pt x="74" y="11"/>
                  <a:pt x="77" y="15"/>
                  <a:pt x="79" y="20"/>
                </a:cubicBezTo>
                <a:cubicBezTo>
                  <a:pt x="81" y="25"/>
                  <a:pt x="82" y="31"/>
                  <a:pt x="82" y="37"/>
                </a:cubicBezTo>
                <a:cubicBezTo>
                  <a:pt x="82" y="44"/>
                  <a:pt x="81" y="49"/>
                  <a:pt x="79" y="55"/>
                </a:cubicBezTo>
                <a:cubicBezTo>
                  <a:pt x="77" y="60"/>
                  <a:pt x="73" y="65"/>
                  <a:pt x="69" y="70"/>
                </a:cubicBezTo>
                <a:cubicBezTo>
                  <a:pt x="65" y="74"/>
                  <a:pt x="60" y="77"/>
                  <a:pt x="54" y="79"/>
                </a:cubicBezTo>
                <a:cubicBezTo>
                  <a:pt x="54" y="79"/>
                  <a:pt x="54" y="79"/>
                  <a:pt x="54" y="79"/>
                </a:cubicBezTo>
                <a:cubicBezTo>
                  <a:pt x="50" y="81"/>
                  <a:pt x="45" y="82"/>
                  <a:pt x="41" y="83"/>
                </a:cubicBezTo>
                <a:cubicBezTo>
                  <a:pt x="41" y="83"/>
                  <a:pt x="41" y="83"/>
                  <a:pt x="41" y="83"/>
                </a:cubicBezTo>
                <a:cubicBezTo>
                  <a:pt x="41" y="90"/>
                  <a:pt x="41" y="90"/>
                  <a:pt x="41" y="90"/>
                </a:cubicBezTo>
                <a:cubicBezTo>
                  <a:pt x="55" y="90"/>
                  <a:pt x="55" y="90"/>
                  <a:pt x="55" y="90"/>
                </a:cubicBezTo>
                <a:cubicBezTo>
                  <a:pt x="58" y="90"/>
                  <a:pt x="59" y="92"/>
                  <a:pt x="59" y="94"/>
                </a:cubicBezTo>
                <a:cubicBezTo>
                  <a:pt x="59" y="96"/>
                  <a:pt x="58" y="98"/>
                  <a:pt x="55" y="98"/>
                </a:cubicBezTo>
                <a:cubicBezTo>
                  <a:pt x="37" y="98"/>
                  <a:pt x="37" y="98"/>
                  <a:pt x="37" y="98"/>
                </a:cubicBezTo>
                <a:cubicBezTo>
                  <a:pt x="37" y="98"/>
                  <a:pt x="37" y="98"/>
                  <a:pt x="37" y="98"/>
                </a:cubicBezTo>
                <a:cubicBezTo>
                  <a:pt x="37" y="98"/>
                  <a:pt x="37" y="98"/>
                  <a:pt x="37" y="98"/>
                </a:cubicBezTo>
                <a:cubicBezTo>
                  <a:pt x="18" y="98"/>
                  <a:pt x="18" y="98"/>
                  <a:pt x="18" y="98"/>
                </a:cubicBezTo>
                <a:cubicBezTo>
                  <a:pt x="16" y="98"/>
                  <a:pt x="14" y="96"/>
                  <a:pt x="14" y="94"/>
                </a:cubicBezTo>
                <a:cubicBezTo>
                  <a:pt x="14" y="92"/>
                  <a:pt x="16" y="90"/>
                  <a:pt x="18" y="90"/>
                </a:cubicBezTo>
                <a:cubicBezTo>
                  <a:pt x="33" y="90"/>
                  <a:pt x="33" y="90"/>
                  <a:pt x="33" y="90"/>
                </a:cubicBezTo>
                <a:cubicBezTo>
                  <a:pt x="33" y="83"/>
                  <a:pt x="33" y="83"/>
                  <a:pt x="33" y="83"/>
                </a:cubicBezTo>
                <a:cubicBezTo>
                  <a:pt x="33" y="83"/>
                  <a:pt x="33" y="83"/>
                  <a:pt x="33" y="83"/>
                </a:cubicBezTo>
                <a:cubicBezTo>
                  <a:pt x="28" y="82"/>
                  <a:pt x="24" y="81"/>
                  <a:pt x="19" y="79"/>
                </a:cubicBezTo>
                <a:cubicBezTo>
                  <a:pt x="19" y="79"/>
                  <a:pt x="19" y="79"/>
                  <a:pt x="19" y="79"/>
                </a:cubicBezTo>
                <a:cubicBezTo>
                  <a:pt x="15" y="77"/>
                  <a:pt x="10" y="75"/>
                  <a:pt x="6" y="71"/>
                </a:cubicBezTo>
                <a:cubicBezTo>
                  <a:pt x="4" y="73"/>
                  <a:pt x="4" y="73"/>
                  <a:pt x="4" y="73"/>
                </a:cubicBezTo>
                <a:cubicBezTo>
                  <a:pt x="3" y="74"/>
                  <a:pt x="2" y="74"/>
                  <a:pt x="1" y="73"/>
                </a:cubicBezTo>
                <a:cubicBezTo>
                  <a:pt x="0" y="73"/>
                  <a:pt x="0" y="71"/>
                  <a:pt x="1" y="70"/>
                </a:cubicBezTo>
                <a:cubicBezTo>
                  <a:pt x="9" y="62"/>
                  <a:pt x="9" y="62"/>
                  <a:pt x="9" y="62"/>
                </a:cubicBezTo>
                <a:cubicBezTo>
                  <a:pt x="3" y="55"/>
                  <a:pt x="0" y="47"/>
                  <a:pt x="0" y="37"/>
                </a:cubicBezTo>
                <a:cubicBezTo>
                  <a:pt x="0" y="27"/>
                  <a:pt x="4" y="18"/>
                  <a:pt x="11" y="11"/>
                </a:cubicBezTo>
                <a:cubicBezTo>
                  <a:pt x="11" y="11"/>
                  <a:pt x="11" y="11"/>
                  <a:pt x="11" y="11"/>
                </a:cubicBezTo>
                <a:cubicBezTo>
                  <a:pt x="17" y="5"/>
                  <a:pt x="27" y="1"/>
                  <a:pt x="37" y="1"/>
                </a:cubicBezTo>
                <a:cubicBezTo>
                  <a:pt x="46" y="1"/>
                  <a:pt x="55" y="4"/>
                  <a:pt x="61" y="10"/>
                </a:cubicBezTo>
                <a:cubicBezTo>
                  <a:pt x="66" y="5"/>
                  <a:pt x="66" y="5"/>
                  <a:pt x="66" y="5"/>
                </a:cubicBezTo>
                <a:cubicBezTo>
                  <a:pt x="66" y="5"/>
                  <a:pt x="66" y="5"/>
                  <a:pt x="66" y="5"/>
                </a:cubicBezTo>
                <a:cubicBezTo>
                  <a:pt x="66" y="5"/>
                  <a:pt x="66" y="5"/>
                  <a:pt x="66" y="5"/>
                </a:cubicBezTo>
                <a:cubicBezTo>
                  <a:pt x="66" y="5"/>
                  <a:pt x="66" y="5"/>
                  <a:pt x="66" y="5"/>
                </a:cubicBezTo>
                <a:cubicBezTo>
                  <a:pt x="70" y="1"/>
                  <a:pt x="70" y="1"/>
                  <a:pt x="70" y="1"/>
                </a:cubicBezTo>
                <a:close/>
                <a:moveTo>
                  <a:pt x="67" y="10"/>
                </a:moveTo>
                <a:cubicBezTo>
                  <a:pt x="67" y="10"/>
                  <a:pt x="67" y="10"/>
                  <a:pt x="67" y="10"/>
                </a:cubicBezTo>
                <a:cubicBezTo>
                  <a:pt x="64" y="13"/>
                  <a:pt x="64" y="13"/>
                  <a:pt x="64" y="13"/>
                </a:cubicBezTo>
                <a:cubicBezTo>
                  <a:pt x="70" y="19"/>
                  <a:pt x="74" y="28"/>
                  <a:pt x="74" y="37"/>
                </a:cubicBezTo>
                <a:cubicBezTo>
                  <a:pt x="74" y="48"/>
                  <a:pt x="70" y="57"/>
                  <a:pt x="63" y="63"/>
                </a:cubicBezTo>
                <a:cubicBezTo>
                  <a:pt x="63" y="64"/>
                  <a:pt x="63" y="64"/>
                  <a:pt x="63" y="64"/>
                </a:cubicBezTo>
                <a:cubicBezTo>
                  <a:pt x="56" y="70"/>
                  <a:pt x="47" y="74"/>
                  <a:pt x="37" y="74"/>
                </a:cubicBezTo>
                <a:cubicBezTo>
                  <a:pt x="27" y="74"/>
                  <a:pt x="19" y="71"/>
                  <a:pt x="12" y="65"/>
                </a:cubicBezTo>
                <a:cubicBezTo>
                  <a:pt x="10" y="68"/>
                  <a:pt x="10" y="68"/>
                  <a:pt x="10" y="68"/>
                </a:cubicBezTo>
                <a:cubicBezTo>
                  <a:pt x="13" y="71"/>
                  <a:pt x="17" y="73"/>
                  <a:pt x="21" y="75"/>
                </a:cubicBezTo>
                <a:cubicBezTo>
                  <a:pt x="26" y="77"/>
                  <a:pt x="31" y="78"/>
                  <a:pt x="37" y="78"/>
                </a:cubicBezTo>
                <a:cubicBezTo>
                  <a:pt x="42" y="78"/>
                  <a:pt x="48" y="77"/>
                  <a:pt x="52" y="75"/>
                </a:cubicBezTo>
                <a:cubicBezTo>
                  <a:pt x="52" y="75"/>
                  <a:pt x="52" y="75"/>
                  <a:pt x="52" y="75"/>
                </a:cubicBezTo>
                <a:cubicBezTo>
                  <a:pt x="57" y="73"/>
                  <a:pt x="62" y="70"/>
                  <a:pt x="66" y="66"/>
                </a:cubicBezTo>
                <a:cubicBezTo>
                  <a:pt x="66" y="66"/>
                  <a:pt x="66" y="66"/>
                  <a:pt x="66" y="66"/>
                </a:cubicBezTo>
                <a:cubicBezTo>
                  <a:pt x="66" y="66"/>
                  <a:pt x="66" y="66"/>
                  <a:pt x="66" y="66"/>
                </a:cubicBezTo>
                <a:cubicBezTo>
                  <a:pt x="69" y="62"/>
                  <a:pt x="72" y="58"/>
                  <a:pt x="75" y="53"/>
                </a:cubicBezTo>
                <a:cubicBezTo>
                  <a:pt x="77" y="48"/>
                  <a:pt x="78" y="43"/>
                  <a:pt x="78" y="37"/>
                </a:cubicBezTo>
                <a:cubicBezTo>
                  <a:pt x="78" y="32"/>
                  <a:pt x="77" y="27"/>
                  <a:pt x="75" y="22"/>
                </a:cubicBezTo>
                <a:cubicBezTo>
                  <a:pt x="73" y="18"/>
                  <a:pt x="70" y="14"/>
                  <a:pt x="67" y="10"/>
                </a:cubicBezTo>
                <a:close/>
                <a:moveTo>
                  <a:pt x="57" y="17"/>
                </a:moveTo>
                <a:cubicBezTo>
                  <a:pt x="57" y="17"/>
                  <a:pt x="57" y="17"/>
                  <a:pt x="57" y="17"/>
                </a:cubicBezTo>
                <a:cubicBezTo>
                  <a:pt x="52" y="12"/>
                  <a:pt x="45" y="8"/>
                  <a:pt x="37" y="8"/>
                </a:cubicBezTo>
                <a:cubicBezTo>
                  <a:pt x="29" y="8"/>
                  <a:pt x="21" y="12"/>
                  <a:pt x="16" y="17"/>
                </a:cubicBezTo>
                <a:cubicBezTo>
                  <a:pt x="11" y="22"/>
                  <a:pt x="8" y="29"/>
                  <a:pt x="8" y="37"/>
                </a:cubicBezTo>
                <a:cubicBezTo>
                  <a:pt x="8" y="45"/>
                  <a:pt x="11" y="53"/>
                  <a:pt x="16" y="58"/>
                </a:cubicBezTo>
                <a:cubicBezTo>
                  <a:pt x="21" y="63"/>
                  <a:pt x="29" y="67"/>
                  <a:pt x="37" y="67"/>
                </a:cubicBezTo>
                <a:cubicBezTo>
                  <a:pt x="45" y="67"/>
                  <a:pt x="52" y="63"/>
                  <a:pt x="57" y="58"/>
                </a:cubicBezTo>
                <a:cubicBezTo>
                  <a:pt x="57" y="58"/>
                  <a:pt x="57" y="58"/>
                  <a:pt x="57" y="58"/>
                </a:cubicBezTo>
                <a:cubicBezTo>
                  <a:pt x="63" y="53"/>
                  <a:pt x="66" y="45"/>
                  <a:pt x="66" y="37"/>
                </a:cubicBezTo>
                <a:cubicBezTo>
                  <a:pt x="66" y="29"/>
                  <a:pt x="63" y="22"/>
                  <a:pt x="57" y="17"/>
                </a:cubicBezTo>
                <a:cubicBezTo>
                  <a:pt x="57" y="17"/>
                  <a:pt x="57" y="17"/>
                  <a:pt x="57" y="17"/>
                </a:cubicBezTo>
                <a:cubicBezTo>
                  <a:pt x="57" y="17"/>
                  <a:pt x="57" y="17"/>
                  <a:pt x="57" y="17"/>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49" name="Freeform 34">
            <a:extLst>
              <a:ext uri="{FF2B5EF4-FFF2-40B4-BE49-F238E27FC236}">
                <a16:creationId xmlns:a16="http://schemas.microsoft.com/office/drawing/2014/main" id="{3211BDAF-6E7C-4B9E-BE48-B1FED73D719F}"/>
              </a:ext>
            </a:extLst>
          </p:cNvPr>
          <p:cNvSpPr>
            <a:spLocks noEditPoints="1"/>
          </p:cNvSpPr>
          <p:nvPr/>
        </p:nvSpPr>
        <p:spPr bwMode="auto">
          <a:xfrm rot="19688311">
            <a:off x="4705350" y="4240213"/>
            <a:ext cx="431800" cy="417512"/>
          </a:xfrm>
          <a:custGeom>
            <a:avLst/>
            <a:gdLst>
              <a:gd name="T0" fmla="*/ 2147483646 w 101"/>
              <a:gd name="T1" fmla="*/ 2147483646 h 97"/>
              <a:gd name="T2" fmla="*/ 2147483646 w 101"/>
              <a:gd name="T3" fmla="*/ 2147483646 h 97"/>
              <a:gd name="T4" fmla="*/ 2147483646 w 101"/>
              <a:gd name="T5" fmla="*/ 2147483646 h 97"/>
              <a:gd name="T6" fmla="*/ 2147483646 w 101"/>
              <a:gd name="T7" fmla="*/ 2147483646 h 97"/>
              <a:gd name="T8" fmla="*/ 2147483646 w 101"/>
              <a:gd name="T9" fmla="*/ 2147483646 h 97"/>
              <a:gd name="T10" fmla="*/ 2147483646 w 101"/>
              <a:gd name="T11" fmla="*/ 2147483646 h 97"/>
              <a:gd name="T12" fmla="*/ 2147483646 w 101"/>
              <a:gd name="T13" fmla="*/ 2147483646 h 97"/>
              <a:gd name="T14" fmla="*/ 2147483646 w 101"/>
              <a:gd name="T15" fmla="*/ 2147483646 h 97"/>
              <a:gd name="T16" fmla="*/ 2147483646 w 101"/>
              <a:gd name="T17" fmla="*/ 2147483646 h 97"/>
              <a:gd name="T18" fmla="*/ 2147483646 w 101"/>
              <a:gd name="T19" fmla="*/ 2147483646 h 97"/>
              <a:gd name="T20" fmla="*/ 2147483646 w 101"/>
              <a:gd name="T21" fmla="*/ 2147483646 h 97"/>
              <a:gd name="T22" fmla="*/ 2147483646 w 101"/>
              <a:gd name="T23" fmla="*/ 2147483646 h 97"/>
              <a:gd name="T24" fmla="*/ 2147483646 w 101"/>
              <a:gd name="T25" fmla="*/ 2147483646 h 97"/>
              <a:gd name="T26" fmla="*/ 2147483646 w 101"/>
              <a:gd name="T27" fmla="*/ 2147483646 h 97"/>
              <a:gd name="T28" fmla="*/ 2147483646 w 101"/>
              <a:gd name="T29" fmla="*/ 2147483646 h 97"/>
              <a:gd name="T30" fmla="*/ 2147483646 w 101"/>
              <a:gd name="T31" fmla="*/ 2147483646 h 97"/>
              <a:gd name="T32" fmla="*/ 2147483646 w 101"/>
              <a:gd name="T33" fmla="*/ 2147483646 h 97"/>
              <a:gd name="T34" fmla="*/ 2147483646 w 101"/>
              <a:gd name="T35" fmla="*/ 2147483646 h 97"/>
              <a:gd name="T36" fmla="*/ 2147483646 w 101"/>
              <a:gd name="T37" fmla="*/ 2147483646 h 97"/>
              <a:gd name="T38" fmla="*/ 2147483646 w 101"/>
              <a:gd name="T39" fmla="*/ 2147483646 h 97"/>
              <a:gd name="T40" fmla="*/ 2147483646 w 101"/>
              <a:gd name="T41" fmla="*/ 2147483646 h 97"/>
              <a:gd name="T42" fmla="*/ 2147483646 w 101"/>
              <a:gd name="T43" fmla="*/ 2147483646 h 97"/>
              <a:gd name="T44" fmla="*/ 2147483646 w 101"/>
              <a:gd name="T45" fmla="*/ 2147483646 h 97"/>
              <a:gd name="T46" fmla="*/ 2147483646 w 101"/>
              <a:gd name="T47" fmla="*/ 2147483646 h 97"/>
              <a:gd name="T48" fmla="*/ 2147483646 w 101"/>
              <a:gd name="T49" fmla="*/ 2147483646 h 97"/>
              <a:gd name="T50" fmla="*/ 2147483646 w 101"/>
              <a:gd name="T51" fmla="*/ 2147483646 h 97"/>
              <a:gd name="T52" fmla="*/ 2147483646 w 101"/>
              <a:gd name="T53" fmla="*/ 2147483646 h 97"/>
              <a:gd name="T54" fmla="*/ 2147483646 w 101"/>
              <a:gd name="T55" fmla="*/ 2147483646 h 97"/>
              <a:gd name="T56" fmla="*/ 2147483646 w 101"/>
              <a:gd name="T57" fmla="*/ 2147483646 h 97"/>
              <a:gd name="T58" fmla="*/ 2147483646 w 101"/>
              <a:gd name="T59" fmla="*/ 2147483646 h 97"/>
              <a:gd name="T60" fmla="*/ 2147483646 w 101"/>
              <a:gd name="T61" fmla="*/ 2147483646 h 97"/>
              <a:gd name="T62" fmla="*/ 2147483646 w 101"/>
              <a:gd name="T63" fmla="*/ 2147483646 h 97"/>
              <a:gd name="T64" fmla="*/ 2147483646 w 101"/>
              <a:gd name="T65" fmla="*/ 2147483646 h 97"/>
              <a:gd name="T66" fmla="*/ 2147483646 w 101"/>
              <a:gd name="T67" fmla="*/ 2147483646 h 97"/>
              <a:gd name="T68" fmla="*/ 2147483646 w 101"/>
              <a:gd name="T69" fmla="*/ 2147483646 h 97"/>
              <a:gd name="T70" fmla="*/ 2147483646 w 101"/>
              <a:gd name="T71" fmla="*/ 2147483646 h 97"/>
              <a:gd name="T72" fmla="*/ 2147483646 w 101"/>
              <a:gd name="T73" fmla="*/ 2147483646 h 97"/>
              <a:gd name="T74" fmla="*/ 2147483646 w 101"/>
              <a:gd name="T75" fmla="*/ 2147483646 h 97"/>
              <a:gd name="T76" fmla="*/ 2147483646 w 101"/>
              <a:gd name="T77" fmla="*/ 2147483646 h 97"/>
              <a:gd name="T78" fmla="*/ 2147483646 w 101"/>
              <a:gd name="T79" fmla="*/ 2147483646 h 97"/>
              <a:gd name="T80" fmla="*/ 2147483646 w 101"/>
              <a:gd name="T81" fmla="*/ 2147483646 h 97"/>
              <a:gd name="T82" fmla="*/ 2147483646 w 101"/>
              <a:gd name="T83" fmla="*/ 2147483646 h 97"/>
              <a:gd name="T84" fmla="*/ 2147483646 w 101"/>
              <a:gd name="T85" fmla="*/ 2147483646 h 97"/>
              <a:gd name="T86" fmla="*/ 2147483646 w 101"/>
              <a:gd name="T87" fmla="*/ 2147483646 h 97"/>
              <a:gd name="T88" fmla="*/ 2147483646 w 101"/>
              <a:gd name="T89" fmla="*/ 2147483646 h 97"/>
              <a:gd name="T90" fmla="*/ 2147483646 w 101"/>
              <a:gd name="T91" fmla="*/ 2147483646 h 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01" h="97">
                <a:moveTo>
                  <a:pt x="88" y="18"/>
                </a:moveTo>
                <a:cubicBezTo>
                  <a:pt x="80" y="8"/>
                  <a:pt x="69" y="2"/>
                  <a:pt x="56" y="1"/>
                </a:cubicBezTo>
                <a:cubicBezTo>
                  <a:pt x="48" y="0"/>
                  <a:pt x="40" y="2"/>
                  <a:pt x="32" y="5"/>
                </a:cubicBezTo>
                <a:cubicBezTo>
                  <a:pt x="25" y="8"/>
                  <a:pt x="18" y="13"/>
                  <a:pt x="13" y="19"/>
                </a:cubicBezTo>
                <a:cubicBezTo>
                  <a:pt x="6" y="27"/>
                  <a:pt x="2" y="36"/>
                  <a:pt x="1" y="46"/>
                </a:cubicBezTo>
                <a:cubicBezTo>
                  <a:pt x="0" y="56"/>
                  <a:pt x="2" y="66"/>
                  <a:pt x="7" y="75"/>
                </a:cubicBezTo>
                <a:cubicBezTo>
                  <a:pt x="9" y="79"/>
                  <a:pt x="12" y="83"/>
                  <a:pt x="16" y="86"/>
                </a:cubicBezTo>
                <a:cubicBezTo>
                  <a:pt x="20" y="90"/>
                  <a:pt x="24" y="93"/>
                  <a:pt x="28" y="94"/>
                </a:cubicBezTo>
                <a:cubicBezTo>
                  <a:pt x="31" y="95"/>
                  <a:pt x="35" y="96"/>
                  <a:pt x="39" y="96"/>
                </a:cubicBezTo>
                <a:cubicBezTo>
                  <a:pt x="44" y="97"/>
                  <a:pt x="49" y="96"/>
                  <a:pt x="54" y="94"/>
                </a:cubicBezTo>
                <a:cubicBezTo>
                  <a:pt x="58" y="92"/>
                  <a:pt x="62" y="88"/>
                  <a:pt x="64" y="83"/>
                </a:cubicBezTo>
                <a:cubicBezTo>
                  <a:pt x="65" y="81"/>
                  <a:pt x="65" y="79"/>
                  <a:pt x="65" y="77"/>
                </a:cubicBezTo>
                <a:cubicBezTo>
                  <a:pt x="66" y="74"/>
                  <a:pt x="66" y="72"/>
                  <a:pt x="67" y="71"/>
                </a:cubicBezTo>
                <a:cubicBezTo>
                  <a:pt x="67" y="70"/>
                  <a:pt x="68" y="70"/>
                  <a:pt x="68" y="70"/>
                </a:cubicBezTo>
                <a:cubicBezTo>
                  <a:pt x="70" y="70"/>
                  <a:pt x="73" y="71"/>
                  <a:pt x="77" y="72"/>
                </a:cubicBezTo>
                <a:cubicBezTo>
                  <a:pt x="77" y="72"/>
                  <a:pt x="77" y="72"/>
                  <a:pt x="77" y="72"/>
                </a:cubicBezTo>
                <a:cubicBezTo>
                  <a:pt x="77" y="72"/>
                  <a:pt x="77" y="72"/>
                  <a:pt x="77" y="72"/>
                </a:cubicBezTo>
                <a:cubicBezTo>
                  <a:pt x="79" y="73"/>
                  <a:pt x="79" y="73"/>
                  <a:pt x="79" y="73"/>
                </a:cubicBezTo>
                <a:cubicBezTo>
                  <a:pt x="79" y="73"/>
                  <a:pt x="79" y="73"/>
                  <a:pt x="79" y="73"/>
                </a:cubicBezTo>
                <a:cubicBezTo>
                  <a:pt x="88" y="77"/>
                  <a:pt x="94" y="75"/>
                  <a:pt x="97" y="71"/>
                </a:cubicBezTo>
                <a:cubicBezTo>
                  <a:pt x="100" y="67"/>
                  <a:pt x="101" y="61"/>
                  <a:pt x="101" y="53"/>
                </a:cubicBezTo>
                <a:cubicBezTo>
                  <a:pt x="101" y="40"/>
                  <a:pt x="97" y="27"/>
                  <a:pt x="88" y="18"/>
                </a:cubicBezTo>
                <a:close/>
                <a:moveTo>
                  <a:pt x="91" y="66"/>
                </a:moveTo>
                <a:cubicBezTo>
                  <a:pt x="91" y="66"/>
                  <a:pt x="91" y="66"/>
                  <a:pt x="91" y="66"/>
                </a:cubicBezTo>
                <a:cubicBezTo>
                  <a:pt x="90" y="68"/>
                  <a:pt x="87" y="68"/>
                  <a:pt x="82" y="66"/>
                </a:cubicBezTo>
                <a:cubicBezTo>
                  <a:pt x="82" y="66"/>
                  <a:pt x="82" y="66"/>
                  <a:pt x="82" y="66"/>
                </a:cubicBezTo>
                <a:cubicBezTo>
                  <a:pt x="80" y="65"/>
                  <a:pt x="80" y="65"/>
                  <a:pt x="80" y="65"/>
                </a:cubicBezTo>
                <a:cubicBezTo>
                  <a:pt x="75" y="63"/>
                  <a:pt x="71" y="62"/>
                  <a:pt x="68" y="62"/>
                </a:cubicBezTo>
                <a:cubicBezTo>
                  <a:pt x="65" y="62"/>
                  <a:pt x="62" y="63"/>
                  <a:pt x="60" y="66"/>
                </a:cubicBezTo>
                <a:cubicBezTo>
                  <a:pt x="59" y="68"/>
                  <a:pt x="58" y="72"/>
                  <a:pt x="58" y="76"/>
                </a:cubicBezTo>
                <a:cubicBezTo>
                  <a:pt x="58" y="78"/>
                  <a:pt x="57" y="79"/>
                  <a:pt x="57" y="80"/>
                </a:cubicBezTo>
                <a:cubicBezTo>
                  <a:pt x="56" y="83"/>
                  <a:pt x="53" y="86"/>
                  <a:pt x="50" y="87"/>
                </a:cubicBezTo>
                <a:cubicBezTo>
                  <a:pt x="47" y="88"/>
                  <a:pt x="43" y="89"/>
                  <a:pt x="39" y="89"/>
                </a:cubicBezTo>
                <a:cubicBezTo>
                  <a:pt x="36" y="89"/>
                  <a:pt x="34" y="88"/>
                  <a:pt x="31" y="87"/>
                </a:cubicBezTo>
                <a:cubicBezTo>
                  <a:pt x="28" y="86"/>
                  <a:pt x="24" y="84"/>
                  <a:pt x="21" y="81"/>
                </a:cubicBezTo>
                <a:cubicBezTo>
                  <a:pt x="18" y="78"/>
                  <a:pt x="16" y="75"/>
                  <a:pt x="13" y="71"/>
                </a:cubicBezTo>
                <a:cubicBezTo>
                  <a:pt x="9" y="63"/>
                  <a:pt x="8" y="55"/>
                  <a:pt x="9" y="47"/>
                </a:cubicBezTo>
                <a:cubicBezTo>
                  <a:pt x="10" y="38"/>
                  <a:pt x="13" y="30"/>
                  <a:pt x="19" y="24"/>
                </a:cubicBezTo>
                <a:cubicBezTo>
                  <a:pt x="23" y="19"/>
                  <a:pt x="29" y="14"/>
                  <a:pt x="35" y="12"/>
                </a:cubicBezTo>
                <a:cubicBezTo>
                  <a:pt x="42" y="9"/>
                  <a:pt x="48" y="8"/>
                  <a:pt x="55" y="9"/>
                </a:cubicBezTo>
                <a:cubicBezTo>
                  <a:pt x="66" y="10"/>
                  <a:pt x="76" y="15"/>
                  <a:pt x="83" y="23"/>
                </a:cubicBezTo>
                <a:cubicBezTo>
                  <a:pt x="90" y="31"/>
                  <a:pt x="94" y="41"/>
                  <a:pt x="94" y="53"/>
                </a:cubicBezTo>
                <a:cubicBezTo>
                  <a:pt x="94" y="59"/>
                  <a:pt x="93" y="64"/>
                  <a:pt x="91" y="66"/>
                </a:cubicBezTo>
                <a:close/>
                <a:moveTo>
                  <a:pt x="45" y="31"/>
                </a:moveTo>
                <a:cubicBezTo>
                  <a:pt x="45" y="31"/>
                  <a:pt x="45" y="31"/>
                  <a:pt x="45" y="31"/>
                </a:cubicBezTo>
                <a:cubicBezTo>
                  <a:pt x="45" y="28"/>
                  <a:pt x="44" y="25"/>
                  <a:pt x="42" y="23"/>
                </a:cubicBezTo>
                <a:cubicBezTo>
                  <a:pt x="40" y="21"/>
                  <a:pt x="38" y="20"/>
                  <a:pt x="35" y="20"/>
                </a:cubicBezTo>
                <a:cubicBezTo>
                  <a:pt x="32" y="20"/>
                  <a:pt x="29" y="21"/>
                  <a:pt x="27" y="23"/>
                </a:cubicBezTo>
                <a:cubicBezTo>
                  <a:pt x="27" y="23"/>
                  <a:pt x="27" y="23"/>
                  <a:pt x="27" y="23"/>
                </a:cubicBezTo>
                <a:cubicBezTo>
                  <a:pt x="25" y="25"/>
                  <a:pt x="24" y="28"/>
                  <a:pt x="24" y="31"/>
                </a:cubicBezTo>
                <a:cubicBezTo>
                  <a:pt x="24" y="34"/>
                  <a:pt x="25" y="36"/>
                  <a:pt x="27" y="38"/>
                </a:cubicBezTo>
                <a:cubicBezTo>
                  <a:pt x="29" y="40"/>
                  <a:pt x="32" y="41"/>
                  <a:pt x="35" y="41"/>
                </a:cubicBezTo>
                <a:cubicBezTo>
                  <a:pt x="38" y="41"/>
                  <a:pt x="40" y="40"/>
                  <a:pt x="42" y="38"/>
                </a:cubicBezTo>
                <a:cubicBezTo>
                  <a:pt x="44" y="36"/>
                  <a:pt x="45" y="34"/>
                  <a:pt x="45" y="31"/>
                </a:cubicBezTo>
                <a:close/>
                <a:moveTo>
                  <a:pt x="39" y="35"/>
                </a:moveTo>
                <a:cubicBezTo>
                  <a:pt x="39" y="35"/>
                  <a:pt x="39" y="35"/>
                  <a:pt x="39" y="35"/>
                </a:cubicBezTo>
                <a:cubicBezTo>
                  <a:pt x="38" y="36"/>
                  <a:pt x="36" y="37"/>
                  <a:pt x="35" y="37"/>
                </a:cubicBezTo>
                <a:cubicBezTo>
                  <a:pt x="33" y="37"/>
                  <a:pt x="31" y="36"/>
                  <a:pt x="30" y="35"/>
                </a:cubicBezTo>
                <a:cubicBezTo>
                  <a:pt x="29" y="34"/>
                  <a:pt x="28" y="32"/>
                  <a:pt x="28" y="31"/>
                </a:cubicBezTo>
                <a:cubicBezTo>
                  <a:pt x="28" y="29"/>
                  <a:pt x="29" y="27"/>
                  <a:pt x="30" y="26"/>
                </a:cubicBezTo>
                <a:cubicBezTo>
                  <a:pt x="30" y="26"/>
                  <a:pt x="30" y="26"/>
                  <a:pt x="30" y="26"/>
                </a:cubicBezTo>
                <a:cubicBezTo>
                  <a:pt x="31" y="25"/>
                  <a:pt x="33" y="24"/>
                  <a:pt x="35" y="24"/>
                </a:cubicBezTo>
                <a:cubicBezTo>
                  <a:pt x="36" y="24"/>
                  <a:pt x="38" y="25"/>
                  <a:pt x="39" y="26"/>
                </a:cubicBezTo>
                <a:cubicBezTo>
                  <a:pt x="40" y="27"/>
                  <a:pt x="41" y="29"/>
                  <a:pt x="41" y="31"/>
                </a:cubicBezTo>
                <a:cubicBezTo>
                  <a:pt x="41" y="32"/>
                  <a:pt x="40" y="34"/>
                  <a:pt x="39" y="35"/>
                </a:cubicBezTo>
                <a:close/>
                <a:moveTo>
                  <a:pt x="71" y="25"/>
                </a:moveTo>
                <a:cubicBezTo>
                  <a:pt x="71" y="25"/>
                  <a:pt x="71" y="25"/>
                  <a:pt x="71" y="25"/>
                </a:cubicBezTo>
                <a:cubicBezTo>
                  <a:pt x="71" y="22"/>
                  <a:pt x="70" y="19"/>
                  <a:pt x="68" y="17"/>
                </a:cubicBezTo>
                <a:cubicBezTo>
                  <a:pt x="66" y="15"/>
                  <a:pt x="63" y="14"/>
                  <a:pt x="60" y="14"/>
                </a:cubicBezTo>
                <a:cubicBezTo>
                  <a:pt x="57" y="14"/>
                  <a:pt x="55" y="15"/>
                  <a:pt x="53" y="17"/>
                </a:cubicBezTo>
                <a:cubicBezTo>
                  <a:pt x="51" y="19"/>
                  <a:pt x="50" y="22"/>
                  <a:pt x="50" y="25"/>
                </a:cubicBezTo>
                <a:cubicBezTo>
                  <a:pt x="50" y="28"/>
                  <a:pt x="51" y="30"/>
                  <a:pt x="53" y="32"/>
                </a:cubicBezTo>
                <a:cubicBezTo>
                  <a:pt x="55" y="34"/>
                  <a:pt x="57" y="35"/>
                  <a:pt x="60" y="35"/>
                </a:cubicBezTo>
                <a:cubicBezTo>
                  <a:pt x="63" y="35"/>
                  <a:pt x="66" y="34"/>
                  <a:pt x="68" y="32"/>
                </a:cubicBezTo>
                <a:cubicBezTo>
                  <a:pt x="70" y="30"/>
                  <a:pt x="71" y="28"/>
                  <a:pt x="71" y="25"/>
                </a:cubicBezTo>
                <a:close/>
                <a:moveTo>
                  <a:pt x="65" y="29"/>
                </a:moveTo>
                <a:cubicBezTo>
                  <a:pt x="65" y="29"/>
                  <a:pt x="65" y="29"/>
                  <a:pt x="65" y="29"/>
                </a:cubicBezTo>
                <a:cubicBezTo>
                  <a:pt x="64" y="30"/>
                  <a:pt x="62" y="31"/>
                  <a:pt x="60" y="31"/>
                </a:cubicBezTo>
                <a:cubicBezTo>
                  <a:pt x="59" y="31"/>
                  <a:pt x="57" y="30"/>
                  <a:pt x="56" y="29"/>
                </a:cubicBezTo>
                <a:cubicBezTo>
                  <a:pt x="55" y="28"/>
                  <a:pt x="54" y="26"/>
                  <a:pt x="54" y="25"/>
                </a:cubicBezTo>
                <a:cubicBezTo>
                  <a:pt x="54" y="23"/>
                  <a:pt x="55" y="21"/>
                  <a:pt x="56" y="20"/>
                </a:cubicBezTo>
                <a:cubicBezTo>
                  <a:pt x="57" y="19"/>
                  <a:pt x="59" y="18"/>
                  <a:pt x="60" y="18"/>
                </a:cubicBezTo>
                <a:cubicBezTo>
                  <a:pt x="62" y="18"/>
                  <a:pt x="64" y="19"/>
                  <a:pt x="65" y="20"/>
                </a:cubicBezTo>
                <a:cubicBezTo>
                  <a:pt x="66" y="21"/>
                  <a:pt x="67" y="23"/>
                  <a:pt x="67" y="25"/>
                </a:cubicBezTo>
                <a:cubicBezTo>
                  <a:pt x="67" y="26"/>
                  <a:pt x="66" y="28"/>
                  <a:pt x="65" y="29"/>
                </a:cubicBezTo>
                <a:close/>
                <a:moveTo>
                  <a:pt x="45" y="60"/>
                </a:moveTo>
                <a:cubicBezTo>
                  <a:pt x="45" y="60"/>
                  <a:pt x="45" y="60"/>
                  <a:pt x="45" y="60"/>
                </a:cubicBezTo>
                <a:cubicBezTo>
                  <a:pt x="40" y="60"/>
                  <a:pt x="35" y="64"/>
                  <a:pt x="35" y="70"/>
                </a:cubicBezTo>
                <a:cubicBezTo>
                  <a:pt x="35" y="76"/>
                  <a:pt x="40" y="81"/>
                  <a:pt x="45" y="81"/>
                </a:cubicBezTo>
                <a:cubicBezTo>
                  <a:pt x="51" y="81"/>
                  <a:pt x="56" y="76"/>
                  <a:pt x="56" y="70"/>
                </a:cubicBezTo>
                <a:cubicBezTo>
                  <a:pt x="56" y="64"/>
                  <a:pt x="51" y="60"/>
                  <a:pt x="45" y="60"/>
                </a:cubicBezTo>
                <a:close/>
                <a:moveTo>
                  <a:pt x="45" y="73"/>
                </a:moveTo>
                <a:cubicBezTo>
                  <a:pt x="45" y="73"/>
                  <a:pt x="45" y="73"/>
                  <a:pt x="45" y="73"/>
                </a:cubicBezTo>
                <a:cubicBezTo>
                  <a:pt x="44" y="73"/>
                  <a:pt x="42" y="72"/>
                  <a:pt x="42" y="70"/>
                </a:cubicBezTo>
                <a:cubicBezTo>
                  <a:pt x="42" y="69"/>
                  <a:pt x="44" y="67"/>
                  <a:pt x="45" y="67"/>
                </a:cubicBezTo>
                <a:cubicBezTo>
                  <a:pt x="47" y="67"/>
                  <a:pt x="48" y="69"/>
                  <a:pt x="48" y="70"/>
                </a:cubicBezTo>
                <a:cubicBezTo>
                  <a:pt x="48" y="72"/>
                  <a:pt x="47" y="73"/>
                  <a:pt x="45" y="73"/>
                </a:cubicBezTo>
                <a:close/>
                <a:moveTo>
                  <a:pt x="70" y="35"/>
                </a:moveTo>
                <a:cubicBezTo>
                  <a:pt x="70" y="35"/>
                  <a:pt x="70" y="35"/>
                  <a:pt x="70" y="35"/>
                </a:cubicBezTo>
                <a:cubicBezTo>
                  <a:pt x="68" y="37"/>
                  <a:pt x="67" y="40"/>
                  <a:pt x="67" y="43"/>
                </a:cubicBezTo>
                <a:cubicBezTo>
                  <a:pt x="67" y="46"/>
                  <a:pt x="68" y="48"/>
                  <a:pt x="70" y="50"/>
                </a:cubicBezTo>
                <a:cubicBezTo>
                  <a:pt x="72" y="52"/>
                  <a:pt x="74" y="54"/>
                  <a:pt x="77" y="54"/>
                </a:cubicBezTo>
                <a:cubicBezTo>
                  <a:pt x="80" y="54"/>
                  <a:pt x="83" y="52"/>
                  <a:pt x="85" y="50"/>
                </a:cubicBezTo>
                <a:cubicBezTo>
                  <a:pt x="87" y="48"/>
                  <a:pt x="88" y="46"/>
                  <a:pt x="88" y="43"/>
                </a:cubicBezTo>
                <a:cubicBezTo>
                  <a:pt x="88" y="40"/>
                  <a:pt x="87" y="37"/>
                  <a:pt x="85" y="35"/>
                </a:cubicBezTo>
                <a:cubicBezTo>
                  <a:pt x="83" y="33"/>
                  <a:pt x="80" y="32"/>
                  <a:pt x="77" y="32"/>
                </a:cubicBezTo>
                <a:cubicBezTo>
                  <a:pt x="74" y="32"/>
                  <a:pt x="72" y="33"/>
                  <a:pt x="70" y="35"/>
                </a:cubicBezTo>
                <a:close/>
                <a:moveTo>
                  <a:pt x="84" y="43"/>
                </a:moveTo>
                <a:cubicBezTo>
                  <a:pt x="84" y="43"/>
                  <a:pt x="84" y="43"/>
                  <a:pt x="84" y="43"/>
                </a:cubicBezTo>
                <a:cubicBezTo>
                  <a:pt x="84" y="44"/>
                  <a:pt x="83" y="46"/>
                  <a:pt x="82" y="47"/>
                </a:cubicBezTo>
                <a:cubicBezTo>
                  <a:pt x="81" y="48"/>
                  <a:pt x="79" y="49"/>
                  <a:pt x="77" y="49"/>
                </a:cubicBezTo>
                <a:cubicBezTo>
                  <a:pt x="76" y="49"/>
                  <a:pt x="74" y="48"/>
                  <a:pt x="73" y="47"/>
                </a:cubicBezTo>
                <a:cubicBezTo>
                  <a:pt x="72" y="46"/>
                  <a:pt x="71" y="44"/>
                  <a:pt x="71" y="43"/>
                </a:cubicBezTo>
                <a:cubicBezTo>
                  <a:pt x="71" y="41"/>
                  <a:pt x="72" y="39"/>
                  <a:pt x="73" y="38"/>
                </a:cubicBezTo>
                <a:cubicBezTo>
                  <a:pt x="74" y="37"/>
                  <a:pt x="76" y="36"/>
                  <a:pt x="77" y="36"/>
                </a:cubicBezTo>
                <a:cubicBezTo>
                  <a:pt x="79" y="36"/>
                  <a:pt x="81" y="37"/>
                  <a:pt x="82" y="38"/>
                </a:cubicBezTo>
                <a:cubicBezTo>
                  <a:pt x="83" y="39"/>
                  <a:pt x="84" y="41"/>
                  <a:pt x="84" y="43"/>
                </a:cubicBezTo>
                <a:close/>
                <a:moveTo>
                  <a:pt x="24" y="42"/>
                </a:moveTo>
                <a:cubicBezTo>
                  <a:pt x="24" y="42"/>
                  <a:pt x="24" y="42"/>
                  <a:pt x="24" y="42"/>
                </a:cubicBezTo>
                <a:cubicBezTo>
                  <a:pt x="21" y="42"/>
                  <a:pt x="18" y="43"/>
                  <a:pt x="16" y="45"/>
                </a:cubicBezTo>
                <a:cubicBezTo>
                  <a:pt x="16" y="45"/>
                  <a:pt x="16" y="45"/>
                  <a:pt x="16" y="45"/>
                </a:cubicBezTo>
                <a:cubicBezTo>
                  <a:pt x="14" y="47"/>
                  <a:pt x="13" y="50"/>
                  <a:pt x="13" y="53"/>
                </a:cubicBezTo>
                <a:cubicBezTo>
                  <a:pt x="13" y="56"/>
                  <a:pt x="14" y="59"/>
                  <a:pt x="16" y="61"/>
                </a:cubicBezTo>
                <a:cubicBezTo>
                  <a:pt x="18" y="63"/>
                  <a:pt x="21" y="64"/>
                  <a:pt x="24" y="64"/>
                </a:cubicBezTo>
                <a:cubicBezTo>
                  <a:pt x="27" y="64"/>
                  <a:pt x="29" y="63"/>
                  <a:pt x="31" y="61"/>
                </a:cubicBezTo>
                <a:cubicBezTo>
                  <a:pt x="33" y="59"/>
                  <a:pt x="35" y="56"/>
                  <a:pt x="35" y="53"/>
                </a:cubicBezTo>
                <a:cubicBezTo>
                  <a:pt x="35" y="50"/>
                  <a:pt x="33" y="47"/>
                  <a:pt x="31" y="45"/>
                </a:cubicBezTo>
                <a:cubicBezTo>
                  <a:pt x="29" y="43"/>
                  <a:pt x="27" y="42"/>
                  <a:pt x="24" y="42"/>
                </a:cubicBezTo>
                <a:close/>
                <a:moveTo>
                  <a:pt x="28" y="57"/>
                </a:moveTo>
                <a:cubicBezTo>
                  <a:pt x="28" y="57"/>
                  <a:pt x="28" y="57"/>
                  <a:pt x="28" y="57"/>
                </a:cubicBezTo>
                <a:cubicBezTo>
                  <a:pt x="27" y="58"/>
                  <a:pt x="25" y="59"/>
                  <a:pt x="24" y="59"/>
                </a:cubicBezTo>
                <a:cubicBezTo>
                  <a:pt x="22" y="59"/>
                  <a:pt x="20" y="58"/>
                  <a:pt x="19" y="57"/>
                </a:cubicBezTo>
                <a:cubicBezTo>
                  <a:pt x="18" y="56"/>
                  <a:pt x="17" y="55"/>
                  <a:pt x="17" y="53"/>
                </a:cubicBezTo>
                <a:cubicBezTo>
                  <a:pt x="17" y="51"/>
                  <a:pt x="18" y="50"/>
                  <a:pt x="19" y="49"/>
                </a:cubicBezTo>
                <a:cubicBezTo>
                  <a:pt x="19" y="48"/>
                  <a:pt x="19" y="48"/>
                  <a:pt x="19" y="48"/>
                </a:cubicBezTo>
                <a:cubicBezTo>
                  <a:pt x="20" y="47"/>
                  <a:pt x="22" y="47"/>
                  <a:pt x="24" y="47"/>
                </a:cubicBezTo>
                <a:cubicBezTo>
                  <a:pt x="25" y="47"/>
                  <a:pt x="27" y="47"/>
                  <a:pt x="28" y="49"/>
                </a:cubicBezTo>
                <a:cubicBezTo>
                  <a:pt x="29" y="50"/>
                  <a:pt x="30" y="51"/>
                  <a:pt x="30" y="53"/>
                </a:cubicBezTo>
                <a:cubicBezTo>
                  <a:pt x="30" y="55"/>
                  <a:pt x="29" y="56"/>
                  <a:pt x="28" y="57"/>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0" name="Freeform 35">
            <a:extLst>
              <a:ext uri="{FF2B5EF4-FFF2-40B4-BE49-F238E27FC236}">
                <a16:creationId xmlns:a16="http://schemas.microsoft.com/office/drawing/2014/main" id="{B969E5DC-7187-4937-A899-F175441037FA}"/>
              </a:ext>
            </a:extLst>
          </p:cNvPr>
          <p:cNvSpPr>
            <a:spLocks noEditPoints="1"/>
          </p:cNvSpPr>
          <p:nvPr/>
        </p:nvSpPr>
        <p:spPr bwMode="auto">
          <a:xfrm rot="19688311">
            <a:off x="3956050" y="5149850"/>
            <a:ext cx="428625" cy="403225"/>
          </a:xfrm>
          <a:custGeom>
            <a:avLst/>
            <a:gdLst>
              <a:gd name="T0" fmla="*/ 2147483646 w 100"/>
              <a:gd name="T1" fmla="*/ 2147483646 h 94"/>
              <a:gd name="T2" fmla="*/ 2147483646 w 100"/>
              <a:gd name="T3" fmla="*/ 2147483646 h 94"/>
              <a:gd name="T4" fmla="*/ 2147483646 w 100"/>
              <a:gd name="T5" fmla="*/ 2147483646 h 94"/>
              <a:gd name="T6" fmla="*/ 2147483646 w 100"/>
              <a:gd name="T7" fmla="*/ 2147483646 h 94"/>
              <a:gd name="T8" fmla="*/ 2147483646 w 100"/>
              <a:gd name="T9" fmla="*/ 2147483646 h 94"/>
              <a:gd name="T10" fmla="*/ 2147483646 w 100"/>
              <a:gd name="T11" fmla="*/ 2147483646 h 94"/>
              <a:gd name="T12" fmla="*/ 2147483646 w 100"/>
              <a:gd name="T13" fmla="*/ 2147483646 h 94"/>
              <a:gd name="T14" fmla="*/ 2147483646 w 100"/>
              <a:gd name="T15" fmla="*/ 0 h 94"/>
              <a:gd name="T16" fmla="*/ 2147483646 w 100"/>
              <a:gd name="T17" fmla="*/ 2147483646 h 94"/>
              <a:gd name="T18" fmla="*/ 2147483646 w 100"/>
              <a:gd name="T19" fmla="*/ 2147483646 h 94"/>
              <a:gd name="T20" fmla="*/ 0 w 100"/>
              <a:gd name="T21" fmla="*/ 2147483646 h 94"/>
              <a:gd name="T22" fmla="*/ 2147483646 w 100"/>
              <a:gd name="T23" fmla="*/ 2147483646 h 94"/>
              <a:gd name="T24" fmla="*/ 2147483646 w 100"/>
              <a:gd name="T25" fmla="*/ 2147483646 h 94"/>
              <a:gd name="T26" fmla="*/ 2147483646 w 100"/>
              <a:gd name="T27" fmla="*/ 2147483646 h 94"/>
              <a:gd name="T28" fmla="*/ 2147483646 w 100"/>
              <a:gd name="T29" fmla="*/ 2147483646 h 94"/>
              <a:gd name="T30" fmla="*/ 2147483646 w 100"/>
              <a:gd name="T31" fmla="*/ 2147483646 h 94"/>
              <a:gd name="T32" fmla="*/ 2147483646 w 100"/>
              <a:gd name="T33" fmla="*/ 2147483646 h 94"/>
              <a:gd name="T34" fmla="*/ 2147483646 w 100"/>
              <a:gd name="T35" fmla="*/ 2147483646 h 94"/>
              <a:gd name="T36" fmla="*/ 2147483646 w 100"/>
              <a:gd name="T37" fmla="*/ 2147483646 h 94"/>
              <a:gd name="T38" fmla="*/ 2147483646 w 100"/>
              <a:gd name="T39" fmla="*/ 2147483646 h 94"/>
              <a:gd name="T40" fmla="*/ 2147483646 w 100"/>
              <a:gd name="T41" fmla="*/ 2147483646 h 94"/>
              <a:gd name="T42" fmla="*/ 2147483646 w 100"/>
              <a:gd name="T43" fmla="*/ 2147483646 h 94"/>
              <a:gd name="T44" fmla="*/ 2147483646 w 100"/>
              <a:gd name="T45" fmla="*/ 2147483646 h 94"/>
              <a:gd name="T46" fmla="*/ 2147483646 w 100"/>
              <a:gd name="T47" fmla="*/ 2147483646 h 94"/>
              <a:gd name="T48" fmla="*/ 2147483646 w 100"/>
              <a:gd name="T49" fmla="*/ 2147483646 h 94"/>
              <a:gd name="T50" fmla="*/ 2147483646 w 100"/>
              <a:gd name="T51" fmla="*/ 2147483646 h 94"/>
              <a:gd name="T52" fmla="*/ 2147483646 w 100"/>
              <a:gd name="T53" fmla="*/ 2147483646 h 94"/>
              <a:gd name="T54" fmla="*/ 2147483646 w 100"/>
              <a:gd name="T55" fmla="*/ 2147483646 h 94"/>
              <a:gd name="T56" fmla="*/ 2147483646 w 100"/>
              <a:gd name="T57" fmla="*/ 2147483646 h 94"/>
              <a:gd name="T58" fmla="*/ 2147483646 w 100"/>
              <a:gd name="T59" fmla="*/ 2147483646 h 94"/>
              <a:gd name="T60" fmla="*/ 2147483646 w 100"/>
              <a:gd name="T61" fmla="*/ 2147483646 h 94"/>
              <a:gd name="T62" fmla="*/ 2147483646 w 100"/>
              <a:gd name="T63" fmla="*/ 2147483646 h 94"/>
              <a:gd name="T64" fmla="*/ 2147483646 w 100"/>
              <a:gd name="T65" fmla="*/ 2147483646 h 94"/>
              <a:gd name="T66" fmla="*/ 2147483646 w 100"/>
              <a:gd name="T67" fmla="*/ 2147483646 h 94"/>
              <a:gd name="T68" fmla="*/ 2147483646 w 100"/>
              <a:gd name="T69" fmla="*/ 2147483646 h 9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0" h="94">
                <a:moveTo>
                  <a:pt x="45" y="29"/>
                </a:moveTo>
                <a:cubicBezTo>
                  <a:pt x="49" y="25"/>
                  <a:pt x="49" y="25"/>
                  <a:pt x="49" y="25"/>
                </a:cubicBezTo>
                <a:cubicBezTo>
                  <a:pt x="49" y="52"/>
                  <a:pt x="49" y="52"/>
                  <a:pt x="49" y="52"/>
                </a:cubicBezTo>
                <a:cubicBezTo>
                  <a:pt x="49" y="53"/>
                  <a:pt x="50" y="55"/>
                  <a:pt x="51" y="55"/>
                </a:cubicBezTo>
                <a:cubicBezTo>
                  <a:pt x="52" y="55"/>
                  <a:pt x="53" y="53"/>
                  <a:pt x="53" y="52"/>
                </a:cubicBezTo>
                <a:cubicBezTo>
                  <a:pt x="53" y="18"/>
                  <a:pt x="53" y="18"/>
                  <a:pt x="53" y="18"/>
                </a:cubicBezTo>
                <a:cubicBezTo>
                  <a:pt x="53" y="16"/>
                  <a:pt x="52" y="15"/>
                  <a:pt x="51" y="15"/>
                </a:cubicBezTo>
                <a:cubicBezTo>
                  <a:pt x="50" y="15"/>
                  <a:pt x="50" y="16"/>
                  <a:pt x="49" y="16"/>
                </a:cubicBezTo>
                <a:cubicBezTo>
                  <a:pt x="42" y="26"/>
                  <a:pt x="42" y="26"/>
                  <a:pt x="42" y="26"/>
                </a:cubicBezTo>
                <a:cubicBezTo>
                  <a:pt x="41" y="27"/>
                  <a:pt x="41" y="28"/>
                  <a:pt x="42" y="29"/>
                </a:cubicBezTo>
                <a:cubicBezTo>
                  <a:pt x="43" y="30"/>
                  <a:pt x="45" y="30"/>
                  <a:pt x="45" y="29"/>
                </a:cubicBezTo>
                <a:close/>
                <a:moveTo>
                  <a:pt x="96" y="13"/>
                </a:moveTo>
                <a:cubicBezTo>
                  <a:pt x="96" y="13"/>
                  <a:pt x="96" y="13"/>
                  <a:pt x="96" y="13"/>
                </a:cubicBezTo>
                <a:cubicBezTo>
                  <a:pt x="86" y="13"/>
                  <a:pt x="86" y="13"/>
                  <a:pt x="86" y="13"/>
                </a:cubicBezTo>
                <a:cubicBezTo>
                  <a:pt x="86" y="4"/>
                  <a:pt x="86" y="4"/>
                  <a:pt x="86" y="4"/>
                </a:cubicBezTo>
                <a:cubicBezTo>
                  <a:pt x="86" y="2"/>
                  <a:pt x="84" y="0"/>
                  <a:pt x="82" y="0"/>
                </a:cubicBezTo>
                <a:cubicBezTo>
                  <a:pt x="18" y="0"/>
                  <a:pt x="18" y="0"/>
                  <a:pt x="18" y="0"/>
                </a:cubicBezTo>
                <a:cubicBezTo>
                  <a:pt x="16" y="0"/>
                  <a:pt x="14" y="2"/>
                  <a:pt x="14" y="4"/>
                </a:cubicBezTo>
                <a:cubicBezTo>
                  <a:pt x="14" y="13"/>
                  <a:pt x="14" y="13"/>
                  <a:pt x="14" y="13"/>
                </a:cubicBezTo>
                <a:cubicBezTo>
                  <a:pt x="4" y="13"/>
                  <a:pt x="4" y="13"/>
                  <a:pt x="4" y="13"/>
                </a:cubicBezTo>
                <a:cubicBezTo>
                  <a:pt x="1" y="13"/>
                  <a:pt x="0" y="14"/>
                  <a:pt x="0" y="17"/>
                </a:cubicBezTo>
                <a:cubicBezTo>
                  <a:pt x="0" y="38"/>
                  <a:pt x="0" y="38"/>
                  <a:pt x="0" y="38"/>
                </a:cubicBezTo>
                <a:cubicBezTo>
                  <a:pt x="0" y="44"/>
                  <a:pt x="2" y="50"/>
                  <a:pt x="6" y="54"/>
                </a:cubicBezTo>
                <a:cubicBezTo>
                  <a:pt x="6" y="54"/>
                  <a:pt x="6" y="54"/>
                  <a:pt x="6" y="54"/>
                </a:cubicBezTo>
                <a:cubicBezTo>
                  <a:pt x="10" y="57"/>
                  <a:pt x="15" y="60"/>
                  <a:pt x="20" y="60"/>
                </a:cubicBezTo>
                <a:cubicBezTo>
                  <a:pt x="26" y="69"/>
                  <a:pt x="35" y="75"/>
                  <a:pt x="46" y="77"/>
                </a:cubicBezTo>
                <a:cubicBezTo>
                  <a:pt x="46" y="86"/>
                  <a:pt x="46" y="86"/>
                  <a:pt x="46" y="86"/>
                </a:cubicBezTo>
                <a:cubicBezTo>
                  <a:pt x="29" y="86"/>
                  <a:pt x="29" y="86"/>
                  <a:pt x="29" y="86"/>
                </a:cubicBezTo>
                <a:cubicBezTo>
                  <a:pt x="27" y="86"/>
                  <a:pt x="25" y="88"/>
                  <a:pt x="25" y="90"/>
                </a:cubicBezTo>
                <a:cubicBezTo>
                  <a:pt x="25" y="92"/>
                  <a:pt x="27" y="94"/>
                  <a:pt x="29" y="94"/>
                </a:cubicBezTo>
                <a:cubicBezTo>
                  <a:pt x="71" y="94"/>
                  <a:pt x="71" y="94"/>
                  <a:pt x="71" y="94"/>
                </a:cubicBezTo>
                <a:cubicBezTo>
                  <a:pt x="73" y="94"/>
                  <a:pt x="75" y="92"/>
                  <a:pt x="75" y="90"/>
                </a:cubicBezTo>
                <a:cubicBezTo>
                  <a:pt x="75" y="88"/>
                  <a:pt x="73" y="86"/>
                  <a:pt x="71" y="86"/>
                </a:cubicBezTo>
                <a:cubicBezTo>
                  <a:pt x="54" y="86"/>
                  <a:pt x="54" y="86"/>
                  <a:pt x="54" y="86"/>
                </a:cubicBezTo>
                <a:cubicBezTo>
                  <a:pt x="54" y="77"/>
                  <a:pt x="54" y="77"/>
                  <a:pt x="54" y="77"/>
                </a:cubicBezTo>
                <a:cubicBezTo>
                  <a:pt x="65" y="75"/>
                  <a:pt x="74" y="69"/>
                  <a:pt x="80" y="60"/>
                </a:cubicBezTo>
                <a:cubicBezTo>
                  <a:pt x="85" y="60"/>
                  <a:pt x="90" y="57"/>
                  <a:pt x="93" y="54"/>
                </a:cubicBezTo>
                <a:cubicBezTo>
                  <a:pt x="94" y="54"/>
                  <a:pt x="94" y="54"/>
                  <a:pt x="94" y="54"/>
                </a:cubicBezTo>
                <a:cubicBezTo>
                  <a:pt x="98" y="50"/>
                  <a:pt x="100" y="44"/>
                  <a:pt x="100" y="38"/>
                </a:cubicBezTo>
                <a:cubicBezTo>
                  <a:pt x="100" y="17"/>
                  <a:pt x="100" y="17"/>
                  <a:pt x="100" y="17"/>
                </a:cubicBezTo>
                <a:cubicBezTo>
                  <a:pt x="100" y="14"/>
                  <a:pt x="99" y="13"/>
                  <a:pt x="96" y="13"/>
                </a:cubicBezTo>
                <a:close/>
                <a:moveTo>
                  <a:pt x="12" y="48"/>
                </a:moveTo>
                <a:cubicBezTo>
                  <a:pt x="12" y="48"/>
                  <a:pt x="12" y="48"/>
                  <a:pt x="12" y="48"/>
                </a:cubicBezTo>
                <a:cubicBezTo>
                  <a:pt x="9" y="46"/>
                  <a:pt x="7" y="42"/>
                  <a:pt x="7" y="38"/>
                </a:cubicBezTo>
                <a:cubicBezTo>
                  <a:pt x="7" y="21"/>
                  <a:pt x="7" y="21"/>
                  <a:pt x="7" y="21"/>
                </a:cubicBezTo>
                <a:cubicBezTo>
                  <a:pt x="14" y="21"/>
                  <a:pt x="14" y="21"/>
                  <a:pt x="14" y="21"/>
                </a:cubicBezTo>
                <a:cubicBezTo>
                  <a:pt x="14" y="42"/>
                  <a:pt x="14" y="42"/>
                  <a:pt x="14" y="42"/>
                </a:cubicBezTo>
                <a:cubicBezTo>
                  <a:pt x="14" y="45"/>
                  <a:pt x="15" y="48"/>
                  <a:pt x="16" y="51"/>
                </a:cubicBezTo>
                <a:cubicBezTo>
                  <a:pt x="14" y="50"/>
                  <a:pt x="13" y="49"/>
                  <a:pt x="12" y="48"/>
                </a:cubicBezTo>
                <a:close/>
                <a:moveTo>
                  <a:pt x="78" y="42"/>
                </a:moveTo>
                <a:cubicBezTo>
                  <a:pt x="78" y="42"/>
                  <a:pt x="78" y="42"/>
                  <a:pt x="78" y="42"/>
                </a:cubicBezTo>
                <a:cubicBezTo>
                  <a:pt x="78" y="46"/>
                  <a:pt x="77" y="50"/>
                  <a:pt x="75" y="54"/>
                </a:cubicBezTo>
                <a:cubicBezTo>
                  <a:pt x="75" y="54"/>
                  <a:pt x="75" y="54"/>
                  <a:pt x="75" y="54"/>
                </a:cubicBezTo>
                <a:cubicBezTo>
                  <a:pt x="70" y="63"/>
                  <a:pt x="60" y="69"/>
                  <a:pt x="50" y="69"/>
                </a:cubicBezTo>
                <a:cubicBezTo>
                  <a:pt x="40" y="69"/>
                  <a:pt x="30" y="63"/>
                  <a:pt x="25" y="54"/>
                </a:cubicBezTo>
                <a:cubicBezTo>
                  <a:pt x="25" y="54"/>
                  <a:pt x="25" y="54"/>
                  <a:pt x="25" y="54"/>
                </a:cubicBezTo>
                <a:cubicBezTo>
                  <a:pt x="23" y="50"/>
                  <a:pt x="22" y="46"/>
                  <a:pt x="22" y="41"/>
                </a:cubicBezTo>
                <a:cubicBezTo>
                  <a:pt x="22" y="41"/>
                  <a:pt x="22" y="41"/>
                  <a:pt x="22" y="41"/>
                </a:cubicBezTo>
                <a:cubicBezTo>
                  <a:pt x="22" y="8"/>
                  <a:pt x="22" y="8"/>
                  <a:pt x="22" y="8"/>
                </a:cubicBezTo>
                <a:cubicBezTo>
                  <a:pt x="78" y="8"/>
                  <a:pt x="78" y="8"/>
                  <a:pt x="78" y="8"/>
                </a:cubicBezTo>
                <a:cubicBezTo>
                  <a:pt x="78" y="42"/>
                  <a:pt x="78" y="42"/>
                  <a:pt x="78" y="42"/>
                </a:cubicBezTo>
                <a:close/>
                <a:moveTo>
                  <a:pt x="92" y="38"/>
                </a:moveTo>
                <a:cubicBezTo>
                  <a:pt x="92" y="38"/>
                  <a:pt x="92" y="38"/>
                  <a:pt x="92" y="38"/>
                </a:cubicBezTo>
                <a:cubicBezTo>
                  <a:pt x="92" y="42"/>
                  <a:pt x="91" y="46"/>
                  <a:pt x="88" y="48"/>
                </a:cubicBezTo>
                <a:cubicBezTo>
                  <a:pt x="88" y="48"/>
                  <a:pt x="88" y="48"/>
                  <a:pt x="88" y="48"/>
                </a:cubicBezTo>
                <a:cubicBezTo>
                  <a:pt x="87" y="50"/>
                  <a:pt x="86" y="50"/>
                  <a:pt x="84" y="51"/>
                </a:cubicBezTo>
                <a:cubicBezTo>
                  <a:pt x="85" y="48"/>
                  <a:pt x="86" y="45"/>
                  <a:pt x="86" y="42"/>
                </a:cubicBezTo>
                <a:cubicBezTo>
                  <a:pt x="86" y="41"/>
                  <a:pt x="86" y="41"/>
                  <a:pt x="86" y="41"/>
                </a:cubicBezTo>
                <a:cubicBezTo>
                  <a:pt x="86" y="21"/>
                  <a:pt x="86" y="21"/>
                  <a:pt x="86" y="21"/>
                </a:cubicBezTo>
                <a:cubicBezTo>
                  <a:pt x="92" y="21"/>
                  <a:pt x="92" y="21"/>
                  <a:pt x="92" y="21"/>
                </a:cubicBezTo>
                <a:cubicBezTo>
                  <a:pt x="92" y="38"/>
                  <a:pt x="92" y="38"/>
                  <a:pt x="92" y="38"/>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1" name="Freeform 38">
            <a:extLst>
              <a:ext uri="{FF2B5EF4-FFF2-40B4-BE49-F238E27FC236}">
                <a16:creationId xmlns:a16="http://schemas.microsoft.com/office/drawing/2014/main" id="{6B0DF1A8-7F36-41D8-90C1-5FA2B3A3F188}"/>
              </a:ext>
            </a:extLst>
          </p:cNvPr>
          <p:cNvSpPr>
            <a:spLocks noEditPoints="1"/>
          </p:cNvSpPr>
          <p:nvPr/>
        </p:nvSpPr>
        <p:spPr bwMode="auto">
          <a:xfrm rot="19688311">
            <a:off x="4751388" y="6086475"/>
            <a:ext cx="342900" cy="433388"/>
          </a:xfrm>
          <a:custGeom>
            <a:avLst/>
            <a:gdLst>
              <a:gd name="T0" fmla="*/ 2147483646 w 80"/>
              <a:gd name="T1" fmla="*/ 2147483646 h 101"/>
              <a:gd name="T2" fmla="*/ 2147483646 w 80"/>
              <a:gd name="T3" fmla="*/ 2147483646 h 101"/>
              <a:gd name="T4" fmla="*/ 2147483646 w 80"/>
              <a:gd name="T5" fmla="*/ 2147483646 h 101"/>
              <a:gd name="T6" fmla="*/ 2147483646 w 80"/>
              <a:gd name="T7" fmla="*/ 2147483646 h 101"/>
              <a:gd name="T8" fmla="*/ 0 w 80"/>
              <a:gd name="T9" fmla="*/ 2147483646 h 101"/>
              <a:gd name="T10" fmla="*/ 2147483646 w 80"/>
              <a:gd name="T11" fmla="*/ 2147483646 h 101"/>
              <a:gd name="T12" fmla="*/ 2147483646 w 80"/>
              <a:gd name="T13" fmla="*/ 2147483646 h 101"/>
              <a:gd name="T14" fmla="*/ 2147483646 w 80"/>
              <a:gd name="T15" fmla="*/ 2147483646 h 101"/>
              <a:gd name="T16" fmla="*/ 2147483646 w 80"/>
              <a:gd name="T17" fmla="*/ 2147483646 h 101"/>
              <a:gd name="T18" fmla="*/ 2147483646 w 80"/>
              <a:gd name="T19" fmla="*/ 2147483646 h 101"/>
              <a:gd name="T20" fmla="*/ 2147483646 w 80"/>
              <a:gd name="T21" fmla="*/ 2147483646 h 101"/>
              <a:gd name="T22" fmla="*/ 2147483646 w 80"/>
              <a:gd name="T23" fmla="*/ 2147483646 h 101"/>
              <a:gd name="T24" fmla="*/ 2147483646 w 80"/>
              <a:gd name="T25" fmla="*/ 2147483646 h 101"/>
              <a:gd name="T26" fmla="*/ 2147483646 w 80"/>
              <a:gd name="T27" fmla="*/ 2147483646 h 101"/>
              <a:gd name="T28" fmla="*/ 2147483646 w 80"/>
              <a:gd name="T29" fmla="*/ 2147483646 h 101"/>
              <a:gd name="T30" fmla="*/ 2147483646 w 80"/>
              <a:gd name="T31" fmla="*/ 2147483646 h 101"/>
              <a:gd name="T32" fmla="*/ 2147483646 w 80"/>
              <a:gd name="T33" fmla="*/ 2147483646 h 101"/>
              <a:gd name="T34" fmla="*/ 2147483646 w 80"/>
              <a:gd name="T35" fmla="*/ 2147483646 h 101"/>
              <a:gd name="T36" fmla="*/ 2147483646 w 80"/>
              <a:gd name="T37" fmla="*/ 2147483646 h 101"/>
              <a:gd name="T38" fmla="*/ 2147483646 w 80"/>
              <a:gd name="T39" fmla="*/ 2147483646 h 101"/>
              <a:gd name="T40" fmla="*/ 2147483646 w 80"/>
              <a:gd name="T41" fmla="*/ 2147483646 h 101"/>
              <a:gd name="T42" fmla="*/ 2147483646 w 80"/>
              <a:gd name="T43" fmla="*/ 2147483646 h 101"/>
              <a:gd name="T44" fmla="*/ 2147483646 w 80"/>
              <a:gd name="T45" fmla="*/ 2147483646 h 101"/>
              <a:gd name="T46" fmla="*/ 2147483646 w 80"/>
              <a:gd name="T47" fmla="*/ 2147483646 h 101"/>
              <a:gd name="T48" fmla="*/ 2147483646 w 80"/>
              <a:gd name="T49" fmla="*/ 2147483646 h 101"/>
              <a:gd name="T50" fmla="*/ 2147483646 w 80"/>
              <a:gd name="T51" fmla="*/ 2147483646 h 101"/>
              <a:gd name="T52" fmla="*/ 2147483646 w 80"/>
              <a:gd name="T53" fmla="*/ 2147483646 h 101"/>
              <a:gd name="T54" fmla="*/ 2147483646 w 80"/>
              <a:gd name="T55" fmla="*/ 2147483646 h 101"/>
              <a:gd name="T56" fmla="*/ 2147483646 w 80"/>
              <a:gd name="T57" fmla="*/ 2147483646 h 101"/>
              <a:gd name="T58" fmla="*/ 2147483646 w 80"/>
              <a:gd name="T59" fmla="*/ 2147483646 h 101"/>
              <a:gd name="T60" fmla="*/ 2147483646 w 80"/>
              <a:gd name="T61" fmla="*/ 2147483646 h 101"/>
              <a:gd name="T62" fmla="*/ 2147483646 w 80"/>
              <a:gd name="T63" fmla="*/ 2147483646 h 101"/>
              <a:gd name="T64" fmla="*/ 2147483646 w 80"/>
              <a:gd name="T65" fmla="*/ 2147483646 h 101"/>
              <a:gd name="T66" fmla="*/ 2147483646 w 80"/>
              <a:gd name="T67" fmla="*/ 2147483646 h 101"/>
              <a:gd name="T68" fmla="*/ 2147483646 w 80"/>
              <a:gd name="T69" fmla="*/ 2147483646 h 101"/>
              <a:gd name="T70" fmla="*/ 2147483646 w 80"/>
              <a:gd name="T71" fmla="*/ 2147483646 h 101"/>
              <a:gd name="T72" fmla="*/ 2147483646 w 80"/>
              <a:gd name="T73" fmla="*/ 2147483646 h 101"/>
              <a:gd name="T74" fmla="*/ 2147483646 w 80"/>
              <a:gd name="T75" fmla="*/ 2147483646 h 101"/>
              <a:gd name="T76" fmla="*/ 2147483646 w 80"/>
              <a:gd name="T77" fmla="*/ 2147483646 h 101"/>
              <a:gd name="T78" fmla="*/ 2147483646 w 80"/>
              <a:gd name="T79" fmla="*/ 2147483646 h 101"/>
              <a:gd name="T80" fmla="*/ 2147483646 w 80"/>
              <a:gd name="T81" fmla="*/ 2147483646 h 101"/>
              <a:gd name="T82" fmla="*/ 2147483646 w 80"/>
              <a:gd name="T83" fmla="*/ 2147483646 h 101"/>
              <a:gd name="T84" fmla="*/ 2147483646 w 80"/>
              <a:gd name="T85" fmla="*/ 2147483646 h 10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80" h="101">
                <a:moveTo>
                  <a:pt x="53" y="47"/>
                </a:moveTo>
                <a:cubicBezTo>
                  <a:pt x="56" y="50"/>
                  <a:pt x="58" y="53"/>
                  <a:pt x="60" y="57"/>
                </a:cubicBezTo>
                <a:cubicBezTo>
                  <a:pt x="61" y="60"/>
                  <a:pt x="62" y="65"/>
                  <a:pt x="62" y="69"/>
                </a:cubicBezTo>
                <a:cubicBezTo>
                  <a:pt x="62" y="78"/>
                  <a:pt x="58" y="86"/>
                  <a:pt x="52" y="92"/>
                </a:cubicBezTo>
                <a:cubicBezTo>
                  <a:pt x="52" y="92"/>
                  <a:pt x="51" y="93"/>
                  <a:pt x="50" y="94"/>
                </a:cubicBezTo>
                <a:cubicBezTo>
                  <a:pt x="76" y="94"/>
                  <a:pt x="76" y="94"/>
                  <a:pt x="76" y="94"/>
                </a:cubicBezTo>
                <a:cubicBezTo>
                  <a:pt x="78" y="94"/>
                  <a:pt x="80" y="95"/>
                  <a:pt x="80" y="98"/>
                </a:cubicBezTo>
                <a:cubicBezTo>
                  <a:pt x="80" y="100"/>
                  <a:pt x="78" y="101"/>
                  <a:pt x="76" y="101"/>
                </a:cubicBezTo>
                <a:cubicBezTo>
                  <a:pt x="52" y="101"/>
                  <a:pt x="28" y="101"/>
                  <a:pt x="4" y="101"/>
                </a:cubicBezTo>
                <a:cubicBezTo>
                  <a:pt x="2" y="101"/>
                  <a:pt x="0" y="100"/>
                  <a:pt x="0" y="98"/>
                </a:cubicBezTo>
                <a:cubicBezTo>
                  <a:pt x="0" y="95"/>
                  <a:pt x="2" y="94"/>
                  <a:pt x="4" y="94"/>
                </a:cubicBezTo>
                <a:cubicBezTo>
                  <a:pt x="29" y="94"/>
                  <a:pt x="29" y="94"/>
                  <a:pt x="29" y="94"/>
                </a:cubicBezTo>
                <a:cubicBezTo>
                  <a:pt x="29" y="94"/>
                  <a:pt x="29" y="94"/>
                  <a:pt x="29" y="94"/>
                </a:cubicBezTo>
                <a:cubicBezTo>
                  <a:pt x="36" y="94"/>
                  <a:pt x="42" y="91"/>
                  <a:pt x="47" y="86"/>
                </a:cubicBezTo>
                <a:cubicBezTo>
                  <a:pt x="48" y="86"/>
                  <a:pt x="48" y="85"/>
                  <a:pt x="49" y="84"/>
                </a:cubicBezTo>
                <a:cubicBezTo>
                  <a:pt x="6" y="84"/>
                  <a:pt x="6" y="84"/>
                  <a:pt x="6" y="84"/>
                </a:cubicBezTo>
                <a:cubicBezTo>
                  <a:pt x="5" y="84"/>
                  <a:pt x="4" y="83"/>
                  <a:pt x="4" y="82"/>
                </a:cubicBezTo>
                <a:cubicBezTo>
                  <a:pt x="4" y="81"/>
                  <a:pt x="5" y="80"/>
                  <a:pt x="6" y="80"/>
                </a:cubicBezTo>
                <a:cubicBezTo>
                  <a:pt x="52" y="80"/>
                  <a:pt x="52" y="80"/>
                  <a:pt x="52" y="80"/>
                </a:cubicBezTo>
                <a:cubicBezTo>
                  <a:pt x="53" y="76"/>
                  <a:pt x="54" y="73"/>
                  <a:pt x="54" y="69"/>
                </a:cubicBezTo>
                <a:cubicBezTo>
                  <a:pt x="54" y="66"/>
                  <a:pt x="54" y="62"/>
                  <a:pt x="52" y="60"/>
                </a:cubicBezTo>
                <a:cubicBezTo>
                  <a:pt x="51" y="57"/>
                  <a:pt x="50" y="55"/>
                  <a:pt x="48" y="53"/>
                </a:cubicBezTo>
                <a:cubicBezTo>
                  <a:pt x="47" y="54"/>
                  <a:pt x="45" y="54"/>
                  <a:pt x="43" y="54"/>
                </a:cubicBezTo>
                <a:cubicBezTo>
                  <a:pt x="42" y="54"/>
                  <a:pt x="41" y="54"/>
                  <a:pt x="40" y="54"/>
                </a:cubicBezTo>
                <a:cubicBezTo>
                  <a:pt x="34" y="64"/>
                  <a:pt x="34" y="64"/>
                  <a:pt x="34" y="64"/>
                </a:cubicBezTo>
                <a:cubicBezTo>
                  <a:pt x="33" y="65"/>
                  <a:pt x="32" y="65"/>
                  <a:pt x="31" y="65"/>
                </a:cubicBezTo>
                <a:cubicBezTo>
                  <a:pt x="29" y="63"/>
                  <a:pt x="29" y="63"/>
                  <a:pt x="29" y="63"/>
                </a:cubicBezTo>
                <a:cubicBezTo>
                  <a:pt x="27" y="67"/>
                  <a:pt x="27" y="67"/>
                  <a:pt x="27" y="67"/>
                </a:cubicBezTo>
                <a:cubicBezTo>
                  <a:pt x="26" y="68"/>
                  <a:pt x="25" y="68"/>
                  <a:pt x="23" y="68"/>
                </a:cubicBezTo>
                <a:cubicBezTo>
                  <a:pt x="14" y="62"/>
                  <a:pt x="14" y="62"/>
                  <a:pt x="14" y="62"/>
                </a:cubicBezTo>
                <a:cubicBezTo>
                  <a:pt x="13" y="62"/>
                  <a:pt x="13" y="60"/>
                  <a:pt x="13" y="59"/>
                </a:cubicBezTo>
                <a:cubicBezTo>
                  <a:pt x="15" y="56"/>
                  <a:pt x="15" y="56"/>
                  <a:pt x="15" y="56"/>
                </a:cubicBezTo>
                <a:cubicBezTo>
                  <a:pt x="13" y="54"/>
                  <a:pt x="13" y="54"/>
                  <a:pt x="13" y="54"/>
                </a:cubicBezTo>
                <a:cubicBezTo>
                  <a:pt x="12" y="54"/>
                  <a:pt x="12" y="52"/>
                  <a:pt x="12" y="51"/>
                </a:cubicBezTo>
                <a:cubicBezTo>
                  <a:pt x="33" y="15"/>
                  <a:pt x="33" y="15"/>
                  <a:pt x="33" y="15"/>
                </a:cubicBezTo>
                <a:cubicBezTo>
                  <a:pt x="34" y="14"/>
                  <a:pt x="35" y="13"/>
                  <a:pt x="36" y="14"/>
                </a:cubicBezTo>
                <a:cubicBezTo>
                  <a:pt x="36" y="14"/>
                  <a:pt x="36" y="14"/>
                  <a:pt x="36" y="14"/>
                </a:cubicBezTo>
                <a:cubicBezTo>
                  <a:pt x="39" y="15"/>
                  <a:pt x="39" y="15"/>
                  <a:pt x="39" y="15"/>
                </a:cubicBezTo>
                <a:cubicBezTo>
                  <a:pt x="42" y="9"/>
                  <a:pt x="42" y="9"/>
                  <a:pt x="42" y="9"/>
                </a:cubicBezTo>
                <a:cubicBezTo>
                  <a:pt x="40" y="8"/>
                  <a:pt x="40" y="8"/>
                  <a:pt x="40" y="8"/>
                </a:cubicBezTo>
                <a:cubicBezTo>
                  <a:pt x="38" y="7"/>
                  <a:pt x="37" y="5"/>
                  <a:pt x="38" y="3"/>
                </a:cubicBezTo>
                <a:cubicBezTo>
                  <a:pt x="39" y="1"/>
                  <a:pt x="42" y="0"/>
                  <a:pt x="44" y="1"/>
                </a:cubicBezTo>
                <a:cubicBezTo>
                  <a:pt x="50" y="5"/>
                  <a:pt x="56" y="8"/>
                  <a:pt x="62" y="12"/>
                </a:cubicBezTo>
                <a:cubicBezTo>
                  <a:pt x="63" y="13"/>
                  <a:pt x="64" y="15"/>
                  <a:pt x="63" y="17"/>
                </a:cubicBezTo>
                <a:cubicBezTo>
                  <a:pt x="62" y="19"/>
                  <a:pt x="59" y="19"/>
                  <a:pt x="58" y="18"/>
                </a:cubicBezTo>
                <a:cubicBezTo>
                  <a:pt x="55" y="17"/>
                  <a:pt x="55" y="17"/>
                  <a:pt x="55" y="17"/>
                </a:cubicBezTo>
                <a:cubicBezTo>
                  <a:pt x="52" y="23"/>
                  <a:pt x="52" y="23"/>
                  <a:pt x="52" y="23"/>
                </a:cubicBezTo>
                <a:cubicBezTo>
                  <a:pt x="54" y="24"/>
                  <a:pt x="54" y="24"/>
                  <a:pt x="54" y="24"/>
                </a:cubicBezTo>
                <a:cubicBezTo>
                  <a:pt x="55" y="25"/>
                  <a:pt x="56" y="26"/>
                  <a:pt x="55" y="28"/>
                </a:cubicBezTo>
                <a:cubicBezTo>
                  <a:pt x="50" y="36"/>
                  <a:pt x="50" y="36"/>
                  <a:pt x="50" y="36"/>
                </a:cubicBezTo>
                <a:cubicBezTo>
                  <a:pt x="52" y="38"/>
                  <a:pt x="54" y="41"/>
                  <a:pt x="54" y="44"/>
                </a:cubicBezTo>
                <a:cubicBezTo>
                  <a:pt x="54" y="45"/>
                  <a:pt x="53" y="46"/>
                  <a:pt x="53" y="47"/>
                </a:cubicBezTo>
                <a:close/>
                <a:moveTo>
                  <a:pt x="51" y="15"/>
                </a:moveTo>
                <a:cubicBezTo>
                  <a:pt x="51" y="15"/>
                  <a:pt x="51" y="15"/>
                  <a:pt x="51" y="15"/>
                </a:cubicBezTo>
                <a:cubicBezTo>
                  <a:pt x="50" y="14"/>
                  <a:pt x="48" y="13"/>
                  <a:pt x="46" y="12"/>
                </a:cubicBezTo>
                <a:cubicBezTo>
                  <a:pt x="43" y="18"/>
                  <a:pt x="43" y="18"/>
                  <a:pt x="43" y="18"/>
                </a:cubicBezTo>
                <a:cubicBezTo>
                  <a:pt x="48" y="21"/>
                  <a:pt x="48" y="21"/>
                  <a:pt x="48" y="21"/>
                </a:cubicBezTo>
                <a:cubicBezTo>
                  <a:pt x="51" y="15"/>
                  <a:pt x="51" y="15"/>
                  <a:pt x="51" y="15"/>
                </a:cubicBezTo>
                <a:close/>
                <a:moveTo>
                  <a:pt x="46" y="34"/>
                </a:moveTo>
                <a:cubicBezTo>
                  <a:pt x="46" y="34"/>
                  <a:pt x="46" y="34"/>
                  <a:pt x="46" y="34"/>
                </a:cubicBezTo>
                <a:cubicBezTo>
                  <a:pt x="50" y="27"/>
                  <a:pt x="50" y="27"/>
                  <a:pt x="50" y="27"/>
                </a:cubicBezTo>
                <a:cubicBezTo>
                  <a:pt x="45" y="25"/>
                  <a:pt x="41" y="22"/>
                  <a:pt x="36" y="19"/>
                </a:cubicBezTo>
                <a:cubicBezTo>
                  <a:pt x="17" y="51"/>
                  <a:pt x="17" y="51"/>
                  <a:pt x="17" y="51"/>
                </a:cubicBezTo>
                <a:cubicBezTo>
                  <a:pt x="22" y="54"/>
                  <a:pt x="27" y="57"/>
                  <a:pt x="31" y="60"/>
                </a:cubicBezTo>
                <a:cubicBezTo>
                  <a:pt x="36" y="51"/>
                  <a:pt x="36" y="51"/>
                  <a:pt x="36" y="51"/>
                </a:cubicBezTo>
                <a:cubicBezTo>
                  <a:pt x="34" y="49"/>
                  <a:pt x="33" y="47"/>
                  <a:pt x="33" y="44"/>
                </a:cubicBezTo>
                <a:cubicBezTo>
                  <a:pt x="33" y="41"/>
                  <a:pt x="34" y="38"/>
                  <a:pt x="36" y="36"/>
                </a:cubicBezTo>
                <a:cubicBezTo>
                  <a:pt x="36" y="36"/>
                  <a:pt x="36" y="36"/>
                  <a:pt x="36" y="36"/>
                </a:cubicBezTo>
                <a:cubicBezTo>
                  <a:pt x="38" y="33"/>
                  <a:pt x="42" y="33"/>
                  <a:pt x="46" y="34"/>
                </a:cubicBezTo>
                <a:close/>
                <a:moveTo>
                  <a:pt x="47" y="40"/>
                </a:moveTo>
                <a:cubicBezTo>
                  <a:pt x="47" y="40"/>
                  <a:pt x="47" y="40"/>
                  <a:pt x="47" y="40"/>
                </a:cubicBezTo>
                <a:cubicBezTo>
                  <a:pt x="45" y="37"/>
                  <a:pt x="41" y="37"/>
                  <a:pt x="39" y="40"/>
                </a:cubicBezTo>
                <a:cubicBezTo>
                  <a:pt x="39" y="39"/>
                  <a:pt x="39" y="39"/>
                  <a:pt x="39" y="39"/>
                </a:cubicBezTo>
                <a:cubicBezTo>
                  <a:pt x="39" y="40"/>
                  <a:pt x="39" y="40"/>
                  <a:pt x="39" y="40"/>
                </a:cubicBezTo>
                <a:cubicBezTo>
                  <a:pt x="38" y="41"/>
                  <a:pt x="37" y="42"/>
                  <a:pt x="37" y="44"/>
                </a:cubicBezTo>
                <a:cubicBezTo>
                  <a:pt x="37" y="47"/>
                  <a:pt x="40" y="50"/>
                  <a:pt x="43" y="50"/>
                </a:cubicBezTo>
                <a:cubicBezTo>
                  <a:pt x="45" y="50"/>
                  <a:pt x="46" y="49"/>
                  <a:pt x="47" y="48"/>
                </a:cubicBezTo>
                <a:cubicBezTo>
                  <a:pt x="47" y="48"/>
                  <a:pt x="47" y="48"/>
                  <a:pt x="47" y="48"/>
                </a:cubicBezTo>
                <a:cubicBezTo>
                  <a:pt x="48" y="47"/>
                  <a:pt x="49" y="45"/>
                  <a:pt x="49" y="44"/>
                </a:cubicBezTo>
                <a:cubicBezTo>
                  <a:pt x="49" y="42"/>
                  <a:pt x="48" y="41"/>
                  <a:pt x="47" y="40"/>
                </a:cubicBezTo>
                <a:cubicBezTo>
                  <a:pt x="47" y="40"/>
                  <a:pt x="47" y="40"/>
                  <a:pt x="47" y="40"/>
                </a:cubicBezTo>
                <a:close/>
                <a:moveTo>
                  <a:pt x="19" y="58"/>
                </a:moveTo>
                <a:cubicBezTo>
                  <a:pt x="19" y="58"/>
                  <a:pt x="19" y="58"/>
                  <a:pt x="19" y="58"/>
                </a:cubicBezTo>
                <a:cubicBezTo>
                  <a:pt x="18" y="60"/>
                  <a:pt x="18" y="60"/>
                  <a:pt x="18" y="60"/>
                </a:cubicBezTo>
                <a:cubicBezTo>
                  <a:pt x="24" y="63"/>
                  <a:pt x="24" y="63"/>
                  <a:pt x="24" y="63"/>
                </a:cubicBezTo>
                <a:cubicBezTo>
                  <a:pt x="25" y="61"/>
                  <a:pt x="25" y="61"/>
                  <a:pt x="25" y="61"/>
                </a:cubicBezTo>
                <a:cubicBezTo>
                  <a:pt x="19" y="58"/>
                  <a:pt x="19" y="58"/>
                  <a:pt x="19" y="58"/>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2" name="Freeform 39">
            <a:extLst>
              <a:ext uri="{FF2B5EF4-FFF2-40B4-BE49-F238E27FC236}">
                <a16:creationId xmlns:a16="http://schemas.microsoft.com/office/drawing/2014/main" id="{7D7E5046-9D89-4B93-B7E7-1B168A954817}"/>
              </a:ext>
            </a:extLst>
          </p:cNvPr>
          <p:cNvSpPr>
            <a:spLocks noEditPoints="1"/>
          </p:cNvSpPr>
          <p:nvPr/>
        </p:nvSpPr>
        <p:spPr bwMode="auto">
          <a:xfrm rot="19688311">
            <a:off x="3219450" y="4224338"/>
            <a:ext cx="388938" cy="433387"/>
          </a:xfrm>
          <a:custGeom>
            <a:avLst/>
            <a:gdLst>
              <a:gd name="T0" fmla="*/ 2147483646 w 91"/>
              <a:gd name="T1" fmla="*/ 2147483646 h 101"/>
              <a:gd name="T2" fmla="*/ 2147483646 w 91"/>
              <a:gd name="T3" fmla="*/ 2147483646 h 101"/>
              <a:gd name="T4" fmla="*/ 2147483646 w 91"/>
              <a:gd name="T5" fmla="*/ 2147483646 h 101"/>
              <a:gd name="T6" fmla="*/ 2147483646 w 91"/>
              <a:gd name="T7" fmla="*/ 2147483646 h 101"/>
              <a:gd name="T8" fmla="*/ 2147483646 w 91"/>
              <a:gd name="T9" fmla="*/ 2147483646 h 101"/>
              <a:gd name="T10" fmla="*/ 2147483646 w 91"/>
              <a:gd name="T11" fmla="*/ 2147483646 h 101"/>
              <a:gd name="T12" fmla="*/ 2147483646 w 91"/>
              <a:gd name="T13" fmla="*/ 2147483646 h 101"/>
              <a:gd name="T14" fmla="*/ 2147483646 w 91"/>
              <a:gd name="T15" fmla="*/ 2147483646 h 101"/>
              <a:gd name="T16" fmla="*/ 2147483646 w 91"/>
              <a:gd name="T17" fmla="*/ 2147483646 h 101"/>
              <a:gd name="T18" fmla="*/ 2147483646 w 91"/>
              <a:gd name="T19" fmla="*/ 2147483646 h 101"/>
              <a:gd name="T20" fmla="*/ 2147483646 w 91"/>
              <a:gd name="T21" fmla="*/ 2147483646 h 101"/>
              <a:gd name="T22" fmla="*/ 2147483646 w 91"/>
              <a:gd name="T23" fmla="*/ 2147483646 h 101"/>
              <a:gd name="T24" fmla="*/ 2147483646 w 91"/>
              <a:gd name="T25" fmla="*/ 2147483646 h 101"/>
              <a:gd name="T26" fmla="*/ 2147483646 w 91"/>
              <a:gd name="T27" fmla="*/ 2147483646 h 101"/>
              <a:gd name="T28" fmla="*/ 2147483646 w 91"/>
              <a:gd name="T29" fmla="*/ 2147483646 h 101"/>
              <a:gd name="T30" fmla="*/ 2147483646 w 91"/>
              <a:gd name="T31" fmla="*/ 2147483646 h 101"/>
              <a:gd name="T32" fmla="*/ 0 w 91"/>
              <a:gd name="T33" fmla="*/ 2147483646 h 101"/>
              <a:gd name="T34" fmla="*/ 2147483646 w 91"/>
              <a:gd name="T35" fmla="*/ 2147483646 h 101"/>
              <a:gd name="T36" fmla="*/ 2147483646 w 91"/>
              <a:gd name="T37" fmla="*/ 2147483646 h 101"/>
              <a:gd name="T38" fmla="*/ 2147483646 w 91"/>
              <a:gd name="T39" fmla="*/ 2147483646 h 101"/>
              <a:gd name="T40" fmla="*/ 2147483646 w 91"/>
              <a:gd name="T41" fmla="*/ 2147483646 h 101"/>
              <a:gd name="T42" fmla="*/ 2147483646 w 91"/>
              <a:gd name="T43" fmla="*/ 2147483646 h 101"/>
              <a:gd name="T44" fmla="*/ 2147483646 w 91"/>
              <a:gd name="T45" fmla="*/ 2147483646 h 101"/>
              <a:gd name="T46" fmla="*/ 2147483646 w 91"/>
              <a:gd name="T47" fmla="*/ 2147483646 h 101"/>
              <a:gd name="T48" fmla="*/ 2147483646 w 91"/>
              <a:gd name="T49" fmla="*/ 2147483646 h 101"/>
              <a:gd name="T50" fmla="*/ 2147483646 w 91"/>
              <a:gd name="T51" fmla="*/ 2147483646 h 101"/>
              <a:gd name="T52" fmla="*/ 2147483646 w 91"/>
              <a:gd name="T53" fmla="*/ 2147483646 h 101"/>
              <a:gd name="T54" fmla="*/ 2147483646 w 91"/>
              <a:gd name="T55" fmla="*/ 2147483646 h 101"/>
              <a:gd name="T56" fmla="*/ 2147483646 w 91"/>
              <a:gd name="T57" fmla="*/ 2147483646 h 101"/>
              <a:gd name="T58" fmla="*/ 2147483646 w 91"/>
              <a:gd name="T59" fmla="*/ 2147483646 h 101"/>
              <a:gd name="T60" fmla="*/ 2147483646 w 91"/>
              <a:gd name="T61" fmla="*/ 2147483646 h 101"/>
              <a:gd name="T62" fmla="*/ 2147483646 w 91"/>
              <a:gd name="T63" fmla="*/ 2147483646 h 101"/>
              <a:gd name="T64" fmla="*/ 2147483646 w 91"/>
              <a:gd name="T65" fmla="*/ 2147483646 h 101"/>
              <a:gd name="T66" fmla="*/ 2147483646 w 91"/>
              <a:gd name="T67" fmla="*/ 2147483646 h 10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91" h="101">
                <a:moveTo>
                  <a:pt x="40" y="5"/>
                </a:moveTo>
                <a:cubicBezTo>
                  <a:pt x="45" y="7"/>
                  <a:pt x="48" y="12"/>
                  <a:pt x="50" y="17"/>
                </a:cubicBezTo>
                <a:cubicBezTo>
                  <a:pt x="52" y="14"/>
                  <a:pt x="54" y="12"/>
                  <a:pt x="56" y="10"/>
                </a:cubicBezTo>
                <a:cubicBezTo>
                  <a:pt x="57" y="9"/>
                  <a:pt x="58" y="9"/>
                  <a:pt x="59" y="10"/>
                </a:cubicBezTo>
                <a:cubicBezTo>
                  <a:pt x="60" y="11"/>
                  <a:pt x="60" y="12"/>
                  <a:pt x="59" y="13"/>
                </a:cubicBezTo>
                <a:cubicBezTo>
                  <a:pt x="56" y="16"/>
                  <a:pt x="53" y="20"/>
                  <a:pt x="51" y="25"/>
                </a:cubicBezTo>
                <a:cubicBezTo>
                  <a:pt x="51" y="25"/>
                  <a:pt x="51" y="25"/>
                  <a:pt x="51" y="25"/>
                </a:cubicBezTo>
                <a:cubicBezTo>
                  <a:pt x="51" y="25"/>
                  <a:pt x="51" y="25"/>
                  <a:pt x="51" y="25"/>
                </a:cubicBezTo>
                <a:cubicBezTo>
                  <a:pt x="51" y="25"/>
                  <a:pt x="51" y="25"/>
                  <a:pt x="51" y="25"/>
                </a:cubicBezTo>
                <a:cubicBezTo>
                  <a:pt x="51" y="25"/>
                  <a:pt x="51" y="25"/>
                  <a:pt x="51" y="25"/>
                </a:cubicBezTo>
                <a:cubicBezTo>
                  <a:pt x="51" y="25"/>
                  <a:pt x="51" y="25"/>
                  <a:pt x="51" y="25"/>
                </a:cubicBezTo>
                <a:cubicBezTo>
                  <a:pt x="51" y="25"/>
                  <a:pt x="51" y="25"/>
                  <a:pt x="51" y="25"/>
                </a:cubicBezTo>
                <a:cubicBezTo>
                  <a:pt x="51" y="25"/>
                  <a:pt x="51" y="25"/>
                  <a:pt x="51" y="25"/>
                </a:cubicBezTo>
                <a:cubicBezTo>
                  <a:pt x="50" y="28"/>
                  <a:pt x="49" y="31"/>
                  <a:pt x="48" y="34"/>
                </a:cubicBezTo>
                <a:cubicBezTo>
                  <a:pt x="49" y="34"/>
                  <a:pt x="50" y="34"/>
                  <a:pt x="51" y="34"/>
                </a:cubicBezTo>
                <a:cubicBezTo>
                  <a:pt x="53" y="33"/>
                  <a:pt x="55" y="33"/>
                  <a:pt x="58" y="33"/>
                </a:cubicBezTo>
                <a:cubicBezTo>
                  <a:pt x="59" y="33"/>
                  <a:pt x="60" y="33"/>
                  <a:pt x="61" y="33"/>
                </a:cubicBezTo>
                <a:cubicBezTo>
                  <a:pt x="63" y="33"/>
                  <a:pt x="64" y="33"/>
                  <a:pt x="65" y="34"/>
                </a:cubicBezTo>
                <a:cubicBezTo>
                  <a:pt x="67" y="34"/>
                  <a:pt x="68" y="36"/>
                  <a:pt x="68" y="38"/>
                </a:cubicBezTo>
                <a:cubicBezTo>
                  <a:pt x="68" y="39"/>
                  <a:pt x="68" y="39"/>
                  <a:pt x="67" y="40"/>
                </a:cubicBezTo>
                <a:cubicBezTo>
                  <a:pt x="68" y="40"/>
                  <a:pt x="68" y="40"/>
                  <a:pt x="68" y="40"/>
                </a:cubicBezTo>
                <a:cubicBezTo>
                  <a:pt x="67" y="41"/>
                  <a:pt x="66" y="42"/>
                  <a:pt x="66" y="43"/>
                </a:cubicBezTo>
                <a:cubicBezTo>
                  <a:pt x="63" y="54"/>
                  <a:pt x="73" y="65"/>
                  <a:pt x="84" y="63"/>
                </a:cubicBezTo>
                <a:cubicBezTo>
                  <a:pt x="85" y="63"/>
                  <a:pt x="85" y="63"/>
                  <a:pt x="86" y="62"/>
                </a:cubicBezTo>
                <a:cubicBezTo>
                  <a:pt x="88" y="62"/>
                  <a:pt x="90" y="63"/>
                  <a:pt x="91" y="65"/>
                </a:cubicBezTo>
                <a:cubicBezTo>
                  <a:pt x="91" y="65"/>
                  <a:pt x="91" y="65"/>
                  <a:pt x="91" y="66"/>
                </a:cubicBezTo>
                <a:cubicBezTo>
                  <a:pt x="91" y="67"/>
                  <a:pt x="91" y="67"/>
                  <a:pt x="91" y="67"/>
                </a:cubicBezTo>
                <a:cubicBezTo>
                  <a:pt x="91" y="67"/>
                  <a:pt x="91" y="67"/>
                  <a:pt x="91" y="67"/>
                </a:cubicBezTo>
                <a:cubicBezTo>
                  <a:pt x="91" y="85"/>
                  <a:pt x="76" y="101"/>
                  <a:pt x="58" y="101"/>
                </a:cubicBezTo>
                <a:cubicBezTo>
                  <a:pt x="55" y="101"/>
                  <a:pt x="53" y="100"/>
                  <a:pt x="51" y="100"/>
                </a:cubicBezTo>
                <a:cubicBezTo>
                  <a:pt x="49" y="99"/>
                  <a:pt x="47" y="99"/>
                  <a:pt x="46" y="98"/>
                </a:cubicBezTo>
                <a:cubicBezTo>
                  <a:pt x="44" y="99"/>
                  <a:pt x="42" y="99"/>
                  <a:pt x="41" y="100"/>
                </a:cubicBezTo>
                <a:cubicBezTo>
                  <a:pt x="39" y="100"/>
                  <a:pt x="36" y="101"/>
                  <a:pt x="34" y="101"/>
                </a:cubicBezTo>
                <a:cubicBezTo>
                  <a:pt x="15" y="101"/>
                  <a:pt x="0" y="85"/>
                  <a:pt x="0" y="67"/>
                </a:cubicBezTo>
                <a:cubicBezTo>
                  <a:pt x="0" y="48"/>
                  <a:pt x="15" y="33"/>
                  <a:pt x="34" y="33"/>
                </a:cubicBezTo>
                <a:cubicBezTo>
                  <a:pt x="36" y="33"/>
                  <a:pt x="39" y="33"/>
                  <a:pt x="41" y="34"/>
                </a:cubicBezTo>
                <a:cubicBezTo>
                  <a:pt x="42" y="34"/>
                  <a:pt x="43" y="34"/>
                  <a:pt x="44" y="34"/>
                </a:cubicBezTo>
                <a:cubicBezTo>
                  <a:pt x="44" y="32"/>
                  <a:pt x="44" y="30"/>
                  <a:pt x="45" y="28"/>
                </a:cubicBezTo>
                <a:cubicBezTo>
                  <a:pt x="39" y="30"/>
                  <a:pt x="33" y="30"/>
                  <a:pt x="28" y="27"/>
                </a:cubicBezTo>
                <a:cubicBezTo>
                  <a:pt x="21" y="22"/>
                  <a:pt x="16" y="15"/>
                  <a:pt x="17" y="7"/>
                </a:cubicBezTo>
                <a:cubicBezTo>
                  <a:pt x="17" y="6"/>
                  <a:pt x="17" y="5"/>
                  <a:pt x="18" y="5"/>
                </a:cubicBezTo>
                <a:cubicBezTo>
                  <a:pt x="25" y="1"/>
                  <a:pt x="33" y="0"/>
                  <a:pt x="40" y="4"/>
                </a:cubicBezTo>
                <a:cubicBezTo>
                  <a:pt x="40" y="5"/>
                  <a:pt x="40" y="5"/>
                  <a:pt x="40" y="5"/>
                </a:cubicBezTo>
                <a:close/>
                <a:moveTo>
                  <a:pt x="39" y="41"/>
                </a:moveTo>
                <a:cubicBezTo>
                  <a:pt x="39" y="41"/>
                  <a:pt x="39" y="41"/>
                  <a:pt x="39" y="41"/>
                </a:cubicBezTo>
                <a:cubicBezTo>
                  <a:pt x="38" y="41"/>
                  <a:pt x="36" y="41"/>
                  <a:pt x="34" y="41"/>
                </a:cubicBezTo>
                <a:cubicBezTo>
                  <a:pt x="20" y="41"/>
                  <a:pt x="8" y="52"/>
                  <a:pt x="8" y="67"/>
                </a:cubicBezTo>
                <a:cubicBezTo>
                  <a:pt x="8" y="81"/>
                  <a:pt x="20" y="93"/>
                  <a:pt x="34" y="93"/>
                </a:cubicBezTo>
                <a:cubicBezTo>
                  <a:pt x="36" y="93"/>
                  <a:pt x="38" y="93"/>
                  <a:pt x="39" y="92"/>
                </a:cubicBezTo>
                <a:cubicBezTo>
                  <a:pt x="41" y="92"/>
                  <a:pt x="43" y="91"/>
                  <a:pt x="44" y="91"/>
                </a:cubicBezTo>
                <a:cubicBezTo>
                  <a:pt x="45" y="90"/>
                  <a:pt x="46" y="90"/>
                  <a:pt x="47" y="91"/>
                </a:cubicBezTo>
                <a:cubicBezTo>
                  <a:pt x="49" y="91"/>
                  <a:pt x="51" y="92"/>
                  <a:pt x="52" y="92"/>
                </a:cubicBezTo>
                <a:cubicBezTo>
                  <a:pt x="54" y="93"/>
                  <a:pt x="56" y="93"/>
                  <a:pt x="58" y="93"/>
                </a:cubicBezTo>
                <a:cubicBezTo>
                  <a:pt x="70" y="93"/>
                  <a:pt x="81" y="83"/>
                  <a:pt x="83" y="71"/>
                </a:cubicBezTo>
                <a:cubicBezTo>
                  <a:pt x="67" y="72"/>
                  <a:pt x="54" y="57"/>
                  <a:pt x="58" y="41"/>
                </a:cubicBezTo>
                <a:cubicBezTo>
                  <a:pt x="59" y="41"/>
                  <a:pt x="59" y="41"/>
                  <a:pt x="59" y="41"/>
                </a:cubicBezTo>
                <a:cubicBezTo>
                  <a:pt x="58" y="41"/>
                  <a:pt x="58" y="41"/>
                  <a:pt x="58" y="41"/>
                </a:cubicBezTo>
                <a:cubicBezTo>
                  <a:pt x="56" y="41"/>
                  <a:pt x="54" y="41"/>
                  <a:pt x="52" y="41"/>
                </a:cubicBezTo>
                <a:cubicBezTo>
                  <a:pt x="51" y="41"/>
                  <a:pt x="49" y="42"/>
                  <a:pt x="47" y="43"/>
                </a:cubicBezTo>
                <a:cubicBezTo>
                  <a:pt x="46" y="43"/>
                  <a:pt x="45" y="43"/>
                  <a:pt x="44" y="43"/>
                </a:cubicBezTo>
                <a:cubicBezTo>
                  <a:pt x="43" y="42"/>
                  <a:pt x="41" y="41"/>
                  <a:pt x="39" y="41"/>
                </a:cubicBezTo>
                <a:close/>
                <a:moveTo>
                  <a:pt x="38" y="9"/>
                </a:moveTo>
                <a:cubicBezTo>
                  <a:pt x="38" y="9"/>
                  <a:pt x="38" y="9"/>
                  <a:pt x="38" y="9"/>
                </a:cubicBezTo>
                <a:cubicBezTo>
                  <a:pt x="38" y="8"/>
                  <a:pt x="38" y="8"/>
                  <a:pt x="38" y="8"/>
                </a:cubicBezTo>
                <a:cubicBezTo>
                  <a:pt x="33" y="6"/>
                  <a:pt x="27" y="5"/>
                  <a:pt x="21" y="8"/>
                </a:cubicBezTo>
                <a:cubicBezTo>
                  <a:pt x="22" y="14"/>
                  <a:pt x="25" y="20"/>
                  <a:pt x="30" y="23"/>
                </a:cubicBezTo>
                <a:cubicBezTo>
                  <a:pt x="35" y="25"/>
                  <a:pt x="41" y="26"/>
                  <a:pt x="46" y="23"/>
                </a:cubicBezTo>
                <a:cubicBezTo>
                  <a:pt x="46" y="17"/>
                  <a:pt x="43" y="11"/>
                  <a:pt x="38" y="9"/>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3" name="Freeform 43">
            <a:extLst>
              <a:ext uri="{FF2B5EF4-FFF2-40B4-BE49-F238E27FC236}">
                <a16:creationId xmlns:a16="http://schemas.microsoft.com/office/drawing/2014/main" id="{1C22057A-3F6E-41B6-83E6-F5A8FD490053}"/>
              </a:ext>
            </a:extLst>
          </p:cNvPr>
          <p:cNvSpPr>
            <a:spLocks noEditPoints="1"/>
          </p:cNvSpPr>
          <p:nvPr/>
        </p:nvSpPr>
        <p:spPr bwMode="auto">
          <a:xfrm rot="19688311">
            <a:off x="1760538" y="5127625"/>
            <a:ext cx="293687" cy="425450"/>
          </a:xfrm>
          <a:custGeom>
            <a:avLst/>
            <a:gdLst>
              <a:gd name="T0" fmla="*/ 2147483646 w 69"/>
              <a:gd name="T1" fmla="*/ 2147483646 h 99"/>
              <a:gd name="T2" fmla="*/ 2147483646 w 69"/>
              <a:gd name="T3" fmla="*/ 2147483646 h 99"/>
              <a:gd name="T4" fmla="*/ 2147483646 w 69"/>
              <a:gd name="T5" fmla="*/ 2147483646 h 99"/>
              <a:gd name="T6" fmla="*/ 2147483646 w 69"/>
              <a:gd name="T7" fmla="*/ 2147483646 h 99"/>
              <a:gd name="T8" fmla="*/ 2147483646 w 69"/>
              <a:gd name="T9" fmla="*/ 2147483646 h 99"/>
              <a:gd name="T10" fmla="*/ 2147483646 w 69"/>
              <a:gd name="T11" fmla="*/ 2147483646 h 99"/>
              <a:gd name="T12" fmla="*/ 2147483646 w 69"/>
              <a:gd name="T13" fmla="*/ 0 h 99"/>
              <a:gd name="T14" fmla="*/ 2147483646 w 69"/>
              <a:gd name="T15" fmla="*/ 2147483646 h 99"/>
              <a:gd name="T16" fmla="*/ 2147483646 w 69"/>
              <a:gd name="T17" fmla="*/ 2147483646 h 99"/>
              <a:gd name="T18" fmla="*/ 2147483646 w 69"/>
              <a:gd name="T19" fmla="*/ 2147483646 h 99"/>
              <a:gd name="T20" fmla="*/ 2147483646 w 69"/>
              <a:gd name="T21" fmla="*/ 2147483646 h 99"/>
              <a:gd name="T22" fmla="*/ 2147483646 w 69"/>
              <a:gd name="T23" fmla="*/ 2147483646 h 99"/>
              <a:gd name="T24" fmla="*/ 2147483646 w 69"/>
              <a:gd name="T25" fmla="*/ 2147483646 h 99"/>
              <a:gd name="T26" fmla="*/ 2147483646 w 69"/>
              <a:gd name="T27" fmla="*/ 2147483646 h 99"/>
              <a:gd name="T28" fmla="*/ 2147483646 w 69"/>
              <a:gd name="T29" fmla="*/ 2147483646 h 99"/>
              <a:gd name="T30" fmla="*/ 2147483646 w 69"/>
              <a:gd name="T31" fmla="*/ 2147483646 h 99"/>
              <a:gd name="T32" fmla="*/ 2147483646 w 69"/>
              <a:gd name="T33" fmla="*/ 2147483646 h 99"/>
              <a:gd name="T34" fmla="*/ 2147483646 w 69"/>
              <a:gd name="T35" fmla="*/ 2147483646 h 99"/>
              <a:gd name="T36" fmla="*/ 2147483646 w 69"/>
              <a:gd name="T37" fmla="*/ 2147483646 h 99"/>
              <a:gd name="T38" fmla="*/ 2147483646 w 69"/>
              <a:gd name="T39" fmla="*/ 2147483646 h 99"/>
              <a:gd name="T40" fmla="*/ 2147483646 w 69"/>
              <a:gd name="T41" fmla="*/ 2147483646 h 99"/>
              <a:gd name="T42" fmla="*/ 2147483646 w 69"/>
              <a:gd name="T43" fmla="*/ 2147483646 h 99"/>
              <a:gd name="T44" fmla="*/ 2147483646 w 69"/>
              <a:gd name="T45" fmla="*/ 2147483646 h 99"/>
              <a:gd name="T46" fmla="*/ 0 w 69"/>
              <a:gd name="T47" fmla="*/ 2147483646 h 99"/>
              <a:gd name="T48" fmla="*/ 2147483646 w 69"/>
              <a:gd name="T49" fmla="*/ 2147483646 h 99"/>
              <a:gd name="T50" fmla="*/ 2147483646 w 69"/>
              <a:gd name="T51" fmla="*/ 2147483646 h 99"/>
              <a:gd name="T52" fmla="*/ 2147483646 w 69"/>
              <a:gd name="T53" fmla="*/ 2147483646 h 99"/>
              <a:gd name="T54" fmla="*/ 2147483646 w 69"/>
              <a:gd name="T55" fmla="*/ 2147483646 h 99"/>
              <a:gd name="T56" fmla="*/ 2147483646 w 69"/>
              <a:gd name="T57" fmla="*/ 2147483646 h 99"/>
              <a:gd name="T58" fmla="*/ 2147483646 w 69"/>
              <a:gd name="T59" fmla="*/ 2147483646 h 99"/>
              <a:gd name="T60" fmla="*/ 2147483646 w 69"/>
              <a:gd name="T61" fmla="*/ 2147483646 h 99"/>
              <a:gd name="T62" fmla="*/ 2147483646 w 69"/>
              <a:gd name="T63" fmla="*/ 2147483646 h 99"/>
              <a:gd name="T64" fmla="*/ 2147483646 w 69"/>
              <a:gd name="T65" fmla="*/ 2147483646 h 99"/>
              <a:gd name="T66" fmla="*/ 2147483646 w 69"/>
              <a:gd name="T67" fmla="*/ 2147483646 h 99"/>
              <a:gd name="T68" fmla="*/ 2147483646 w 69"/>
              <a:gd name="T69" fmla="*/ 2147483646 h 99"/>
              <a:gd name="T70" fmla="*/ 2147483646 w 69"/>
              <a:gd name="T71" fmla="*/ 2147483646 h 99"/>
              <a:gd name="T72" fmla="*/ 2147483646 w 69"/>
              <a:gd name="T73" fmla="*/ 2147483646 h 99"/>
              <a:gd name="T74" fmla="*/ 2147483646 w 69"/>
              <a:gd name="T75" fmla="*/ 2147483646 h 9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9" h="99">
                <a:moveTo>
                  <a:pt x="4" y="70"/>
                </a:moveTo>
                <a:cubicBezTo>
                  <a:pt x="3" y="70"/>
                  <a:pt x="2" y="69"/>
                  <a:pt x="2" y="68"/>
                </a:cubicBezTo>
                <a:cubicBezTo>
                  <a:pt x="2" y="67"/>
                  <a:pt x="3" y="66"/>
                  <a:pt x="4" y="66"/>
                </a:cubicBezTo>
                <a:cubicBezTo>
                  <a:pt x="13" y="66"/>
                  <a:pt x="13" y="66"/>
                  <a:pt x="13" y="66"/>
                </a:cubicBezTo>
                <a:cubicBezTo>
                  <a:pt x="24" y="44"/>
                  <a:pt x="24" y="44"/>
                  <a:pt x="24" y="44"/>
                </a:cubicBezTo>
                <a:cubicBezTo>
                  <a:pt x="23" y="43"/>
                  <a:pt x="22" y="42"/>
                  <a:pt x="22" y="42"/>
                </a:cubicBezTo>
                <a:cubicBezTo>
                  <a:pt x="22" y="42"/>
                  <a:pt x="22" y="42"/>
                  <a:pt x="22" y="42"/>
                </a:cubicBezTo>
                <a:cubicBezTo>
                  <a:pt x="22" y="42"/>
                  <a:pt x="22" y="42"/>
                  <a:pt x="22" y="42"/>
                </a:cubicBezTo>
                <a:cubicBezTo>
                  <a:pt x="18" y="39"/>
                  <a:pt x="16" y="34"/>
                  <a:pt x="16" y="29"/>
                </a:cubicBezTo>
                <a:cubicBezTo>
                  <a:pt x="16" y="24"/>
                  <a:pt x="18" y="20"/>
                  <a:pt x="22" y="17"/>
                </a:cubicBezTo>
                <a:cubicBezTo>
                  <a:pt x="22" y="16"/>
                  <a:pt x="22" y="16"/>
                  <a:pt x="22" y="16"/>
                </a:cubicBezTo>
                <a:cubicBezTo>
                  <a:pt x="24" y="14"/>
                  <a:pt x="27" y="13"/>
                  <a:pt x="30" y="12"/>
                </a:cubicBezTo>
                <a:cubicBezTo>
                  <a:pt x="30" y="4"/>
                  <a:pt x="30" y="4"/>
                  <a:pt x="30" y="4"/>
                </a:cubicBezTo>
                <a:cubicBezTo>
                  <a:pt x="30" y="2"/>
                  <a:pt x="32" y="0"/>
                  <a:pt x="34" y="0"/>
                </a:cubicBezTo>
                <a:cubicBezTo>
                  <a:pt x="36" y="0"/>
                  <a:pt x="38" y="2"/>
                  <a:pt x="38" y="4"/>
                </a:cubicBezTo>
                <a:cubicBezTo>
                  <a:pt x="38" y="12"/>
                  <a:pt x="38" y="12"/>
                  <a:pt x="38" y="12"/>
                </a:cubicBezTo>
                <a:cubicBezTo>
                  <a:pt x="42" y="13"/>
                  <a:pt x="45" y="14"/>
                  <a:pt x="47" y="17"/>
                </a:cubicBezTo>
                <a:cubicBezTo>
                  <a:pt x="50" y="20"/>
                  <a:pt x="52" y="24"/>
                  <a:pt x="52" y="29"/>
                </a:cubicBezTo>
                <a:cubicBezTo>
                  <a:pt x="52" y="34"/>
                  <a:pt x="50" y="39"/>
                  <a:pt x="47" y="42"/>
                </a:cubicBezTo>
                <a:cubicBezTo>
                  <a:pt x="47" y="42"/>
                  <a:pt x="47" y="42"/>
                  <a:pt x="47" y="42"/>
                </a:cubicBezTo>
                <a:cubicBezTo>
                  <a:pt x="46" y="43"/>
                  <a:pt x="46" y="43"/>
                  <a:pt x="45" y="44"/>
                </a:cubicBezTo>
                <a:cubicBezTo>
                  <a:pt x="56" y="66"/>
                  <a:pt x="56" y="66"/>
                  <a:pt x="56" y="66"/>
                </a:cubicBezTo>
                <a:cubicBezTo>
                  <a:pt x="65" y="66"/>
                  <a:pt x="65" y="66"/>
                  <a:pt x="65" y="66"/>
                </a:cubicBezTo>
                <a:cubicBezTo>
                  <a:pt x="66" y="66"/>
                  <a:pt x="67" y="67"/>
                  <a:pt x="67" y="68"/>
                </a:cubicBezTo>
                <a:cubicBezTo>
                  <a:pt x="67" y="69"/>
                  <a:pt x="66" y="70"/>
                  <a:pt x="65" y="70"/>
                </a:cubicBezTo>
                <a:cubicBezTo>
                  <a:pt x="58" y="70"/>
                  <a:pt x="58" y="70"/>
                  <a:pt x="58" y="70"/>
                </a:cubicBezTo>
                <a:cubicBezTo>
                  <a:pt x="66" y="87"/>
                  <a:pt x="66" y="87"/>
                  <a:pt x="66" y="87"/>
                </a:cubicBezTo>
                <a:cubicBezTo>
                  <a:pt x="66" y="88"/>
                  <a:pt x="66" y="89"/>
                  <a:pt x="66" y="90"/>
                </a:cubicBezTo>
                <a:cubicBezTo>
                  <a:pt x="67" y="92"/>
                  <a:pt x="67" y="92"/>
                  <a:pt x="67" y="92"/>
                </a:cubicBezTo>
                <a:cubicBezTo>
                  <a:pt x="68" y="96"/>
                  <a:pt x="68" y="96"/>
                  <a:pt x="68" y="96"/>
                </a:cubicBezTo>
                <a:cubicBezTo>
                  <a:pt x="69" y="97"/>
                  <a:pt x="69" y="98"/>
                  <a:pt x="67" y="99"/>
                </a:cubicBezTo>
                <a:cubicBezTo>
                  <a:pt x="66" y="99"/>
                  <a:pt x="65" y="99"/>
                  <a:pt x="64" y="98"/>
                </a:cubicBezTo>
                <a:cubicBezTo>
                  <a:pt x="63" y="94"/>
                  <a:pt x="63" y="94"/>
                  <a:pt x="63" y="94"/>
                </a:cubicBezTo>
                <a:cubicBezTo>
                  <a:pt x="62" y="92"/>
                  <a:pt x="62" y="92"/>
                  <a:pt x="62" y="92"/>
                </a:cubicBezTo>
                <a:cubicBezTo>
                  <a:pt x="61" y="92"/>
                  <a:pt x="59" y="92"/>
                  <a:pt x="59" y="90"/>
                </a:cubicBezTo>
                <a:cubicBezTo>
                  <a:pt x="49" y="70"/>
                  <a:pt x="49" y="70"/>
                  <a:pt x="49" y="70"/>
                </a:cubicBezTo>
                <a:cubicBezTo>
                  <a:pt x="38" y="70"/>
                  <a:pt x="38" y="70"/>
                  <a:pt x="38" y="70"/>
                </a:cubicBezTo>
                <a:cubicBezTo>
                  <a:pt x="38" y="73"/>
                  <a:pt x="38" y="73"/>
                  <a:pt x="38" y="73"/>
                </a:cubicBezTo>
                <a:cubicBezTo>
                  <a:pt x="38" y="75"/>
                  <a:pt x="36" y="77"/>
                  <a:pt x="34" y="77"/>
                </a:cubicBezTo>
                <a:cubicBezTo>
                  <a:pt x="32" y="77"/>
                  <a:pt x="30" y="75"/>
                  <a:pt x="30" y="73"/>
                </a:cubicBezTo>
                <a:cubicBezTo>
                  <a:pt x="30" y="70"/>
                  <a:pt x="30" y="70"/>
                  <a:pt x="30" y="70"/>
                </a:cubicBezTo>
                <a:cubicBezTo>
                  <a:pt x="19" y="70"/>
                  <a:pt x="19" y="70"/>
                  <a:pt x="19" y="70"/>
                </a:cubicBezTo>
                <a:cubicBezTo>
                  <a:pt x="10" y="90"/>
                  <a:pt x="10" y="90"/>
                  <a:pt x="10" y="90"/>
                </a:cubicBezTo>
                <a:cubicBezTo>
                  <a:pt x="9" y="92"/>
                  <a:pt x="8" y="92"/>
                  <a:pt x="7" y="92"/>
                </a:cubicBezTo>
                <a:cubicBezTo>
                  <a:pt x="6" y="94"/>
                  <a:pt x="6" y="94"/>
                  <a:pt x="6" y="94"/>
                </a:cubicBezTo>
                <a:cubicBezTo>
                  <a:pt x="4" y="98"/>
                  <a:pt x="4" y="98"/>
                  <a:pt x="4" y="98"/>
                </a:cubicBezTo>
                <a:cubicBezTo>
                  <a:pt x="4" y="99"/>
                  <a:pt x="3" y="99"/>
                  <a:pt x="1" y="99"/>
                </a:cubicBezTo>
                <a:cubicBezTo>
                  <a:pt x="0" y="98"/>
                  <a:pt x="0" y="97"/>
                  <a:pt x="0" y="96"/>
                </a:cubicBezTo>
                <a:cubicBezTo>
                  <a:pt x="2" y="92"/>
                  <a:pt x="2" y="92"/>
                  <a:pt x="2" y="92"/>
                </a:cubicBezTo>
                <a:cubicBezTo>
                  <a:pt x="3" y="90"/>
                  <a:pt x="3" y="90"/>
                  <a:pt x="3" y="90"/>
                </a:cubicBezTo>
                <a:cubicBezTo>
                  <a:pt x="2" y="89"/>
                  <a:pt x="2" y="88"/>
                  <a:pt x="3" y="87"/>
                </a:cubicBezTo>
                <a:cubicBezTo>
                  <a:pt x="11" y="70"/>
                  <a:pt x="11" y="70"/>
                  <a:pt x="11" y="70"/>
                </a:cubicBezTo>
                <a:cubicBezTo>
                  <a:pt x="4" y="70"/>
                  <a:pt x="4" y="70"/>
                  <a:pt x="4" y="70"/>
                </a:cubicBezTo>
                <a:close/>
                <a:moveTo>
                  <a:pt x="30" y="66"/>
                </a:moveTo>
                <a:cubicBezTo>
                  <a:pt x="30" y="66"/>
                  <a:pt x="30" y="66"/>
                  <a:pt x="30" y="66"/>
                </a:cubicBezTo>
                <a:cubicBezTo>
                  <a:pt x="30" y="63"/>
                  <a:pt x="30" y="63"/>
                  <a:pt x="30" y="63"/>
                </a:cubicBezTo>
                <a:cubicBezTo>
                  <a:pt x="30" y="61"/>
                  <a:pt x="32" y="59"/>
                  <a:pt x="34" y="59"/>
                </a:cubicBezTo>
                <a:cubicBezTo>
                  <a:pt x="36" y="59"/>
                  <a:pt x="38" y="61"/>
                  <a:pt x="38" y="63"/>
                </a:cubicBezTo>
                <a:cubicBezTo>
                  <a:pt x="38" y="66"/>
                  <a:pt x="38" y="66"/>
                  <a:pt x="38" y="66"/>
                </a:cubicBezTo>
                <a:cubicBezTo>
                  <a:pt x="47" y="66"/>
                  <a:pt x="47" y="66"/>
                  <a:pt x="47" y="66"/>
                </a:cubicBezTo>
                <a:cubicBezTo>
                  <a:pt x="38" y="47"/>
                  <a:pt x="38" y="47"/>
                  <a:pt x="38" y="47"/>
                </a:cubicBezTo>
                <a:cubicBezTo>
                  <a:pt x="36" y="47"/>
                  <a:pt x="33" y="47"/>
                  <a:pt x="31" y="47"/>
                </a:cubicBezTo>
                <a:cubicBezTo>
                  <a:pt x="22" y="66"/>
                  <a:pt x="22" y="66"/>
                  <a:pt x="22" y="66"/>
                </a:cubicBezTo>
                <a:cubicBezTo>
                  <a:pt x="30" y="66"/>
                  <a:pt x="30" y="66"/>
                  <a:pt x="30" y="66"/>
                </a:cubicBezTo>
                <a:close/>
                <a:moveTo>
                  <a:pt x="41" y="22"/>
                </a:moveTo>
                <a:cubicBezTo>
                  <a:pt x="41" y="22"/>
                  <a:pt x="41" y="22"/>
                  <a:pt x="41" y="22"/>
                </a:cubicBezTo>
                <a:cubicBezTo>
                  <a:pt x="38" y="18"/>
                  <a:pt x="31" y="18"/>
                  <a:pt x="27" y="22"/>
                </a:cubicBezTo>
                <a:cubicBezTo>
                  <a:pt x="27" y="22"/>
                  <a:pt x="27" y="22"/>
                  <a:pt x="27" y="22"/>
                </a:cubicBezTo>
                <a:cubicBezTo>
                  <a:pt x="25" y="24"/>
                  <a:pt x="24" y="26"/>
                  <a:pt x="24" y="29"/>
                </a:cubicBezTo>
                <a:cubicBezTo>
                  <a:pt x="24" y="32"/>
                  <a:pt x="25" y="35"/>
                  <a:pt x="27" y="36"/>
                </a:cubicBezTo>
                <a:cubicBezTo>
                  <a:pt x="30" y="39"/>
                  <a:pt x="35" y="40"/>
                  <a:pt x="38" y="39"/>
                </a:cubicBezTo>
                <a:cubicBezTo>
                  <a:pt x="38" y="39"/>
                  <a:pt x="38" y="39"/>
                  <a:pt x="38" y="39"/>
                </a:cubicBezTo>
                <a:cubicBezTo>
                  <a:pt x="39" y="38"/>
                  <a:pt x="40" y="37"/>
                  <a:pt x="41" y="37"/>
                </a:cubicBezTo>
                <a:cubicBezTo>
                  <a:pt x="41" y="36"/>
                  <a:pt x="41" y="36"/>
                  <a:pt x="41" y="36"/>
                </a:cubicBezTo>
                <a:cubicBezTo>
                  <a:pt x="43" y="35"/>
                  <a:pt x="44" y="32"/>
                  <a:pt x="44" y="29"/>
                </a:cubicBezTo>
                <a:cubicBezTo>
                  <a:pt x="44" y="26"/>
                  <a:pt x="43" y="24"/>
                  <a:pt x="41" y="22"/>
                </a:cubicBezTo>
                <a:cubicBezTo>
                  <a:pt x="41" y="22"/>
                  <a:pt x="41" y="22"/>
                  <a:pt x="41" y="22"/>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4" name="Freeform 44">
            <a:extLst>
              <a:ext uri="{FF2B5EF4-FFF2-40B4-BE49-F238E27FC236}">
                <a16:creationId xmlns:a16="http://schemas.microsoft.com/office/drawing/2014/main" id="{4DDB5D3E-648E-4218-AA7F-9624B5618719}"/>
              </a:ext>
            </a:extLst>
          </p:cNvPr>
          <p:cNvSpPr>
            <a:spLocks noEditPoints="1"/>
          </p:cNvSpPr>
          <p:nvPr/>
        </p:nvSpPr>
        <p:spPr bwMode="auto">
          <a:xfrm rot="19688311">
            <a:off x="6945313" y="3416300"/>
            <a:ext cx="482600" cy="325438"/>
          </a:xfrm>
          <a:custGeom>
            <a:avLst/>
            <a:gdLst>
              <a:gd name="T0" fmla="*/ 2147483646 w 113"/>
              <a:gd name="T1" fmla="*/ 0 h 76"/>
              <a:gd name="T2" fmla="*/ 2147483646 w 113"/>
              <a:gd name="T3" fmla="*/ 2147483646 h 76"/>
              <a:gd name="T4" fmla="*/ 2147483646 w 113"/>
              <a:gd name="T5" fmla="*/ 2147483646 h 76"/>
              <a:gd name="T6" fmla="*/ 2147483646 w 113"/>
              <a:gd name="T7" fmla="*/ 2147483646 h 76"/>
              <a:gd name="T8" fmla="*/ 2147483646 w 113"/>
              <a:gd name="T9" fmla="*/ 0 h 76"/>
              <a:gd name="T10" fmla="*/ 2147483646 w 113"/>
              <a:gd name="T11" fmla="*/ 2147483646 h 76"/>
              <a:gd name="T12" fmla="*/ 2147483646 w 113"/>
              <a:gd name="T13" fmla="*/ 2147483646 h 76"/>
              <a:gd name="T14" fmla="*/ 2147483646 w 113"/>
              <a:gd name="T15" fmla="*/ 2147483646 h 76"/>
              <a:gd name="T16" fmla="*/ 2147483646 w 113"/>
              <a:gd name="T17" fmla="*/ 2147483646 h 76"/>
              <a:gd name="T18" fmla="*/ 2147483646 w 113"/>
              <a:gd name="T19" fmla="*/ 2147483646 h 76"/>
              <a:gd name="T20" fmla="*/ 2147483646 w 113"/>
              <a:gd name="T21" fmla="*/ 2147483646 h 76"/>
              <a:gd name="T22" fmla="*/ 2147483646 w 113"/>
              <a:gd name="T23" fmla="*/ 2147483646 h 76"/>
              <a:gd name="T24" fmla="*/ 2147483646 w 113"/>
              <a:gd name="T25" fmla="*/ 2147483646 h 76"/>
              <a:gd name="T26" fmla="*/ 2147483646 w 113"/>
              <a:gd name="T27" fmla="*/ 2147483646 h 76"/>
              <a:gd name="T28" fmla="*/ 2147483646 w 113"/>
              <a:gd name="T29" fmla="*/ 2147483646 h 76"/>
              <a:gd name="T30" fmla="*/ 2147483646 w 113"/>
              <a:gd name="T31" fmla="*/ 2147483646 h 76"/>
              <a:gd name="T32" fmla="*/ 2147483646 w 113"/>
              <a:gd name="T33" fmla="*/ 2147483646 h 76"/>
              <a:gd name="T34" fmla="*/ 2147483646 w 113"/>
              <a:gd name="T35" fmla="*/ 2147483646 h 76"/>
              <a:gd name="T36" fmla="*/ 2147483646 w 113"/>
              <a:gd name="T37" fmla="*/ 2147483646 h 76"/>
              <a:gd name="T38" fmla="*/ 2147483646 w 113"/>
              <a:gd name="T39" fmla="*/ 2147483646 h 76"/>
              <a:gd name="T40" fmla="*/ 2147483646 w 113"/>
              <a:gd name="T41" fmla="*/ 2147483646 h 76"/>
              <a:gd name="T42" fmla="*/ 2147483646 w 113"/>
              <a:gd name="T43" fmla="*/ 2147483646 h 76"/>
              <a:gd name="T44" fmla="*/ 2147483646 w 113"/>
              <a:gd name="T45" fmla="*/ 2147483646 h 76"/>
              <a:gd name="T46" fmla="*/ 2147483646 w 113"/>
              <a:gd name="T47" fmla="*/ 2147483646 h 76"/>
              <a:gd name="T48" fmla="*/ 2147483646 w 113"/>
              <a:gd name="T49" fmla="*/ 2147483646 h 76"/>
              <a:gd name="T50" fmla="*/ 2147483646 w 113"/>
              <a:gd name="T51" fmla="*/ 2147483646 h 76"/>
              <a:gd name="T52" fmla="*/ 2147483646 w 113"/>
              <a:gd name="T53" fmla="*/ 2147483646 h 76"/>
              <a:gd name="T54" fmla="*/ 2147483646 w 113"/>
              <a:gd name="T55" fmla="*/ 2147483646 h 76"/>
              <a:gd name="T56" fmla="*/ 2147483646 w 113"/>
              <a:gd name="T57" fmla="*/ 2147483646 h 76"/>
              <a:gd name="T58" fmla="*/ 2147483646 w 113"/>
              <a:gd name="T59" fmla="*/ 2147483646 h 76"/>
              <a:gd name="T60" fmla="*/ 2147483646 w 113"/>
              <a:gd name="T61" fmla="*/ 2147483646 h 76"/>
              <a:gd name="T62" fmla="*/ 2147483646 w 113"/>
              <a:gd name="T63" fmla="*/ 2147483646 h 76"/>
              <a:gd name="T64" fmla="*/ 2147483646 w 113"/>
              <a:gd name="T65" fmla="*/ 2147483646 h 76"/>
              <a:gd name="T66" fmla="*/ 2147483646 w 113"/>
              <a:gd name="T67" fmla="*/ 2147483646 h 76"/>
              <a:gd name="T68" fmla="*/ 2147483646 w 113"/>
              <a:gd name="T69" fmla="*/ 2147483646 h 76"/>
              <a:gd name="T70" fmla="*/ 2147483646 w 113"/>
              <a:gd name="T71" fmla="*/ 2147483646 h 76"/>
              <a:gd name="T72" fmla="*/ 2147483646 w 113"/>
              <a:gd name="T73" fmla="*/ 2147483646 h 76"/>
              <a:gd name="T74" fmla="*/ 2147483646 w 113"/>
              <a:gd name="T75" fmla="*/ 2147483646 h 76"/>
              <a:gd name="T76" fmla="*/ 2147483646 w 113"/>
              <a:gd name="T77" fmla="*/ 2147483646 h 76"/>
              <a:gd name="T78" fmla="*/ 2147483646 w 113"/>
              <a:gd name="T79" fmla="*/ 2147483646 h 76"/>
              <a:gd name="T80" fmla="*/ 2147483646 w 113"/>
              <a:gd name="T81" fmla="*/ 2147483646 h 76"/>
              <a:gd name="T82" fmla="*/ 2147483646 w 113"/>
              <a:gd name="T83" fmla="*/ 2147483646 h 7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13" h="76">
                <a:moveTo>
                  <a:pt x="10" y="0"/>
                </a:moveTo>
                <a:cubicBezTo>
                  <a:pt x="11" y="0"/>
                  <a:pt x="11" y="0"/>
                  <a:pt x="11" y="0"/>
                </a:cubicBezTo>
                <a:cubicBezTo>
                  <a:pt x="103" y="0"/>
                  <a:pt x="103" y="0"/>
                  <a:pt x="103" y="0"/>
                </a:cubicBezTo>
                <a:cubicBezTo>
                  <a:pt x="105" y="0"/>
                  <a:pt x="106" y="2"/>
                  <a:pt x="106" y="4"/>
                </a:cubicBezTo>
                <a:cubicBezTo>
                  <a:pt x="106" y="4"/>
                  <a:pt x="106" y="4"/>
                  <a:pt x="106" y="4"/>
                </a:cubicBezTo>
                <a:cubicBezTo>
                  <a:pt x="106" y="70"/>
                  <a:pt x="106" y="70"/>
                  <a:pt x="106" y="70"/>
                </a:cubicBezTo>
                <a:cubicBezTo>
                  <a:pt x="110" y="70"/>
                  <a:pt x="110" y="70"/>
                  <a:pt x="110" y="70"/>
                </a:cubicBezTo>
                <a:cubicBezTo>
                  <a:pt x="112" y="70"/>
                  <a:pt x="113" y="71"/>
                  <a:pt x="113" y="73"/>
                </a:cubicBezTo>
                <a:cubicBezTo>
                  <a:pt x="113" y="75"/>
                  <a:pt x="112" y="76"/>
                  <a:pt x="110" y="76"/>
                </a:cubicBezTo>
                <a:cubicBezTo>
                  <a:pt x="75" y="76"/>
                  <a:pt x="39" y="76"/>
                  <a:pt x="3" y="76"/>
                </a:cubicBezTo>
                <a:cubicBezTo>
                  <a:pt x="2" y="76"/>
                  <a:pt x="0" y="75"/>
                  <a:pt x="0" y="73"/>
                </a:cubicBezTo>
                <a:cubicBezTo>
                  <a:pt x="0" y="71"/>
                  <a:pt x="2" y="70"/>
                  <a:pt x="3" y="70"/>
                </a:cubicBezTo>
                <a:cubicBezTo>
                  <a:pt x="7" y="70"/>
                  <a:pt x="7" y="70"/>
                  <a:pt x="7" y="70"/>
                </a:cubicBezTo>
                <a:cubicBezTo>
                  <a:pt x="7" y="4"/>
                  <a:pt x="7" y="4"/>
                  <a:pt x="7" y="4"/>
                </a:cubicBezTo>
                <a:cubicBezTo>
                  <a:pt x="7" y="2"/>
                  <a:pt x="9" y="0"/>
                  <a:pt x="10" y="0"/>
                </a:cubicBezTo>
                <a:close/>
                <a:moveTo>
                  <a:pt x="23" y="52"/>
                </a:moveTo>
                <a:cubicBezTo>
                  <a:pt x="23" y="52"/>
                  <a:pt x="23" y="52"/>
                  <a:pt x="23" y="52"/>
                </a:cubicBezTo>
                <a:cubicBezTo>
                  <a:pt x="29" y="50"/>
                  <a:pt x="29" y="50"/>
                  <a:pt x="29" y="50"/>
                </a:cubicBezTo>
                <a:cubicBezTo>
                  <a:pt x="31" y="50"/>
                  <a:pt x="31" y="49"/>
                  <a:pt x="31" y="48"/>
                </a:cubicBezTo>
                <a:cubicBezTo>
                  <a:pt x="31" y="46"/>
                  <a:pt x="29" y="46"/>
                  <a:pt x="28" y="46"/>
                </a:cubicBezTo>
                <a:cubicBezTo>
                  <a:pt x="22" y="48"/>
                  <a:pt x="22" y="48"/>
                  <a:pt x="22" y="48"/>
                </a:cubicBezTo>
                <a:cubicBezTo>
                  <a:pt x="22" y="48"/>
                  <a:pt x="22" y="48"/>
                  <a:pt x="22" y="48"/>
                </a:cubicBezTo>
                <a:cubicBezTo>
                  <a:pt x="21" y="42"/>
                  <a:pt x="21" y="42"/>
                  <a:pt x="21" y="42"/>
                </a:cubicBezTo>
                <a:cubicBezTo>
                  <a:pt x="30" y="40"/>
                  <a:pt x="30" y="40"/>
                  <a:pt x="30" y="40"/>
                </a:cubicBezTo>
                <a:cubicBezTo>
                  <a:pt x="32" y="40"/>
                  <a:pt x="32" y="38"/>
                  <a:pt x="32" y="37"/>
                </a:cubicBezTo>
                <a:cubicBezTo>
                  <a:pt x="32" y="36"/>
                  <a:pt x="30" y="35"/>
                  <a:pt x="29" y="35"/>
                </a:cubicBezTo>
                <a:cubicBezTo>
                  <a:pt x="17" y="39"/>
                  <a:pt x="17" y="39"/>
                  <a:pt x="17" y="39"/>
                </a:cubicBezTo>
                <a:cubicBezTo>
                  <a:pt x="16" y="39"/>
                  <a:pt x="15" y="40"/>
                  <a:pt x="16" y="41"/>
                </a:cubicBezTo>
                <a:cubicBezTo>
                  <a:pt x="21" y="61"/>
                  <a:pt x="21" y="61"/>
                  <a:pt x="21" y="61"/>
                </a:cubicBezTo>
                <a:cubicBezTo>
                  <a:pt x="21" y="62"/>
                  <a:pt x="22" y="63"/>
                  <a:pt x="24" y="62"/>
                </a:cubicBezTo>
                <a:cubicBezTo>
                  <a:pt x="35" y="59"/>
                  <a:pt x="35" y="59"/>
                  <a:pt x="35" y="59"/>
                </a:cubicBezTo>
                <a:cubicBezTo>
                  <a:pt x="37" y="59"/>
                  <a:pt x="37" y="57"/>
                  <a:pt x="37" y="56"/>
                </a:cubicBezTo>
                <a:cubicBezTo>
                  <a:pt x="37" y="55"/>
                  <a:pt x="36" y="54"/>
                  <a:pt x="34" y="55"/>
                </a:cubicBezTo>
                <a:cubicBezTo>
                  <a:pt x="25" y="57"/>
                  <a:pt x="25" y="57"/>
                  <a:pt x="25" y="57"/>
                </a:cubicBezTo>
                <a:cubicBezTo>
                  <a:pt x="23" y="52"/>
                  <a:pt x="23" y="52"/>
                  <a:pt x="23" y="52"/>
                </a:cubicBezTo>
                <a:cubicBezTo>
                  <a:pt x="23" y="52"/>
                  <a:pt x="23" y="52"/>
                  <a:pt x="23" y="52"/>
                </a:cubicBezTo>
                <a:close/>
                <a:moveTo>
                  <a:pt x="37" y="45"/>
                </a:moveTo>
                <a:cubicBezTo>
                  <a:pt x="37" y="45"/>
                  <a:pt x="37" y="45"/>
                  <a:pt x="37" y="45"/>
                </a:cubicBezTo>
                <a:cubicBezTo>
                  <a:pt x="43" y="44"/>
                  <a:pt x="43" y="44"/>
                  <a:pt x="43" y="44"/>
                </a:cubicBezTo>
                <a:cubicBezTo>
                  <a:pt x="44" y="43"/>
                  <a:pt x="45" y="42"/>
                  <a:pt x="44" y="41"/>
                </a:cubicBezTo>
                <a:cubicBezTo>
                  <a:pt x="44" y="40"/>
                  <a:pt x="43" y="39"/>
                  <a:pt x="41" y="39"/>
                </a:cubicBezTo>
                <a:cubicBezTo>
                  <a:pt x="36" y="41"/>
                  <a:pt x="36" y="41"/>
                  <a:pt x="36" y="41"/>
                </a:cubicBezTo>
                <a:cubicBezTo>
                  <a:pt x="34" y="41"/>
                  <a:pt x="34" y="42"/>
                  <a:pt x="34" y="44"/>
                </a:cubicBezTo>
                <a:cubicBezTo>
                  <a:pt x="34" y="45"/>
                  <a:pt x="35" y="46"/>
                  <a:pt x="37" y="45"/>
                </a:cubicBezTo>
                <a:close/>
                <a:moveTo>
                  <a:pt x="38" y="51"/>
                </a:moveTo>
                <a:cubicBezTo>
                  <a:pt x="38" y="51"/>
                  <a:pt x="38" y="51"/>
                  <a:pt x="38" y="51"/>
                </a:cubicBezTo>
                <a:cubicBezTo>
                  <a:pt x="44" y="50"/>
                  <a:pt x="44" y="50"/>
                  <a:pt x="44" y="50"/>
                </a:cubicBezTo>
                <a:cubicBezTo>
                  <a:pt x="45" y="49"/>
                  <a:pt x="46" y="48"/>
                  <a:pt x="46" y="47"/>
                </a:cubicBezTo>
                <a:cubicBezTo>
                  <a:pt x="46" y="46"/>
                  <a:pt x="44" y="45"/>
                  <a:pt x="43" y="45"/>
                </a:cubicBezTo>
                <a:cubicBezTo>
                  <a:pt x="37" y="47"/>
                  <a:pt x="37" y="47"/>
                  <a:pt x="37" y="47"/>
                </a:cubicBezTo>
                <a:cubicBezTo>
                  <a:pt x="36" y="47"/>
                  <a:pt x="35" y="48"/>
                  <a:pt x="35" y="50"/>
                </a:cubicBezTo>
                <a:cubicBezTo>
                  <a:pt x="36" y="51"/>
                  <a:pt x="37" y="52"/>
                  <a:pt x="38" y="51"/>
                </a:cubicBezTo>
                <a:close/>
                <a:moveTo>
                  <a:pt x="54" y="52"/>
                </a:moveTo>
                <a:cubicBezTo>
                  <a:pt x="54" y="52"/>
                  <a:pt x="54" y="52"/>
                  <a:pt x="54" y="52"/>
                </a:cubicBezTo>
                <a:cubicBezTo>
                  <a:pt x="51" y="41"/>
                  <a:pt x="51" y="41"/>
                  <a:pt x="51" y="41"/>
                </a:cubicBezTo>
                <a:cubicBezTo>
                  <a:pt x="51" y="39"/>
                  <a:pt x="54" y="38"/>
                  <a:pt x="55" y="40"/>
                </a:cubicBezTo>
                <a:cubicBezTo>
                  <a:pt x="58" y="51"/>
                  <a:pt x="58" y="51"/>
                  <a:pt x="58" y="51"/>
                </a:cubicBezTo>
                <a:cubicBezTo>
                  <a:pt x="58" y="52"/>
                  <a:pt x="60" y="53"/>
                  <a:pt x="61" y="52"/>
                </a:cubicBezTo>
                <a:cubicBezTo>
                  <a:pt x="62" y="52"/>
                  <a:pt x="63" y="51"/>
                  <a:pt x="62" y="49"/>
                </a:cubicBezTo>
                <a:cubicBezTo>
                  <a:pt x="60" y="39"/>
                  <a:pt x="60" y="39"/>
                  <a:pt x="60" y="39"/>
                </a:cubicBezTo>
                <a:cubicBezTo>
                  <a:pt x="60" y="39"/>
                  <a:pt x="60" y="39"/>
                  <a:pt x="60" y="39"/>
                </a:cubicBezTo>
                <a:cubicBezTo>
                  <a:pt x="59" y="37"/>
                  <a:pt x="63" y="36"/>
                  <a:pt x="64" y="38"/>
                </a:cubicBezTo>
                <a:cubicBezTo>
                  <a:pt x="66" y="48"/>
                  <a:pt x="66" y="48"/>
                  <a:pt x="66" y="48"/>
                </a:cubicBezTo>
                <a:cubicBezTo>
                  <a:pt x="67" y="50"/>
                  <a:pt x="68" y="50"/>
                  <a:pt x="69" y="50"/>
                </a:cubicBezTo>
                <a:cubicBezTo>
                  <a:pt x="70" y="50"/>
                  <a:pt x="71" y="48"/>
                  <a:pt x="71" y="47"/>
                </a:cubicBezTo>
                <a:cubicBezTo>
                  <a:pt x="68" y="37"/>
                  <a:pt x="68" y="37"/>
                  <a:pt x="68" y="37"/>
                </a:cubicBezTo>
                <a:cubicBezTo>
                  <a:pt x="67" y="31"/>
                  <a:pt x="59" y="30"/>
                  <a:pt x="56" y="35"/>
                </a:cubicBezTo>
                <a:cubicBezTo>
                  <a:pt x="51" y="33"/>
                  <a:pt x="45" y="37"/>
                  <a:pt x="47" y="43"/>
                </a:cubicBezTo>
                <a:cubicBezTo>
                  <a:pt x="50" y="53"/>
                  <a:pt x="50" y="53"/>
                  <a:pt x="50" y="53"/>
                </a:cubicBezTo>
                <a:cubicBezTo>
                  <a:pt x="50" y="54"/>
                  <a:pt x="51" y="55"/>
                  <a:pt x="52" y="55"/>
                </a:cubicBezTo>
                <a:cubicBezTo>
                  <a:pt x="54" y="54"/>
                  <a:pt x="54" y="53"/>
                  <a:pt x="54" y="52"/>
                </a:cubicBezTo>
                <a:close/>
                <a:moveTo>
                  <a:pt x="83" y="40"/>
                </a:moveTo>
                <a:cubicBezTo>
                  <a:pt x="83" y="40"/>
                  <a:pt x="83" y="40"/>
                  <a:pt x="83" y="40"/>
                </a:cubicBezTo>
                <a:cubicBezTo>
                  <a:pt x="82" y="42"/>
                  <a:pt x="79" y="43"/>
                  <a:pt x="77" y="42"/>
                </a:cubicBezTo>
                <a:cubicBezTo>
                  <a:pt x="76" y="41"/>
                  <a:pt x="75" y="39"/>
                  <a:pt x="75" y="37"/>
                </a:cubicBezTo>
                <a:cubicBezTo>
                  <a:pt x="74" y="34"/>
                  <a:pt x="77" y="31"/>
                  <a:pt x="80" y="33"/>
                </a:cubicBezTo>
                <a:cubicBezTo>
                  <a:pt x="82" y="33"/>
                  <a:pt x="83" y="33"/>
                  <a:pt x="84" y="32"/>
                </a:cubicBezTo>
                <a:cubicBezTo>
                  <a:pt x="84" y="31"/>
                  <a:pt x="84" y="30"/>
                  <a:pt x="83" y="29"/>
                </a:cubicBezTo>
                <a:cubicBezTo>
                  <a:pt x="83" y="29"/>
                  <a:pt x="83" y="29"/>
                  <a:pt x="83" y="29"/>
                </a:cubicBezTo>
                <a:cubicBezTo>
                  <a:pt x="83" y="29"/>
                  <a:pt x="83" y="29"/>
                  <a:pt x="83" y="29"/>
                </a:cubicBezTo>
                <a:cubicBezTo>
                  <a:pt x="83" y="29"/>
                  <a:pt x="83" y="29"/>
                  <a:pt x="83" y="29"/>
                </a:cubicBezTo>
                <a:cubicBezTo>
                  <a:pt x="81" y="28"/>
                  <a:pt x="79" y="27"/>
                  <a:pt x="76" y="28"/>
                </a:cubicBezTo>
                <a:cubicBezTo>
                  <a:pt x="72" y="29"/>
                  <a:pt x="69" y="34"/>
                  <a:pt x="70" y="38"/>
                </a:cubicBezTo>
                <a:cubicBezTo>
                  <a:pt x="71" y="40"/>
                  <a:pt x="71" y="42"/>
                  <a:pt x="72" y="44"/>
                </a:cubicBezTo>
                <a:cubicBezTo>
                  <a:pt x="72" y="44"/>
                  <a:pt x="72" y="44"/>
                  <a:pt x="72" y="44"/>
                </a:cubicBezTo>
                <a:cubicBezTo>
                  <a:pt x="73" y="44"/>
                  <a:pt x="74" y="45"/>
                  <a:pt x="75" y="46"/>
                </a:cubicBezTo>
                <a:cubicBezTo>
                  <a:pt x="79" y="48"/>
                  <a:pt x="84" y="47"/>
                  <a:pt x="87" y="43"/>
                </a:cubicBezTo>
                <a:cubicBezTo>
                  <a:pt x="87" y="42"/>
                  <a:pt x="87" y="40"/>
                  <a:pt x="86" y="40"/>
                </a:cubicBezTo>
                <a:cubicBezTo>
                  <a:pt x="85" y="39"/>
                  <a:pt x="83" y="39"/>
                  <a:pt x="83" y="40"/>
                </a:cubicBezTo>
                <a:close/>
                <a:moveTo>
                  <a:pt x="88" y="21"/>
                </a:moveTo>
                <a:cubicBezTo>
                  <a:pt x="88" y="21"/>
                  <a:pt x="88" y="21"/>
                  <a:pt x="88" y="21"/>
                </a:cubicBezTo>
                <a:cubicBezTo>
                  <a:pt x="87" y="20"/>
                  <a:pt x="89" y="19"/>
                  <a:pt x="89" y="20"/>
                </a:cubicBezTo>
                <a:cubicBezTo>
                  <a:pt x="89" y="21"/>
                  <a:pt x="89" y="21"/>
                  <a:pt x="88" y="22"/>
                </a:cubicBezTo>
                <a:cubicBezTo>
                  <a:pt x="87" y="24"/>
                  <a:pt x="85" y="26"/>
                  <a:pt x="85" y="29"/>
                </a:cubicBezTo>
                <a:cubicBezTo>
                  <a:pt x="85" y="30"/>
                  <a:pt x="86" y="32"/>
                  <a:pt x="88" y="32"/>
                </a:cubicBezTo>
                <a:cubicBezTo>
                  <a:pt x="88" y="32"/>
                  <a:pt x="88" y="31"/>
                  <a:pt x="88" y="31"/>
                </a:cubicBezTo>
                <a:cubicBezTo>
                  <a:pt x="94" y="30"/>
                  <a:pt x="94" y="30"/>
                  <a:pt x="94" y="30"/>
                </a:cubicBezTo>
                <a:cubicBezTo>
                  <a:pt x="95" y="29"/>
                  <a:pt x="96" y="28"/>
                  <a:pt x="96" y="27"/>
                </a:cubicBezTo>
                <a:cubicBezTo>
                  <a:pt x="95" y="26"/>
                  <a:pt x="94" y="25"/>
                  <a:pt x="93" y="25"/>
                </a:cubicBezTo>
                <a:cubicBezTo>
                  <a:pt x="91" y="26"/>
                  <a:pt x="91" y="26"/>
                  <a:pt x="91" y="26"/>
                </a:cubicBezTo>
                <a:cubicBezTo>
                  <a:pt x="92" y="25"/>
                  <a:pt x="92" y="25"/>
                  <a:pt x="92" y="25"/>
                </a:cubicBezTo>
                <a:cubicBezTo>
                  <a:pt x="93" y="23"/>
                  <a:pt x="94" y="21"/>
                  <a:pt x="94" y="19"/>
                </a:cubicBezTo>
                <a:cubicBezTo>
                  <a:pt x="93" y="17"/>
                  <a:pt x="91" y="15"/>
                  <a:pt x="89" y="15"/>
                </a:cubicBezTo>
                <a:cubicBezTo>
                  <a:pt x="88" y="15"/>
                  <a:pt x="88" y="15"/>
                  <a:pt x="87" y="15"/>
                </a:cubicBezTo>
                <a:cubicBezTo>
                  <a:pt x="86" y="16"/>
                  <a:pt x="86" y="16"/>
                  <a:pt x="85" y="16"/>
                </a:cubicBezTo>
                <a:cubicBezTo>
                  <a:pt x="84" y="18"/>
                  <a:pt x="83" y="19"/>
                  <a:pt x="83" y="22"/>
                </a:cubicBezTo>
                <a:cubicBezTo>
                  <a:pt x="84" y="23"/>
                  <a:pt x="85" y="24"/>
                  <a:pt x="86" y="24"/>
                </a:cubicBezTo>
                <a:cubicBezTo>
                  <a:pt x="87" y="23"/>
                  <a:pt x="88" y="22"/>
                  <a:pt x="88" y="21"/>
                </a:cubicBezTo>
                <a:close/>
                <a:moveTo>
                  <a:pt x="67" y="61"/>
                </a:moveTo>
                <a:cubicBezTo>
                  <a:pt x="67" y="61"/>
                  <a:pt x="67" y="61"/>
                  <a:pt x="67" y="61"/>
                </a:cubicBezTo>
                <a:cubicBezTo>
                  <a:pt x="67" y="61"/>
                  <a:pt x="67" y="61"/>
                  <a:pt x="67" y="61"/>
                </a:cubicBezTo>
                <a:cubicBezTo>
                  <a:pt x="92" y="61"/>
                  <a:pt x="92" y="61"/>
                  <a:pt x="92" y="61"/>
                </a:cubicBezTo>
                <a:cubicBezTo>
                  <a:pt x="93" y="61"/>
                  <a:pt x="94" y="62"/>
                  <a:pt x="94" y="63"/>
                </a:cubicBezTo>
                <a:cubicBezTo>
                  <a:pt x="94" y="63"/>
                  <a:pt x="94" y="63"/>
                  <a:pt x="94" y="63"/>
                </a:cubicBezTo>
                <a:cubicBezTo>
                  <a:pt x="94" y="70"/>
                  <a:pt x="94" y="70"/>
                  <a:pt x="94" y="70"/>
                </a:cubicBezTo>
                <a:cubicBezTo>
                  <a:pt x="100" y="70"/>
                  <a:pt x="100" y="70"/>
                  <a:pt x="100" y="70"/>
                </a:cubicBezTo>
                <a:cubicBezTo>
                  <a:pt x="100" y="7"/>
                  <a:pt x="100" y="7"/>
                  <a:pt x="100" y="7"/>
                </a:cubicBezTo>
                <a:cubicBezTo>
                  <a:pt x="14" y="7"/>
                  <a:pt x="14" y="7"/>
                  <a:pt x="14" y="7"/>
                </a:cubicBezTo>
                <a:cubicBezTo>
                  <a:pt x="14" y="70"/>
                  <a:pt x="14" y="70"/>
                  <a:pt x="14" y="70"/>
                </a:cubicBezTo>
                <a:cubicBezTo>
                  <a:pt x="65" y="70"/>
                  <a:pt x="65" y="70"/>
                  <a:pt x="65" y="70"/>
                </a:cubicBezTo>
                <a:cubicBezTo>
                  <a:pt x="65" y="63"/>
                  <a:pt x="65" y="63"/>
                  <a:pt x="65" y="63"/>
                </a:cubicBezTo>
                <a:cubicBezTo>
                  <a:pt x="65" y="62"/>
                  <a:pt x="66" y="61"/>
                  <a:pt x="67" y="61"/>
                </a:cubicBezTo>
                <a:close/>
                <a:moveTo>
                  <a:pt x="90" y="66"/>
                </a:moveTo>
                <a:cubicBezTo>
                  <a:pt x="90" y="66"/>
                  <a:pt x="90" y="66"/>
                  <a:pt x="90" y="66"/>
                </a:cubicBezTo>
                <a:cubicBezTo>
                  <a:pt x="69" y="66"/>
                  <a:pt x="69" y="66"/>
                  <a:pt x="69" y="66"/>
                </a:cubicBezTo>
                <a:cubicBezTo>
                  <a:pt x="69" y="70"/>
                  <a:pt x="69" y="70"/>
                  <a:pt x="69" y="70"/>
                </a:cubicBezTo>
                <a:cubicBezTo>
                  <a:pt x="90" y="70"/>
                  <a:pt x="90" y="70"/>
                  <a:pt x="90" y="70"/>
                </a:cubicBezTo>
                <a:cubicBezTo>
                  <a:pt x="90" y="66"/>
                  <a:pt x="90" y="66"/>
                  <a:pt x="90" y="66"/>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5" name="Freeform 47">
            <a:extLst>
              <a:ext uri="{FF2B5EF4-FFF2-40B4-BE49-F238E27FC236}">
                <a16:creationId xmlns:a16="http://schemas.microsoft.com/office/drawing/2014/main" id="{0EB57EBD-6BE5-4D3C-9370-060DCD7C8D55}"/>
              </a:ext>
            </a:extLst>
          </p:cNvPr>
          <p:cNvSpPr>
            <a:spLocks noEditPoints="1"/>
          </p:cNvSpPr>
          <p:nvPr/>
        </p:nvSpPr>
        <p:spPr bwMode="auto">
          <a:xfrm rot="19688311">
            <a:off x="7729538" y="4224338"/>
            <a:ext cx="427037" cy="433387"/>
          </a:xfrm>
          <a:custGeom>
            <a:avLst/>
            <a:gdLst>
              <a:gd name="T0" fmla="*/ 2147483646 w 100"/>
              <a:gd name="T1" fmla="*/ 0 h 101"/>
              <a:gd name="T2" fmla="*/ 0 w 100"/>
              <a:gd name="T3" fmla="*/ 2147483646 h 101"/>
              <a:gd name="T4" fmla="*/ 2147483646 w 100"/>
              <a:gd name="T5" fmla="*/ 2147483646 h 101"/>
              <a:gd name="T6" fmla="*/ 2147483646 w 100"/>
              <a:gd name="T7" fmla="*/ 2147483646 h 101"/>
              <a:gd name="T8" fmla="*/ 2147483646 w 100"/>
              <a:gd name="T9" fmla="*/ 0 h 101"/>
              <a:gd name="T10" fmla="*/ 2147483646 w 100"/>
              <a:gd name="T11" fmla="*/ 2147483646 h 101"/>
              <a:gd name="T12" fmla="*/ 2147483646 w 100"/>
              <a:gd name="T13" fmla="*/ 2147483646 h 101"/>
              <a:gd name="T14" fmla="*/ 2147483646 w 100"/>
              <a:gd name="T15" fmla="*/ 2147483646 h 101"/>
              <a:gd name="T16" fmla="*/ 2147483646 w 100"/>
              <a:gd name="T17" fmla="*/ 2147483646 h 101"/>
              <a:gd name="T18" fmla="*/ 2147483646 w 100"/>
              <a:gd name="T19" fmla="*/ 2147483646 h 101"/>
              <a:gd name="T20" fmla="*/ 2147483646 w 100"/>
              <a:gd name="T21" fmla="*/ 2147483646 h 101"/>
              <a:gd name="T22" fmla="*/ 2147483646 w 100"/>
              <a:gd name="T23" fmla="*/ 2147483646 h 101"/>
              <a:gd name="T24" fmla="*/ 2147483646 w 100"/>
              <a:gd name="T25" fmla="*/ 2147483646 h 101"/>
              <a:gd name="T26" fmla="*/ 2147483646 w 100"/>
              <a:gd name="T27" fmla="*/ 2147483646 h 101"/>
              <a:gd name="T28" fmla="*/ 2147483646 w 100"/>
              <a:gd name="T29" fmla="*/ 2147483646 h 101"/>
              <a:gd name="T30" fmla="*/ 2147483646 w 100"/>
              <a:gd name="T31" fmla="*/ 2147483646 h 101"/>
              <a:gd name="T32" fmla="*/ 2147483646 w 100"/>
              <a:gd name="T33" fmla="*/ 2147483646 h 101"/>
              <a:gd name="T34" fmla="*/ 2147483646 w 100"/>
              <a:gd name="T35" fmla="*/ 2147483646 h 101"/>
              <a:gd name="T36" fmla="*/ 2147483646 w 100"/>
              <a:gd name="T37" fmla="*/ 2147483646 h 101"/>
              <a:gd name="T38" fmla="*/ 2147483646 w 100"/>
              <a:gd name="T39" fmla="*/ 2147483646 h 101"/>
              <a:gd name="T40" fmla="*/ 2147483646 w 100"/>
              <a:gd name="T41" fmla="*/ 2147483646 h 101"/>
              <a:gd name="T42" fmla="*/ 2147483646 w 100"/>
              <a:gd name="T43" fmla="*/ 2147483646 h 101"/>
              <a:gd name="T44" fmla="*/ 2147483646 w 100"/>
              <a:gd name="T45" fmla="*/ 2147483646 h 101"/>
              <a:gd name="T46" fmla="*/ 2147483646 w 100"/>
              <a:gd name="T47" fmla="*/ 2147483646 h 101"/>
              <a:gd name="T48" fmla="*/ 2147483646 w 100"/>
              <a:gd name="T49" fmla="*/ 2147483646 h 101"/>
              <a:gd name="T50" fmla="*/ 2147483646 w 100"/>
              <a:gd name="T51" fmla="*/ 2147483646 h 101"/>
              <a:gd name="T52" fmla="*/ 2147483646 w 100"/>
              <a:gd name="T53" fmla="*/ 2147483646 h 101"/>
              <a:gd name="T54" fmla="*/ 2147483646 w 100"/>
              <a:gd name="T55" fmla="*/ 2147483646 h 101"/>
              <a:gd name="T56" fmla="*/ 2147483646 w 100"/>
              <a:gd name="T57" fmla="*/ 2147483646 h 101"/>
              <a:gd name="T58" fmla="*/ 2147483646 w 100"/>
              <a:gd name="T59" fmla="*/ 2147483646 h 101"/>
              <a:gd name="T60" fmla="*/ 2147483646 w 100"/>
              <a:gd name="T61" fmla="*/ 2147483646 h 101"/>
              <a:gd name="T62" fmla="*/ 2147483646 w 100"/>
              <a:gd name="T63" fmla="*/ 2147483646 h 101"/>
              <a:gd name="T64" fmla="*/ 2147483646 w 100"/>
              <a:gd name="T65" fmla="*/ 2147483646 h 101"/>
              <a:gd name="T66" fmla="*/ 2147483646 w 100"/>
              <a:gd name="T67" fmla="*/ 2147483646 h 101"/>
              <a:gd name="T68" fmla="*/ 2147483646 w 100"/>
              <a:gd name="T69" fmla="*/ 2147483646 h 101"/>
              <a:gd name="T70" fmla="*/ 2147483646 w 100"/>
              <a:gd name="T71" fmla="*/ 2147483646 h 101"/>
              <a:gd name="T72" fmla="*/ 2147483646 w 100"/>
              <a:gd name="T73" fmla="*/ 2147483646 h 101"/>
              <a:gd name="T74" fmla="*/ 2147483646 w 100"/>
              <a:gd name="T75" fmla="*/ 2147483646 h 101"/>
              <a:gd name="T76" fmla="*/ 2147483646 w 100"/>
              <a:gd name="T77" fmla="*/ 2147483646 h 101"/>
              <a:gd name="T78" fmla="*/ 2147483646 w 100"/>
              <a:gd name="T79" fmla="*/ 2147483646 h 101"/>
              <a:gd name="T80" fmla="*/ 2147483646 w 100"/>
              <a:gd name="T81" fmla="*/ 2147483646 h 101"/>
              <a:gd name="T82" fmla="*/ 2147483646 w 100"/>
              <a:gd name="T83" fmla="*/ 2147483646 h 101"/>
              <a:gd name="T84" fmla="*/ 2147483646 w 100"/>
              <a:gd name="T85" fmla="*/ 2147483646 h 101"/>
              <a:gd name="T86" fmla="*/ 2147483646 w 100"/>
              <a:gd name="T87" fmla="*/ 2147483646 h 101"/>
              <a:gd name="T88" fmla="*/ 2147483646 w 100"/>
              <a:gd name="T89" fmla="*/ 2147483646 h 101"/>
              <a:gd name="T90" fmla="*/ 2147483646 w 100"/>
              <a:gd name="T91" fmla="*/ 2147483646 h 101"/>
              <a:gd name="T92" fmla="*/ 2147483646 w 100"/>
              <a:gd name="T93" fmla="*/ 2147483646 h 101"/>
              <a:gd name="T94" fmla="*/ 2147483646 w 100"/>
              <a:gd name="T95" fmla="*/ 2147483646 h 101"/>
              <a:gd name="T96" fmla="*/ 2147483646 w 100"/>
              <a:gd name="T97" fmla="*/ 2147483646 h 101"/>
              <a:gd name="T98" fmla="*/ 2147483646 w 100"/>
              <a:gd name="T99" fmla="*/ 2147483646 h 101"/>
              <a:gd name="T100" fmla="*/ 2147483646 w 100"/>
              <a:gd name="T101" fmla="*/ 2147483646 h 101"/>
              <a:gd name="T102" fmla="*/ 2147483646 w 100"/>
              <a:gd name="T103" fmla="*/ 2147483646 h 101"/>
              <a:gd name="T104" fmla="*/ 2147483646 w 100"/>
              <a:gd name="T105" fmla="*/ 2147483646 h 101"/>
              <a:gd name="T106" fmla="*/ 2147483646 w 100"/>
              <a:gd name="T107" fmla="*/ 2147483646 h 101"/>
              <a:gd name="T108" fmla="*/ 2147483646 w 100"/>
              <a:gd name="T109" fmla="*/ 2147483646 h 101"/>
              <a:gd name="T110" fmla="*/ 2147483646 w 100"/>
              <a:gd name="T111" fmla="*/ 2147483646 h 101"/>
              <a:gd name="T112" fmla="*/ 2147483646 w 100"/>
              <a:gd name="T113" fmla="*/ 2147483646 h 101"/>
              <a:gd name="T114" fmla="*/ 2147483646 w 100"/>
              <a:gd name="T115" fmla="*/ 2147483646 h 101"/>
              <a:gd name="T116" fmla="*/ 2147483646 w 100"/>
              <a:gd name="T117" fmla="*/ 2147483646 h 101"/>
              <a:gd name="T118" fmla="*/ 2147483646 w 100"/>
              <a:gd name="T119" fmla="*/ 2147483646 h 101"/>
              <a:gd name="T120" fmla="*/ 2147483646 w 100"/>
              <a:gd name="T121" fmla="*/ 2147483646 h 10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0" h="101">
                <a:moveTo>
                  <a:pt x="50" y="0"/>
                </a:moveTo>
                <a:cubicBezTo>
                  <a:pt x="22" y="0"/>
                  <a:pt x="0" y="23"/>
                  <a:pt x="0" y="50"/>
                </a:cubicBezTo>
                <a:cubicBezTo>
                  <a:pt x="0" y="78"/>
                  <a:pt x="22" y="101"/>
                  <a:pt x="50" y="101"/>
                </a:cubicBezTo>
                <a:cubicBezTo>
                  <a:pt x="78" y="101"/>
                  <a:pt x="100" y="78"/>
                  <a:pt x="100" y="50"/>
                </a:cubicBezTo>
                <a:cubicBezTo>
                  <a:pt x="100" y="23"/>
                  <a:pt x="78" y="0"/>
                  <a:pt x="50" y="0"/>
                </a:cubicBezTo>
                <a:close/>
                <a:moveTo>
                  <a:pt x="91" y="63"/>
                </a:moveTo>
                <a:cubicBezTo>
                  <a:pt x="91" y="63"/>
                  <a:pt x="91" y="63"/>
                  <a:pt x="91" y="63"/>
                </a:cubicBezTo>
                <a:cubicBezTo>
                  <a:pt x="86" y="65"/>
                  <a:pt x="75" y="68"/>
                  <a:pt x="63" y="61"/>
                </a:cubicBezTo>
                <a:cubicBezTo>
                  <a:pt x="53" y="55"/>
                  <a:pt x="38" y="51"/>
                  <a:pt x="27" y="56"/>
                </a:cubicBezTo>
                <a:cubicBezTo>
                  <a:pt x="26" y="54"/>
                  <a:pt x="26" y="53"/>
                  <a:pt x="25" y="51"/>
                </a:cubicBezTo>
                <a:cubicBezTo>
                  <a:pt x="30" y="48"/>
                  <a:pt x="34" y="47"/>
                  <a:pt x="39" y="45"/>
                </a:cubicBezTo>
                <a:cubicBezTo>
                  <a:pt x="54" y="40"/>
                  <a:pt x="70" y="38"/>
                  <a:pt x="86" y="39"/>
                </a:cubicBezTo>
                <a:cubicBezTo>
                  <a:pt x="87" y="40"/>
                  <a:pt x="89" y="40"/>
                  <a:pt x="91" y="40"/>
                </a:cubicBezTo>
                <a:cubicBezTo>
                  <a:pt x="92" y="43"/>
                  <a:pt x="93" y="47"/>
                  <a:pt x="93" y="50"/>
                </a:cubicBezTo>
                <a:cubicBezTo>
                  <a:pt x="93" y="55"/>
                  <a:pt x="92" y="59"/>
                  <a:pt x="91" y="63"/>
                </a:cubicBezTo>
                <a:close/>
                <a:moveTo>
                  <a:pt x="90" y="35"/>
                </a:moveTo>
                <a:cubicBezTo>
                  <a:pt x="90" y="35"/>
                  <a:pt x="90" y="35"/>
                  <a:pt x="90" y="35"/>
                </a:cubicBezTo>
                <a:cubicBezTo>
                  <a:pt x="89" y="35"/>
                  <a:pt x="87" y="35"/>
                  <a:pt x="86" y="35"/>
                </a:cubicBezTo>
                <a:cubicBezTo>
                  <a:pt x="70" y="34"/>
                  <a:pt x="53" y="36"/>
                  <a:pt x="38" y="41"/>
                </a:cubicBezTo>
                <a:cubicBezTo>
                  <a:pt x="33" y="42"/>
                  <a:pt x="28" y="44"/>
                  <a:pt x="24" y="46"/>
                </a:cubicBezTo>
                <a:cubicBezTo>
                  <a:pt x="24" y="45"/>
                  <a:pt x="23" y="44"/>
                  <a:pt x="23" y="43"/>
                </a:cubicBezTo>
                <a:cubicBezTo>
                  <a:pt x="41" y="36"/>
                  <a:pt x="42" y="14"/>
                  <a:pt x="66" y="11"/>
                </a:cubicBezTo>
                <a:cubicBezTo>
                  <a:pt x="77" y="15"/>
                  <a:pt x="86" y="24"/>
                  <a:pt x="90" y="35"/>
                </a:cubicBezTo>
                <a:close/>
                <a:moveTo>
                  <a:pt x="56" y="8"/>
                </a:moveTo>
                <a:cubicBezTo>
                  <a:pt x="56" y="8"/>
                  <a:pt x="56" y="8"/>
                  <a:pt x="56" y="8"/>
                </a:cubicBezTo>
                <a:cubicBezTo>
                  <a:pt x="39" y="14"/>
                  <a:pt x="36" y="31"/>
                  <a:pt x="22" y="38"/>
                </a:cubicBezTo>
                <a:cubicBezTo>
                  <a:pt x="22" y="31"/>
                  <a:pt x="22" y="24"/>
                  <a:pt x="24" y="16"/>
                </a:cubicBezTo>
                <a:cubicBezTo>
                  <a:pt x="31" y="11"/>
                  <a:pt x="40" y="8"/>
                  <a:pt x="50" y="8"/>
                </a:cubicBezTo>
                <a:cubicBezTo>
                  <a:pt x="52" y="8"/>
                  <a:pt x="54" y="8"/>
                  <a:pt x="56" y="8"/>
                </a:cubicBezTo>
                <a:close/>
                <a:moveTo>
                  <a:pt x="18" y="22"/>
                </a:moveTo>
                <a:cubicBezTo>
                  <a:pt x="18" y="22"/>
                  <a:pt x="18" y="22"/>
                  <a:pt x="18" y="22"/>
                </a:cubicBezTo>
                <a:cubicBezTo>
                  <a:pt x="17" y="28"/>
                  <a:pt x="17" y="34"/>
                  <a:pt x="18" y="39"/>
                </a:cubicBezTo>
                <a:cubicBezTo>
                  <a:pt x="15" y="40"/>
                  <a:pt x="13" y="39"/>
                  <a:pt x="10" y="37"/>
                </a:cubicBezTo>
                <a:cubicBezTo>
                  <a:pt x="11" y="32"/>
                  <a:pt x="14" y="26"/>
                  <a:pt x="18" y="22"/>
                </a:cubicBezTo>
                <a:close/>
                <a:moveTo>
                  <a:pt x="8" y="42"/>
                </a:moveTo>
                <a:cubicBezTo>
                  <a:pt x="8" y="42"/>
                  <a:pt x="8" y="42"/>
                  <a:pt x="8" y="42"/>
                </a:cubicBezTo>
                <a:cubicBezTo>
                  <a:pt x="12" y="44"/>
                  <a:pt x="15" y="44"/>
                  <a:pt x="19" y="44"/>
                </a:cubicBezTo>
                <a:cubicBezTo>
                  <a:pt x="19" y="45"/>
                  <a:pt x="19" y="47"/>
                  <a:pt x="20" y="48"/>
                </a:cubicBezTo>
                <a:cubicBezTo>
                  <a:pt x="15" y="50"/>
                  <a:pt x="12" y="53"/>
                  <a:pt x="8" y="55"/>
                </a:cubicBezTo>
                <a:cubicBezTo>
                  <a:pt x="8" y="54"/>
                  <a:pt x="8" y="52"/>
                  <a:pt x="8" y="50"/>
                </a:cubicBezTo>
                <a:cubicBezTo>
                  <a:pt x="8" y="47"/>
                  <a:pt x="8" y="45"/>
                  <a:pt x="8" y="42"/>
                </a:cubicBezTo>
                <a:close/>
                <a:moveTo>
                  <a:pt x="9" y="60"/>
                </a:moveTo>
                <a:cubicBezTo>
                  <a:pt x="9" y="60"/>
                  <a:pt x="9" y="60"/>
                  <a:pt x="9" y="60"/>
                </a:cubicBezTo>
                <a:cubicBezTo>
                  <a:pt x="13" y="57"/>
                  <a:pt x="17" y="55"/>
                  <a:pt x="21" y="53"/>
                </a:cubicBezTo>
                <a:cubicBezTo>
                  <a:pt x="22" y="55"/>
                  <a:pt x="22" y="57"/>
                  <a:pt x="23" y="59"/>
                </a:cubicBezTo>
                <a:cubicBezTo>
                  <a:pt x="21" y="60"/>
                  <a:pt x="19" y="62"/>
                  <a:pt x="18" y="64"/>
                </a:cubicBezTo>
                <a:cubicBezTo>
                  <a:pt x="16" y="67"/>
                  <a:pt x="15" y="70"/>
                  <a:pt x="15" y="74"/>
                </a:cubicBezTo>
                <a:cubicBezTo>
                  <a:pt x="12" y="70"/>
                  <a:pt x="10" y="65"/>
                  <a:pt x="9" y="60"/>
                </a:cubicBezTo>
                <a:close/>
                <a:moveTo>
                  <a:pt x="19" y="80"/>
                </a:moveTo>
                <a:cubicBezTo>
                  <a:pt x="19" y="80"/>
                  <a:pt x="19" y="80"/>
                  <a:pt x="19" y="80"/>
                </a:cubicBezTo>
                <a:cubicBezTo>
                  <a:pt x="19" y="74"/>
                  <a:pt x="20" y="70"/>
                  <a:pt x="22" y="67"/>
                </a:cubicBezTo>
                <a:cubicBezTo>
                  <a:pt x="23" y="65"/>
                  <a:pt x="24" y="64"/>
                  <a:pt x="25" y="63"/>
                </a:cubicBezTo>
                <a:cubicBezTo>
                  <a:pt x="32" y="76"/>
                  <a:pt x="44" y="86"/>
                  <a:pt x="58" y="92"/>
                </a:cubicBezTo>
                <a:cubicBezTo>
                  <a:pt x="56" y="93"/>
                  <a:pt x="53" y="93"/>
                  <a:pt x="50" y="93"/>
                </a:cubicBezTo>
                <a:cubicBezTo>
                  <a:pt x="38" y="93"/>
                  <a:pt x="27" y="88"/>
                  <a:pt x="19" y="80"/>
                </a:cubicBezTo>
                <a:close/>
                <a:moveTo>
                  <a:pt x="66" y="90"/>
                </a:moveTo>
                <a:cubicBezTo>
                  <a:pt x="66" y="90"/>
                  <a:pt x="66" y="90"/>
                  <a:pt x="66" y="90"/>
                </a:cubicBezTo>
                <a:cubicBezTo>
                  <a:pt x="50" y="85"/>
                  <a:pt x="37" y="75"/>
                  <a:pt x="29" y="60"/>
                </a:cubicBezTo>
                <a:cubicBezTo>
                  <a:pt x="39" y="56"/>
                  <a:pt x="52" y="60"/>
                  <a:pt x="61" y="65"/>
                </a:cubicBezTo>
                <a:cubicBezTo>
                  <a:pt x="72" y="71"/>
                  <a:pt x="82" y="70"/>
                  <a:pt x="88" y="69"/>
                </a:cubicBezTo>
                <a:cubicBezTo>
                  <a:pt x="84" y="78"/>
                  <a:pt x="76" y="86"/>
                  <a:pt x="66" y="90"/>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6" name="Freeform 48">
            <a:extLst>
              <a:ext uri="{FF2B5EF4-FFF2-40B4-BE49-F238E27FC236}">
                <a16:creationId xmlns:a16="http://schemas.microsoft.com/office/drawing/2014/main" id="{F4532CCF-8F04-42C6-8F59-C44A8032133F}"/>
              </a:ext>
            </a:extLst>
          </p:cNvPr>
          <p:cNvSpPr>
            <a:spLocks noEditPoints="1"/>
          </p:cNvSpPr>
          <p:nvPr/>
        </p:nvSpPr>
        <p:spPr bwMode="auto">
          <a:xfrm rot="19688311">
            <a:off x="4697413" y="5094288"/>
            <a:ext cx="452437" cy="458787"/>
          </a:xfrm>
          <a:custGeom>
            <a:avLst/>
            <a:gdLst>
              <a:gd name="T0" fmla="*/ 2147483646 w 106"/>
              <a:gd name="T1" fmla="*/ 2147483646 h 107"/>
              <a:gd name="T2" fmla="*/ 2147483646 w 106"/>
              <a:gd name="T3" fmla="*/ 2147483646 h 107"/>
              <a:gd name="T4" fmla="*/ 2147483646 w 106"/>
              <a:gd name="T5" fmla="*/ 2147483646 h 107"/>
              <a:gd name="T6" fmla="*/ 2147483646 w 106"/>
              <a:gd name="T7" fmla="*/ 2147483646 h 107"/>
              <a:gd name="T8" fmla="*/ 2147483646 w 106"/>
              <a:gd name="T9" fmla="*/ 2147483646 h 107"/>
              <a:gd name="T10" fmla="*/ 2147483646 w 106"/>
              <a:gd name="T11" fmla="*/ 2147483646 h 107"/>
              <a:gd name="T12" fmla="*/ 2147483646 w 106"/>
              <a:gd name="T13" fmla="*/ 2147483646 h 107"/>
              <a:gd name="T14" fmla="*/ 2147483646 w 106"/>
              <a:gd name="T15" fmla="*/ 2147483646 h 107"/>
              <a:gd name="T16" fmla="*/ 2147483646 w 106"/>
              <a:gd name="T17" fmla="*/ 2147483646 h 107"/>
              <a:gd name="T18" fmla="*/ 2147483646 w 106"/>
              <a:gd name="T19" fmla="*/ 2147483646 h 107"/>
              <a:gd name="T20" fmla="*/ 2147483646 w 106"/>
              <a:gd name="T21" fmla="*/ 2147483646 h 107"/>
              <a:gd name="T22" fmla="*/ 2147483646 w 106"/>
              <a:gd name="T23" fmla="*/ 2147483646 h 107"/>
              <a:gd name="T24" fmla="*/ 2147483646 w 106"/>
              <a:gd name="T25" fmla="*/ 2147483646 h 107"/>
              <a:gd name="T26" fmla="*/ 2147483646 w 106"/>
              <a:gd name="T27" fmla="*/ 2147483646 h 107"/>
              <a:gd name="T28" fmla="*/ 2147483646 w 106"/>
              <a:gd name="T29" fmla="*/ 2147483646 h 107"/>
              <a:gd name="T30" fmla="*/ 2147483646 w 106"/>
              <a:gd name="T31" fmla="*/ 2147483646 h 107"/>
              <a:gd name="T32" fmla="*/ 0 w 106"/>
              <a:gd name="T33" fmla="*/ 2147483646 h 107"/>
              <a:gd name="T34" fmla="*/ 2147483646 w 106"/>
              <a:gd name="T35" fmla="*/ 2147483646 h 107"/>
              <a:gd name="T36" fmla="*/ 2147483646 w 106"/>
              <a:gd name="T37" fmla="*/ 2147483646 h 107"/>
              <a:gd name="T38" fmla="*/ 2147483646 w 106"/>
              <a:gd name="T39" fmla="*/ 2147483646 h 107"/>
              <a:gd name="T40" fmla="*/ 2147483646 w 106"/>
              <a:gd name="T41" fmla="*/ 2147483646 h 107"/>
              <a:gd name="T42" fmla="*/ 2147483646 w 106"/>
              <a:gd name="T43" fmla="*/ 2147483646 h 107"/>
              <a:gd name="T44" fmla="*/ 2147483646 w 106"/>
              <a:gd name="T45" fmla="*/ 2147483646 h 107"/>
              <a:gd name="T46" fmla="*/ 2147483646 w 106"/>
              <a:gd name="T47" fmla="*/ 2147483646 h 107"/>
              <a:gd name="T48" fmla="*/ 2147483646 w 106"/>
              <a:gd name="T49" fmla="*/ 2147483646 h 107"/>
              <a:gd name="T50" fmla="*/ 2147483646 w 106"/>
              <a:gd name="T51" fmla="*/ 2147483646 h 107"/>
              <a:gd name="T52" fmla="*/ 2147483646 w 106"/>
              <a:gd name="T53" fmla="*/ 2147483646 h 107"/>
              <a:gd name="T54" fmla="*/ 2147483646 w 106"/>
              <a:gd name="T55" fmla="*/ 2147483646 h 107"/>
              <a:gd name="T56" fmla="*/ 2147483646 w 106"/>
              <a:gd name="T57" fmla="*/ 2147483646 h 107"/>
              <a:gd name="T58" fmla="*/ 2147483646 w 106"/>
              <a:gd name="T59" fmla="*/ 2147483646 h 107"/>
              <a:gd name="T60" fmla="*/ 2147483646 w 106"/>
              <a:gd name="T61" fmla="*/ 2147483646 h 107"/>
              <a:gd name="T62" fmla="*/ 2147483646 w 106"/>
              <a:gd name="T63" fmla="*/ 2147483646 h 107"/>
              <a:gd name="T64" fmla="*/ 2147483646 w 106"/>
              <a:gd name="T65" fmla="*/ 2147483646 h 107"/>
              <a:gd name="T66" fmla="*/ 2147483646 w 106"/>
              <a:gd name="T67" fmla="*/ 2147483646 h 107"/>
              <a:gd name="T68" fmla="*/ 2147483646 w 106"/>
              <a:gd name="T69" fmla="*/ 2147483646 h 107"/>
              <a:gd name="T70" fmla="*/ 2147483646 w 106"/>
              <a:gd name="T71" fmla="*/ 2147483646 h 107"/>
              <a:gd name="T72" fmla="*/ 2147483646 w 106"/>
              <a:gd name="T73" fmla="*/ 2147483646 h 1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6" h="107">
                <a:moveTo>
                  <a:pt x="18" y="66"/>
                </a:moveTo>
                <a:cubicBezTo>
                  <a:pt x="20" y="60"/>
                  <a:pt x="25" y="56"/>
                  <a:pt x="30" y="54"/>
                </a:cubicBezTo>
                <a:cubicBezTo>
                  <a:pt x="36" y="52"/>
                  <a:pt x="42" y="52"/>
                  <a:pt x="49" y="51"/>
                </a:cubicBezTo>
                <a:cubicBezTo>
                  <a:pt x="50" y="56"/>
                  <a:pt x="52" y="61"/>
                  <a:pt x="52" y="66"/>
                </a:cubicBezTo>
                <a:cubicBezTo>
                  <a:pt x="50" y="66"/>
                  <a:pt x="47" y="66"/>
                  <a:pt x="44" y="66"/>
                </a:cubicBezTo>
                <a:cubicBezTo>
                  <a:pt x="42" y="66"/>
                  <a:pt x="40" y="68"/>
                  <a:pt x="40" y="70"/>
                </a:cubicBezTo>
                <a:cubicBezTo>
                  <a:pt x="40" y="72"/>
                  <a:pt x="42" y="74"/>
                  <a:pt x="44" y="74"/>
                </a:cubicBezTo>
                <a:cubicBezTo>
                  <a:pt x="45" y="74"/>
                  <a:pt x="45" y="74"/>
                  <a:pt x="45" y="74"/>
                </a:cubicBezTo>
                <a:cubicBezTo>
                  <a:pt x="45" y="100"/>
                  <a:pt x="45" y="100"/>
                  <a:pt x="45" y="100"/>
                </a:cubicBezTo>
                <a:cubicBezTo>
                  <a:pt x="45" y="103"/>
                  <a:pt x="48" y="107"/>
                  <a:pt x="52" y="107"/>
                </a:cubicBezTo>
                <a:cubicBezTo>
                  <a:pt x="58" y="107"/>
                  <a:pt x="58" y="107"/>
                  <a:pt x="58" y="107"/>
                </a:cubicBezTo>
                <a:cubicBezTo>
                  <a:pt x="62" y="107"/>
                  <a:pt x="65" y="103"/>
                  <a:pt x="65" y="100"/>
                </a:cubicBezTo>
                <a:cubicBezTo>
                  <a:pt x="65" y="74"/>
                  <a:pt x="65" y="74"/>
                  <a:pt x="65" y="74"/>
                </a:cubicBezTo>
                <a:cubicBezTo>
                  <a:pt x="66" y="74"/>
                  <a:pt x="66" y="74"/>
                  <a:pt x="66" y="74"/>
                </a:cubicBezTo>
                <a:cubicBezTo>
                  <a:pt x="68" y="74"/>
                  <a:pt x="70" y="72"/>
                  <a:pt x="70" y="70"/>
                </a:cubicBezTo>
                <a:cubicBezTo>
                  <a:pt x="70" y="68"/>
                  <a:pt x="68" y="66"/>
                  <a:pt x="66" y="66"/>
                </a:cubicBezTo>
                <a:cubicBezTo>
                  <a:pt x="63" y="66"/>
                  <a:pt x="60" y="66"/>
                  <a:pt x="57" y="66"/>
                </a:cubicBezTo>
                <a:cubicBezTo>
                  <a:pt x="56" y="61"/>
                  <a:pt x="55" y="56"/>
                  <a:pt x="54" y="51"/>
                </a:cubicBezTo>
                <a:cubicBezTo>
                  <a:pt x="56" y="51"/>
                  <a:pt x="56" y="51"/>
                  <a:pt x="56" y="51"/>
                </a:cubicBezTo>
                <a:cubicBezTo>
                  <a:pt x="58" y="51"/>
                  <a:pt x="60" y="51"/>
                  <a:pt x="63" y="51"/>
                </a:cubicBezTo>
                <a:cubicBezTo>
                  <a:pt x="77" y="52"/>
                  <a:pt x="93" y="52"/>
                  <a:pt x="102" y="39"/>
                </a:cubicBezTo>
                <a:cubicBezTo>
                  <a:pt x="104" y="35"/>
                  <a:pt x="106" y="31"/>
                  <a:pt x="106" y="26"/>
                </a:cubicBezTo>
                <a:cubicBezTo>
                  <a:pt x="106" y="22"/>
                  <a:pt x="105" y="18"/>
                  <a:pt x="104" y="15"/>
                </a:cubicBezTo>
                <a:cubicBezTo>
                  <a:pt x="102" y="11"/>
                  <a:pt x="99" y="7"/>
                  <a:pt x="95" y="5"/>
                </a:cubicBezTo>
                <a:cubicBezTo>
                  <a:pt x="91" y="2"/>
                  <a:pt x="86" y="0"/>
                  <a:pt x="79" y="0"/>
                </a:cubicBezTo>
                <a:cubicBezTo>
                  <a:pt x="75" y="0"/>
                  <a:pt x="71" y="0"/>
                  <a:pt x="67" y="1"/>
                </a:cubicBezTo>
                <a:cubicBezTo>
                  <a:pt x="60" y="3"/>
                  <a:pt x="54" y="7"/>
                  <a:pt x="51" y="13"/>
                </a:cubicBezTo>
                <a:cubicBezTo>
                  <a:pt x="47" y="18"/>
                  <a:pt x="46" y="25"/>
                  <a:pt x="45" y="31"/>
                </a:cubicBezTo>
                <a:cubicBezTo>
                  <a:pt x="45" y="35"/>
                  <a:pt x="46" y="40"/>
                  <a:pt x="47" y="43"/>
                </a:cubicBezTo>
                <a:cubicBezTo>
                  <a:pt x="48" y="47"/>
                  <a:pt x="48" y="47"/>
                  <a:pt x="48" y="47"/>
                </a:cubicBezTo>
                <a:cubicBezTo>
                  <a:pt x="41" y="47"/>
                  <a:pt x="34" y="48"/>
                  <a:pt x="29" y="50"/>
                </a:cubicBezTo>
                <a:cubicBezTo>
                  <a:pt x="21" y="53"/>
                  <a:pt x="15" y="58"/>
                  <a:pt x="13" y="66"/>
                </a:cubicBezTo>
                <a:cubicBezTo>
                  <a:pt x="10" y="66"/>
                  <a:pt x="7" y="66"/>
                  <a:pt x="4" y="66"/>
                </a:cubicBezTo>
                <a:cubicBezTo>
                  <a:pt x="2" y="66"/>
                  <a:pt x="0" y="68"/>
                  <a:pt x="0" y="70"/>
                </a:cubicBezTo>
                <a:cubicBezTo>
                  <a:pt x="0" y="72"/>
                  <a:pt x="2" y="74"/>
                  <a:pt x="4" y="74"/>
                </a:cubicBezTo>
                <a:cubicBezTo>
                  <a:pt x="5" y="74"/>
                  <a:pt x="5" y="74"/>
                  <a:pt x="5" y="74"/>
                </a:cubicBezTo>
                <a:cubicBezTo>
                  <a:pt x="5" y="100"/>
                  <a:pt x="5" y="100"/>
                  <a:pt x="5" y="100"/>
                </a:cubicBezTo>
                <a:cubicBezTo>
                  <a:pt x="5" y="103"/>
                  <a:pt x="8" y="107"/>
                  <a:pt x="12" y="107"/>
                </a:cubicBezTo>
                <a:cubicBezTo>
                  <a:pt x="18" y="107"/>
                  <a:pt x="18" y="107"/>
                  <a:pt x="18" y="107"/>
                </a:cubicBezTo>
                <a:cubicBezTo>
                  <a:pt x="23" y="107"/>
                  <a:pt x="26" y="103"/>
                  <a:pt x="26" y="100"/>
                </a:cubicBezTo>
                <a:cubicBezTo>
                  <a:pt x="26" y="74"/>
                  <a:pt x="26" y="74"/>
                  <a:pt x="26" y="74"/>
                </a:cubicBezTo>
                <a:cubicBezTo>
                  <a:pt x="26" y="74"/>
                  <a:pt x="26" y="74"/>
                  <a:pt x="26" y="74"/>
                </a:cubicBezTo>
                <a:cubicBezTo>
                  <a:pt x="29" y="74"/>
                  <a:pt x="30" y="72"/>
                  <a:pt x="30" y="70"/>
                </a:cubicBezTo>
                <a:cubicBezTo>
                  <a:pt x="30" y="68"/>
                  <a:pt x="29" y="66"/>
                  <a:pt x="26" y="66"/>
                </a:cubicBezTo>
                <a:cubicBezTo>
                  <a:pt x="24" y="66"/>
                  <a:pt x="21" y="66"/>
                  <a:pt x="18" y="66"/>
                </a:cubicBezTo>
                <a:close/>
                <a:moveTo>
                  <a:pt x="56" y="47"/>
                </a:moveTo>
                <a:cubicBezTo>
                  <a:pt x="56" y="47"/>
                  <a:pt x="56" y="47"/>
                  <a:pt x="56" y="47"/>
                </a:cubicBezTo>
                <a:cubicBezTo>
                  <a:pt x="52" y="47"/>
                  <a:pt x="52" y="47"/>
                  <a:pt x="52" y="47"/>
                </a:cubicBezTo>
                <a:cubicBezTo>
                  <a:pt x="52" y="47"/>
                  <a:pt x="52" y="47"/>
                  <a:pt x="52" y="47"/>
                </a:cubicBezTo>
                <a:cubicBezTo>
                  <a:pt x="52" y="45"/>
                  <a:pt x="52" y="44"/>
                  <a:pt x="51" y="42"/>
                </a:cubicBezTo>
                <a:cubicBezTo>
                  <a:pt x="50" y="39"/>
                  <a:pt x="50" y="35"/>
                  <a:pt x="50" y="31"/>
                </a:cubicBezTo>
                <a:cubicBezTo>
                  <a:pt x="50" y="25"/>
                  <a:pt x="52" y="20"/>
                  <a:pt x="55" y="15"/>
                </a:cubicBezTo>
                <a:cubicBezTo>
                  <a:pt x="58" y="11"/>
                  <a:pt x="62" y="7"/>
                  <a:pt x="69" y="5"/>
                </a:cubicBezTo>
                <a:cubicBezTo>
                  <a:pt x="72" y="5"/>
                  <a:pt x="75" y="4"/>
                  <a:pt x="79" y="4"/>
                </a:cubicBezTo>
                <a:cubicBezTo>
                  <a:pt x="84" y="5"/>
                  <a:pt x="89" y="6"/>
                  <a:pt x="93" y="9"/>
                </a:cubicBezTo>
                <a:cubicBezTo>
                  <a:pt x="96" y="11"/>
                  <a:pt x="98" y="14"/>
                  <a:pt x="99" y="17"/>
                </a:cubicBezTo>
                <a:cubicBezTo>
                  <a:pt x="101" y="20"/>
                  <a:pt x="102" y="23"/>
                  <a:pt x="101" y="26"/>
                </a:cubicBezTo>
                <a:cubicBezTo>
                  <a:pt x="101" y="30"/>
                  <a:pt x="100" y="33"/>
                  <a:pt x="98" y="36"/>
                </a:cubicBezTo>
                <a:cubicBezTo>
                  <a:pt x="91" y="47"/>
                  <a:pt x="76" y="47"/>
                  <a:pt x="63" y="47"/>
                </a:cubicBezTo>
                <a:cubicBezTo>
                  <a:pt x="61" y="47"/>
                  <a:pt x="58" y="47"/>
                  <a:pt x="56" y="47"/>
                </a:cubicBezTo>
                <a:close/>
                <a:moveTo>
                  <a:pt x="53" y="74"/>
                </a:moveTo>
                <a:cubicBezTo>
                  <a:pt x="53" y="74"/>
                  <a:pt x="53" y="74"/>
                  <a:pt x="53" y="74"/>
                </a:cubicBezTo>
                <a:cubicBezTo>
                  <a:pt x="58" y="74"/>
                  <a:pt x="58" y="74"/>
                  <a:pt x="58" y="74"/>
                </a:cubicBezTo>
                <a:cubicBezTo>
                  <a:pt x="58" y="99"/>
                  <a:pt x="58" y="99"/>
                  <a:pt x="58" y="99"/>
                </a:cubicBezTo>
                <a:cubicBezTo>
                  <a:pt x="55" y="99"/>
                  <a:pt x="55" y="99"/>
                  <a:pt x="55" y="99"/>
                </a:cubicBezTo>
                <a:cubicBezTo>
                  <a:pt x="53" y="99"/>
                  <a:pt x="53" y="99"/>
                  <a:pt x="53" y="99"/>
                </a:cubicBezTo>
                <a:cubicBezTo>
                  <a:pt x="53" y="74"/>
                  <a:pt x="53" y="74"/>
                  <a:pt x="53" y="74"/>
                </a:cubicBezTo>
                <a:close/>
                <a:moveTo>
                  <a:pt x="13" y="74"/>
                </a:moveTo>
                <a:cubicBezTo>
                  <a:pt x="13" y="74"/>
                  <a:pt x="13" y="74"/>
                  <a:pt x="13" y="74"/>
                </a:cubicBezTo>
                <a:cubicBezTo>
                  <a:pt x="18" y="74"/>
                  <a:pt x="18" y="74"/>
                  <a:pt x="18" y="74"/>
                </a:cubicBezTo>
                <a:cubicBezTo>
                  <a:pt x="18" y="99"/>
                  <a:pt x="18" y="99"/>
                  <a:pt x="18" y="99"/>
                </a:cubicBezTo>
                <a:cubicBezTo>
                  <a:pt x="15" y="99"/>
                  <a:pt x="15" y="99"/>
                  <a:pt x="15" y="99"/>
                </a:cubicBezTo>
                <a:cubicBezTo>
                  <a:pt x="13" y="99"/>
                  <a:pt x="13" y="99"/>
                  <a:pt x="13" y="99"/>
                </a:cubicBezTo>
                <a:cubicBezTo>
                  <a:pt x="13" y="74"/>
                  <a:pt x="13" y="74"/>
                  <a:pt x="13" y="74"/>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7" name="Freeform 49">
            <a:extLst>
              <a:ext uri="{FF2B5EF4-FFF2-40B4-BE49-F238E27FC236}">
                <a16:creationId xmlns:a16="http://schemas.microsoft.com/office/drawing/2014/main" id="{6A3BF6BC-6B22-4937-BCDB-9111D3EE223B}"/>
              </a:ext>
            </a:extLst>
          </p:cNvPr>
          <p:cNvSpPr>
            <a:spLocks noEditPoints="1"/>
          </p:cNvSpPr>
          <p:nvPr/>
        </p:nvSpPr>
        <p:spPr bwMode="auto">
          <a:xfrm rot="19688311">
            <a:off x="5484813" y="5124450"/>
            <a:ext cx="390525" cy="428625"/>
          </a:xfrm>
          <a:custGeom>
            <a:avLst/>
            <a:gdLst>
              <a:gd name="T0" fmla="*/ 2147483646 w 91"/>
              <a:gd name="T1" fmla="*/ 2147483646 h 100"/>
              <a:gd name="T2" fmla="*/ 2147483646 w 91"/>
              <a:gd name="T3" fmla="*/ 2147483646 h 100"/>
              <a:gd name="T4" fmla="*/ 2147483646 w 91"/>
              <a:gd name="T5" fmla="*/ 2147483646 h 100"/>
              <a:gd name="T6" fmla="*/ 2147483646 w 91"/>
              <a:gd name="T7" fmla="*/ 2147483646 h 100"/>
              <a:gd name="T8" fmla="*/ 2147483646 w 91"/>
              <a:gd name="T9" fmla="*/ 2147483646 h 100"/>
              <a:gd name="T10" fmla="*/ 2147483646 w 91"/>
              <a:gd name="T11" fmla="*/ 2147483646 h 100"/>
              <a:gd name="T12" fmla="*/ 2147483646 w 91"/>
              <a:gd name="T13" fmla="*/ 2147483646 h 100"/>
              <a:gd name="T14" fmla="*/ 2147483646 w 91"/>
              <a:gd name="T15" fmla="*/ 2147483646 h 100"/>
              <a:gd name="T16" fmla="*/ 2147483646 w 91"/>
              <a:gd name="T17" fmla="*/ 0 h 100"/>
              <a:gd name="T18" fmla="*/ 2147483646 w 91"/>
              <a:gd name="T19" fmla="*/ 2147483646 h 100"/>
              <a:gd name="T20" fmla="*/ 2147483646 w 91"/>
              <a:gd name="T21" fmla="*/ 2147483646 h 100"/>
              <a:gd name="T22" fmla="*/ 2147483646 w 91"/>
              <a:gd name="T23" fmla="*/ 2147483646 h 100"/>
              <a:gd name="T24" fmla="*/ 2147483646 w 91"/>
              <a:gd name="T25" fmla="*/ 2147483646 h 100"/>
              <a:gd name="T26" fmla="*/ 2147483646 w 91"/>
              <a:gd name="T27" fmla="*/ 2147483646 h 100"/>
              <a:gd name="T28" fmla="*/ 2147483646 w 91"/>
              <a:gd name="T29" fmla="*/ 2147483646 h 100"/>
              <a:gd name="T30" fmla="*/ 2147483646 w 91"/>
              <a:gd name="T31" fmla="*/ 2147483646 h 100"/>
              <a:gd name="T32" fmla="*/ 2147483646 w 91"/>
              <a:gd name="T33" fmla="*/ 2147483646 h 100"/>
              <a:gd name="T34" fmla="*/ 2147483646 w 91"/>
              <a:gd name="T35" fmla="*/ 2147483646 h 100"/>
              <a:gd name="T36" fmla="*/ 2147483646 w 91"/>
              <a:gd name="T37" fmla="*/ 2147483646 h 100"/>
              <a:gd name="T38" fmla="*/ 2147483646 w 91"/>
              <a:gd name="T39" fmla="*/ 2147483646 h 100"/>
              <a:gd name="T40" fmla="*/ 2147483646 w 91"/>
              <a:gd name="T41" fmla="*/ 2147483646 h 100"/>
              <a:gd name="T42" fmla="*/ 2147483646 w 91"/>
              <a:gd name="T43" fmla="*/ 2147483646 h 100"/>
              <a:gd name="T44" fmla="*/ 2147483646 w 91"/>
              <a:gd name="T45" fmla="*/ 2147483646 h 100"/>
              <a:gd name="T46" fmla="*/ 2147483646 w 91"/>
              <a:gd name="T47" fmla="*/ 2147483646 h 100"/>
              <a:gd name="T48" fmla="*/ 2147483646 w 91"/>
              <a:gd name="T49" fmla="*/ 2147483646 h 100"/>
              <a:gd name="T50" fmla="*/ 2147483646 w 91"/>
              <a:gd name="T51" fmla="*/ 2147483646 h 100"/>
              <a:gd name="T52" fmla="*/ 2147483646 w 91"/>
              <a:gd name="T53" fmla="*/ 2147483646 h 100"/>
              <a:gd name="T54" fmla="*/ 2147483646 w 91"/>
              <a:gd name="T55" fmla="*/ 2147483646 h 100"/>
              <a:gd name="T56" fmla="*/ 2147483646 w 91"/>
              <a:gd name="T57" fmla="*/ 2147483646 h 100"/>
              <a:gd name="T58" fmla="*/ 2147483646 w 91"/>
              <a:gd name="T59" fmla="*/ 2147483646 h 100"/>
              <a:gd name="T60" fmla="*/ 2147483646 w 91"/>
              <a:gd name="T61" fmla="*/ 2147483646 h 100"/>
              <a:gd name="T62" fmla="*/ 2147483646 w 91"/>
              <a:gd name="T63" fmla="*/ 2147483646 h 100"/>
              <a:gd name="T64" fmla="*/ 2147483646 w 91"/>
              <a:gd name="T65" fmla="*/ 2147483646 h 100"/>
              <a:gd name="T66" fmla="*/ 2147483646 w 91"/>
              <a:gd name="T67" fmla="*/ 2147483646 h 100"/>
              <a:gd name="T68" fmla="*/ 2147483646 w 91"/>
              <a:gd name="T69" fmla="*/ 2147483646 h 100"/>
              <a:gd name="T70" fmla="*/ 2147483646 w 91"/>
              <a:gd name="T71" fmla="*/ 2147483646 h 100"/>
              <a:gd name="T72" fmla="*/ 2147483646 w 91"/>
              <a:gd name="T73" fmla="*/ 2147483646 h 100"/>
              <a:gd name="T74" fmla="*/ 2147483646 w 91"/>
              <a:gd name="T75" fmla="*/ 2147483646 h 100"/>
              <a:gd name="T76" fmla="*/ 2147483646 w 91"/>
              <a:gd name="T77" fmla="*/ 2147483646 h 100"/>
              <a:gd name="T78" fmla="*/ 2147483646 w 91"/>
              <a:gd name="T79" fmla="*/ 2147483646 h 100"/>
              <a:gd name="T80" fmla="*/ 2147483646 w 91"/>
              <a:gd name="T81" fmla="*/ 2147483646 h 100"/>
              <a:gd name="T82" fmla="*/ 2147483646 w 91"/>
              <a:gd name="T83" fmla="*/ 2147483646 h 100"/>
              <a:gd name="T84" fmla="*/ 2147483646 w 91"/>
              <a:gd name="T85" fmla="*/ 2147483646 h 100"/>
              <a:gd name="T86" fmla="*/ 2147483646 w 91"/>
              <a:gd name="T87" fmla="*/ 2147483646 h 100"/>
              <a:gd name="T88" fmla="*/ 2147483646 w 91"/>
              <a:gd name="T89" fmla="*/ 2147483646 h 100"/>
              <a:gd name="T90" fmla="*/ 2147483646 w 91"/>
              <a:gd name="T91" fmla="*/ 2147483646 h 100"/>
              <a:gd name="T92" fmla="*/ 2147483646 w 91"/>
              <a:gd name="T93" fmla="*/ 2147483646 h 100"/>
              <a:gd name="T94" fmla="*/ 2147483646 w 91"/>
              <a:gd name="T95" fmla="*/ 2147483646 h 100"/>
              <a:gd name="T96" fmla="*/ 2147483646 w 91"/>
              <a:gd name="T97" fmla="*/ 2147483646 h 100"/>
              <a:gd name="T98" fmla="*/ 2147483646 w 91"/>
              <a:gd name="T99" fmla="*/ 2147483646 h 100"/>
              <a:gd name="T100" fmla="*/ 2147483646 w 91"/>
              <a:gd name="T101" fmla="*/ 2147483646 h 100"/>
              <a:gd name="T102" fmla="*/ 2147483646 w 91"/>
              <a:gd name="T103" fmla="*/ 2147483646 h 100"/>
              <a:gd name="T104" fmla="*/ 2147483646 w 91"/>
              <a:gd name="T105" fmla="*/ 2147483646 h 100"/>
              <a:gd name="T106" fmla="*/ 2147483646 w 91"/>
              <a:gd name="T107" fmla="*/ 2147483646 h 1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91" h="100">
                <a:moveTo>
                  <a:pt x="20" y="9"/>
                </a:moveTo>
                <a:cubicBezTo>
                  <a:pt x="22" y="9"/>
                  <a:pt x="24" y="10"/>
                  <a:pt x="25" y="11"/>
                </a:cubicBezTo>
                <a:cubicBezTo>
                  <a:pt x="26" y="12"/>
                  <a:pt x="27" y="14"/>
                  <a:pt x="27" y="16"/>
                </a:cubicBezTo>
                <a:cubicBezTo>
                  <a:pt x="29" y="16"/>
                  <a:pt x="29" y="16"/>
                  <a:pt x="29" y="16"/>
                </a:cubicBezTo>
                <a:cubicBezTo>
                  <a:pt x="29" y="14"/>
                  <a:pt x="30" y="12"/>
                  <a:pt x="31" y="11"/>
                </a:cubicBezTo>
                <a:cubicBezTo>
                  <a:pt x="32" y="10"/>
                  <a:pt x="34" y="9"/>
                  <a:pt x="36" y="9"/>
                </a:cubicBezTo>
                <a:cubicBezTo>
                  <a:pt x="38" y="9"/>
                  <a:pt x="39" y="10"/>
                  <a:pt x="41" y="11"/>
                </a:cubicBezTo>
                <a:cubicBezTo>
                  <a:pt x="42" y="12"/>
                  <a:pt x="42" y="14"/>
                  <a:pt x="42" y="16"/>
                </a:cubicBezTo>
                <a:cubicBezTo>
                  <a:pt x="66" y="16"/>
                  <a:pt x="66" y="16"/>
                  <a:pt x="66" y="16"/>
                </a:cubicBezTo>
                <a:cubicBezTo>
                  <a:pt x="66" y="14"/>
                  <a:pt x="67" y="12"/>
                  <a:pt x="68" y="11"/>
                </a:cubicBezTo>
                <a:cubicBezTo>
                  <a:pt x="70" y="10"/>
                  <a:pt x="71" y="9"/>
                  <a:pt x="73" y="9"/>
                </a:cubicBezTo>
                <a:cubicBezTo>
                  <a:pt x="75" y="9"/>
                  <a:pt x="76" y="10"/>
                  <a:pt x="78" y="11"/>
                </a:cubicBezTo>
                <a:cubicBezTo>
                  <a:pt x="79" y="12"/>
                  <a:pt x="80" y="14"/>
                  <a:pt x="80" y="16"/>
                </a:cubicBezTo>
                <a:cubicBezTo>
                  <a:pt x="83" y="16"/>
                  <a:pt x="83" y="16"/>
                  <a:pt x="83" y="16"/>
                </a:cubicBezTo>
                <a:cubicBezTo>
                  <a:pt x="83" y="3"/>
                  <a:pt x="83" y="3"/>
                  <a:pt x="83" y="3"/>
                </a:cubicBezTo>
                <a:cubicBezTo>
                  <a:pt x="83" y="1"/>
                  <a:pt x="85" y="0"/>
                  <a:pt x="87" y="0"/>
                </a:cubicBezTo>
                <a:cubicBezTo>
                  <a:pt x="89" y="0"/>
                  <a:pt x="91" y="1"/>
                  <a:pt x="91" y="3"/>
                </a:cubicBezTo>
                <a:cubicBezTo>
                  <a:pt x="91" y="96"/>
                  <a:pt x="91" y="96"/>
                  <a:pt x="91" y="96"/>
                </a:cubicBezTo>
                <a:cubicBezTo>
                  <a:pt x="91" y="98"/>
                  <a:pt x="89" y="100"/>
                  <a:pt x="87" y="100"/>
                </a:cubicBezTo>
                <a:cubicBezTo>
                  <a:pt x="85" y="100"/>
                  <a:pt x="83" y="98"/>
                  <a:pt x="83" y="96"/>
                </a:cubicBezTo>
                <a:cubicBezTo>
                  <a:pt x="83" y="82"/>
                  <a:pt x="83" y="82"/>
                  <a:pt x="83" y="82"/>
                </a:cubicBezTo>
                <a:cubicBezTo>
                  <a:pt x="80" y="82"/>
                  <a:pt x="80" y="82"/>
                  <a:pt x="80" y="82"/>
                </a:cubicBezTo>
                <a:cubicBezTo>
                  <a:pt x="80" y="84"/>
                  <a:pt x="79" y="85"/>
                  <a:pt x="78" y="87"/>
                </a:cubicBezTo>
                <a:cubicBezTo>
                  <a:pt x="78" y="87"/>
                  <a:pt x="78" y="87"/>
                  <a:pt x="78" y="87"/>
                </a:cubicBezTo>
                <a:cubicBezTo>
                  <a:pt x="76" y="88"/>
                  <a:pt x="75" y="88"/>
                  <a:pt x="73" y="88"/>
                </a:cubicBezTo>
                <a:cubicBezTo>
                  <a:pt x="71" y="88"/>
                  <a:pt x="70" y="88"/>
                  <a:pt x="68" y="87"/>
                </a:cubicBezTo>
                <a:cubicBezTo>
                  <a:pt x="67" y="85"/>
                  <a:pt x="66" y="84"/>
                  <a:pt x="66" y="82"/>
                </a:cubicBezTo>
                <a:cubicBezTo>
                  <a:pt x="64" y="82"/>
                  <a:pt x="64" y="82"/>
                  <a:pt x="64" y="82"/>
                </a:cubicBezTo>
                <a:cubicBezTo>
                  <a:pt x="64" y="84"/>
                  <a:pt x="63" y="85"/>
                  <a:pt x="62" y="87"/>
                </a:cubicBezTo>
                <a:cubicBezTo>
                  <a:pt x="62" y="87"/>
                  <a:pt x="62" y="87"/>
                  <a:pt x="62" y="87"/>
                </a:cubicBezTo>
                <a:cubicBezTo>
                  <a:pt x="61" y="88"/>
                  <a:pt x="59" y="88"/>
                  <a:pt x="58" y="88"/>
                </a:cubicBezTo>
                <a:cubicBezTo>
                  <a:pt x="56" y="88"/>
                  <a:pt x="54" y="88"/>
                  <a:pt x="53" y="87"/>
                </a:cubicBezTo>
                <a:cubicBezTo>
                  <a:pt x="52" y="85"/>
                  <a:pt x="51" y="84"/>
                  <a:pt x="51" y="82"/>
                </a:cubicBezTo>
                <a:cubicBezTo>
                  <a:pt x="49" y="82"/>
                  <a:pt x="49" y="82"/>
                  <a:pt x="49" y="82"/>
                </a:cubicBezTo>
                <a:cubicBezTo>
                  <a:pt x="49" y="84"/>
                  <a:pt x="48" y="85"/>
                  <a:pt x="47" y="87"/>
                </a:cubicBezTo>
                <a:cubicBezTo>
                  <a:pt x="47" y="87"/>
                  <a:pt x="47" y="87"/>
                  <a:pt x="47" y="87"/>
                </a:cubicBezTo>
                <a:cubicBezTo>
                  <a:pt x="45" y="88"/>
                  <a:pt x="44" y="88"/>
                  <a:pt x="42" y="88"/>
                </a:cubicBezTo>
                <a:cubicBezTo>
                  <a:pt x="40" y="88"/>
                  <a:pt x="39" y="88"/>
                  <a:pt x="37" y="87"/>
                </a:cubicBezTo>
                <a:cubicBezTo>
                  <a:pt x="36" y="85"/>
                  <a:pt x="35" y="84"/>
                  <a:pt x="35" y="82"/>
                </a:cubicBezTo>
                <a:cubicBezTo>
                  <a:pt x="8" y="82"/>
                  <a:pt x="8" y="82"/>
                  <a:pt x="8" y="82"/>
                </a:cubicBezTo>
                <a:cubicBezTo>
                  <a:pt x="8" y="96"/>
                  <a:pt x="8" y="96"/>
                  <a:pt x="8" y="96"/>
                </a:cubicBezTo>
                <a:cubicBezTo>
                  <a:pt x="8" y="98"/>
                  <a:pt x="6" y="100"/>
                  <a:pt x="4" y="100"/>
                </a:cubicBezTo>
                <a:cubicBezTo>
                  <a:pt x="2" y="100"/>
                  <a:pt x="0" y="98"/>
                  <a:pt x="0" y="96"/>
                </a:cubicBezTo>
                <a:cubicBezTo>
                  <a:pt x="0" y="3"/>
                  <a:pt x="0" y="3"/>
                  <a:pt x="0" y="3"/>
                </a:cubicBezTo>
                <a:cubicBezTo>
                  <a:pt x="0" y="1"/>
                  <a:pt x="2" y="0"/>
                  <a:pt x="4" y="0"/>
                </a:cubicBezTo>
                <a:cubicBezTo>
                  <a:pt x="6" y="0"/>
                  <a:pt x="8" y="1"/>
                  <a:pt x="8" y="3"/>
                </a:cubicBezTo>
                <a:cubicBezTo>
                  <a:pt x="8" y="16"/>
                  <a:pt x="8" y="16"/>
                  <a:pt x="8" y="16"/>
                </a:cubicBezTo>
                <a:cubicBezTo>
                  <a:pt x="14" y="16"/>
                  <a:pt x="14" y="16"/>
                  <a:pt x="14" y="16"/>
                </a:cubicBezTo>
                <a:cubicBezTo>
                  <a:pt x="14" y="14"/>
                  <a:pt x="14" y="12"/>
                  <a:pt x="16" y="11"/>
                </a:cubicBezTo>
                <a:cubicBezTo>
                  <a:pt x="17" y="10"/>
                  <a:pt x="18" y="9"/>
                  <a:pt x="20" y="9"/>
                </a:cubicBezTo>
                <a:close/>
                <a:moveTo>
                  <a:pt x="83" y="21"/>
                </a:moveTo>
                <a:cubicBezTo>
                  <a:pt x="83" y="21"/>
                  <a:pt x="83" y="21"/>
                  <a:pt x="83" y="21"/>
                </a:cubicBezTo>
                <a:cubicBezTo>
                  <a:pt x="80" y="21"/>
                  <a:pt x="80" y="21"/>
                  <a:pt x="80" y="21"/>
                </a:cubicBezTo>
                <a:cubicBezTo>
                  <a:pt x="80" y="22"/>
                  <a:pt x="79" y="24"/>
                  <a:pt x="78" y="25"/>
                </a:cubicBezTo>
                <a:cubicBezTo>
                  <a:pt x="78" y="25"/>
                  <a:pt x="78" y="25"/>
                  <a:pt x="78" y="25"/>
                </a:cubicBezTo>
                <a:cubicBezTo>
                  <a:pt x="76" y="26"/>
                  <a:pt x="75" y="27"/>
                  <a:pt x="73" y="27"/>
                </a:cubicBezTo>
                <a:cubicBezTo>
                  <a:pt x="71" y="27"/>
                  <a:pt x="70" y="26"/>
                  <a:pt x="68" y="25"/>
                </a:cubicBezTo>
                <a:cubicBezTo>
                  <a:pt x="67" y="24"/>
                  <a:pt x="66" y="22"/>
                  <a:pt x="66" y="21"/>
                </a:cubicBezTo>
                <a:cubicBezTo>
                  <a:pt x="42" y="21"/>
                  <a:pt x="42" y="21"/>
                  <a:pt x="42" y="21"/>
                </a:cubicBezTo>
                <a:cubicBezTo>
                  <a:pt x="42" y="22"/>
                  <a:pt x="42" y="24"/>
                  <a:pt x="41" y="25"/>
                </a:cubicBezTo>
                <a:cubicBezTo>
                  <a:pt x="40" y="25"/>
                  <a:pt x="40" y="25"/>
                  <a:pt x="40" y="25"/>
                </a:cubicBezTo>
                <a:cubicBezTo>
                  <a:pt x="39" y="26"/>
                  <a:pt x="38" y="27"/>
                  <a:pt x="36" y="27"/>
                </a:cubicBezTo>
                <a:cubicBezTo>
                  <a:pt x="34" y="27"/>
                  <a:pt x="32" y="26"/>
                  <a:pt x="31" y="25"/>
                </a:cubicBezTo>
                <a:cubicBezTo>
                  <a:pt x="31" y="25"/>
                  <a:pt x="31" y="25"/>
                  <a:pt x="31" y="25"/>
                </a:cubicBezTo>
                <a:cubicBezTo>
                  <a:pt x="30" y="24"/>
                  <a:pt x="29" y="22"/>
                  <a:pt x="29" y="21"/>
                </a:cubicBezTo>
                <a:cubicBezTo>
                  <a:pt x="27" y="21"/>
                  <a:pt x="27" y="21"/>
                  <a:pt x="27" y="21"/>
                </a:cubicBezTo>
                <a:cubicBezTo>
                  <a:pt x="27" y="22"/>
                  <a:pt x="26" y="24"/>
                  <a:pt x="25" y="25"/>
                </a:cubicBezTo>
                <a:cubicBezTo>
                  <a:pt x="25" y="25"/>
                  <a:pt x="25" y="25"/>
                  <a:pt x="25" y="25"/>
                </a:cubicBezTo>
                <a:cubicBezTo>
                  <a:pt x="24" y="26"/>
                  <a:pt x="22" y="27"/>
                  <a:pt x="20" y="27"/>
                </a:cubicBezTo>
                <a:cubicBezTo>
                  <a:pt x="18" y="27"/>
                  <a:pt x="17" y="26"/>
                  <a:pt x="16" y="25"/>
                </a:cubicBezTo>
                <a:cubicBezTo>
                  <a:pt x="16" y="25"/>
                  <a:pt x="16" y="25"/>
                  <a:pt x="16" y="25"/>
                </a:cubicBezTo>
                <a:cubicBezTo>
                  <a:pt x="14" y="24"/>
                  <a:pt x="14" y="22"/>
                  <a:pt x="14" y="21"/>
                </a:cubicBezTo>
                <a:cubicBezTo>
                  <a:pt x="8" y="21"/>
                  <a:pt x="8" y="21"/>
                  <a:pt x="8" y="21"/>
                </a:cubicBezTo>
                <a:cubicBezTo>
                  <a:pt x="8" y="47"/>
                  <a:pt x="8" y="47"/>
                  <a:pt x="8" y="47"/>
                </a:cubicBezTo>
                <a:cubicBezTo>
                  <a:pt x="51" y="47"/>
                  <a:pt x="51" y="47"/>
                  <a:pt x="51" y="47"/>
                </a:cubicBezTo>
                <a:cubicBezTo>
                  <a:pt x="51" y="45"/>
                  <a:pt x="52" y="43"/>
                  <a:pt x="53" y="42"/>
                </a:cubicBezTo>
                <a:cubicBezTo>
                  <a:pt x="53" y="42"/>
                  <a:pt x="53" y="42"/>
                  <a:pt x="53" y="42"/>
                </a:cubicBezTo>
                <a:cubicBezTo>
                  <a:pt x="54" y="41"/>
                  <a:pt x="56" y="40"/>
                  <a:pt x="58" y="40"/>
                </a:cubicBezTo>
                <a:cubicBezTo>
                  <a:pt x="59" y="40"/>
                  <a:pt x="61" y="41"/>
                  <a:pt x="62" y="42"/>
                </a:cubicBezTo>
                <a:cubicBezTo>
                  <a:pt x="63" y="43"/>
                  <a:pt x="64" y="45"/>
                  <a:pt x="64" y="47"/>
                </a:cubicBezTo>
                <a:cubicBezTo>
                  <a:pt x="66" y="47"/>
                  <a:pt x="66" y="47"/>
                  <a:pt x="66" y="47"/>
                </a:cubicBezTo>
                <a:cubicBezTo>
                  <a:pt x="66" y="45"/>
                  <a:pt x="67" y="43"/>
                  <a:pt x="68" y="42"/>
                </a:cubicBezTo>
                <a:cubicBezTo>
                  <a:pt x="68" y="42"/>
                  <a:pt x="68" y="42"/>
                  <a:pt x="68" y="42"/>
                </a:cubicBezTo>
                <a:cubicBezTo>
                  <a:pt x="70" y="41"/>
                  <a:pt x="71" y="40"/>
                  <a:pt x="73" y="40"/>
                </a:cubicBezTo>
                <a:cubicBezTo>
                  <a:pt x="75" y="40"/>
                  <a:pt x="76" y="41"/>
                  <a:pt x="78" y="42"/>
                </a:cubicBezTo>
                <a:cubicBezTo>
                  <a:pt x="79" y="43"/>
                  <a:pt x="80" y="45"/>
                  <a:pt x="80" y="47"/>
                </a:cubicBezTo>
                <a:cubicBezTo>
                  <a:pt x="83" y="47"/>
                  <a:pt x="83" y="47"/>
                  <a:pt x="83" y="47"/>
                </a:cubicBezTo>
                <a:cubicBezTo>
                  <a:pt x="83" y="21"/>
                  <a:pt x="83" y="21"/>
                  <a:pt x="83" y="21"/>
                </a:cubicBezTo>
                <a:close/>
                <a:moveTo>
                  <a:pt x="8" y="51"/>
                </a:moveTo>
                <a:cubicBezTo>
                  <a:pt x="8" y="51"/>
                  <a:pt x="8" y="51"/>
                  <a:pt x="8" y="51"/>
                </a:cubicBezTo>
                <a:cubicBezTo>
                  <a:pt x="8" y="77"/>
                  <a:pt x="8" y="77"/>
                  <a:pt x="8" y="77"/>
                </a:cubicBezTo>
                <a:cubicBezTo>
                  <a:pt x="35" y="77"/>
                  <a:pt x="35" y="77"/>
                  <a:pt x="35" y="77"/>
                </a:cubicBezTo>
                <a:cubicBezTo>
                  <a:pt x="35" y="75"/>
                  <a:pt x="36" y="74"/>
                  <a:pt x="37" y="73"/>
                </a:cubicBezTo>
                <a:cubicBezTo>
                  <a:pt x="39" y="71"/>
                  <a:pt x="40" y="71"/>
                  <a:pt x="42" y="71"/>
                </a:cubicBezTo>
                <a:cubicBezTo>
                  <a:pt x="44" y="71"/>
                  <a:pt x="46" y="71"/>
                  <a:pt x="47" y="73"/>
                </a:cubicBezTo>
                <a:cubicBezTo>
                  <a:pt x="48" y="74"/>
                  <a:pt x="49" y="75"/>
                  <a:pt x="49" y="77"/>
                </a:cubicBezTo>
                <a:cubicBezTo>
                  <a:pt x="51" y="77"/>
                  <a:pt x="51" y="77"/>
                  <a:pt x="51" y="77"/>
                </a:cubicBezTo>
                <a:cubicBezTo>
                  <a:pt x="51" y="75"/>
                  <a:pt x="52" y="74"/>
                  <a:pt x="53" y="73"/>
                </a:cubicBezTo>
                <a:cubicBezTo>
                  <a:pt x="54" y="71"/>
                  <a:pt x="56" y="71"/>
                  <a:pt x="58" y="71"/>
                </a:cubicBezTo>
                <a:cubicBezTo>
                  <a:pt x="59" y="71"/>
                  <a:pt x="61" y="71"/>
                  <a:pt x="62" y="73"/>
                </a:cubicBezTo>
                <a:cubicBezTo>
                  <a:pt x="63" y="74"/>
                  <a:pt x="64" y="75"/>
                  <a:pt x="64" y="77"/>
                </a:cubicBezTo>
                <a:cubicBezTo>
                  <a:pt x="66" y="77"/>
                  <a:pt x="66" y="77"/>
                  <a:pt x="66" y="77"/>
                </a:cubicBezTo>
                <a:cubicBezTo>
                  <a:pt x="66" y="75"/>
                  <a:pt x="67" y="74"/>
                  <a:pt x="68" y="73"/>
                </a:cubicBezTo>
                <a:cubicBezTo>
                  <a:pt x="70" y="71"/>
                  <a:pt x="71" y="71"/>
                  <a:pt x="73" y="71"/>
                </a:cubicBezTo>
                <a:cubicBezTo>
                  <a:pt x="75" y="71"/>
                  <a:pt x="76" y="71"/>
                  <a:pt x="78" y="73"/>
                </a:cubicBezTo>
                <a:cubicBezTo>
                  <a:pt x="79" y="74"/>
                  <a:pt x="80" y="75"/>
                  <a:pt x="80" y="77"/>
                </a:cubicBezTo>
                <a:cubicBezTo>
                  <a:pt x="83" y="77"/>
                  <a:pt x="83" y="77"/>
                  <a:pt x="83" y="77"/>
                </a:cubicBezTo>
                <a:cubicBezTo>
                  <a:pt x="83" y="51"/>
                  <a:pt x="83" y="51"/>
                  <a:pt x="83" y="51"/>
                </a:cubicBezTo>
                <a:cubicBezTo>
                  <a:pt x="80" y="51"/>
                  <a:pt x="80" y="51"/>
                  <a:pt x="80" y="51"/>
                </a:cubicBezTo>
                <a:cubicBezTo>
                  <a:pt x="80" y="53"/>
                  <a:pt x="79" y="55"/>
                  <a:pt x="78" y="56"/>
                </a:cubicBezTo>
                <a:cubicBezTo>
                  <a:pt x="76" y="57"/>
                  <a:pt x="75" y="58"/>
                  <a:pt x="73" y="58"/>
                </a:cubicBezTo>
                <a:cubicBezTo>
                  <a:pt x="71" y="58"/>
                  <a:pt x="70" y="57"/>
                  <a:pt x="68" y="56"/>
                </a:cubicBezTo>
                <a:cubicBezTo>
                  <a:pt x="67" y="55"/>
                  <a:pt x="66" y="53"/>
                  <a:pt x="66" y="51"/>
                </a:cubicBezTo>
                <a:cubicBezTo>
                  <a:pt x="64" y="51"/>
                  <a:pt x="64" y="51"/>
                  <a:pt x="64" y="51"/>
                </a:cubicBezTo>
                <a:cubicBezTo>
                  <a:pt x="64" y="53"/>
                  <a:pt x="63" y="55"/>
                  <a:pt x="62" y="56"/>
                </a:cubicBezTo>
                <a:cubicBezTo>
                  <a:pt x="61" y="57"/>
                  <a:pt x="59" y="58"/>
                  <a:pt x="58" y="58"/>
                </a:cubicBezTo>
                <a:cubicBezTo>
                  <a:pt x="56" y="58"/>
                  <a:pt x="54" y="57"/>
                  <a:pt x="53" y="56"/>
                </a:cubicBezTo>
                <a:cubicBezTo>
                  <a:pt x="52" y="55"/>
                  <a:pt x="51" y="53"/>
                  <a:pt x="51" y="51"/>
                </a:cubicBezTo>
                <a:cubicBezTo>
                  <a:pt x="8" y="51"/>
                  <a:pt x="8" y="51"/>
                  <a:pt x="8" y="51"/>
                </a:cubicBezTo>
                <a:close/>
                <a:moveTo>
                  <a:pt x="22" y="14"/>
                </a:moveTo>
                <a:cubicBezTo>
                  <a:pt x="22" y="14"/>
                  <a:pt x="22" y="14"/>
                  <a:pt x="22" y="14"/>
                </a:cubicBezTo>
                <a:cubicBezTo>
                  <a:pt x="21" y="14"/>
                  <a:pt x="21" y="14"/>
                  <a:pt x="20" y="14"/>
                </a:cubicBezTo>
                <a:cubicBezTo>
                  <a:pt x="20" y="14"/>
                  <a:pt x="19" y="14"/>
                  <a:pt x="19" y="14"/>
                </a:cubicBezTo>
                <a:cubicBezTo>
                  <a:pt x="19" y="15"/>
                  <a:pt x="18" y="15"/>
                  <a:pt x="18" y="16"/>
                </a:cubicBezTo>
                <a:cubicBezTo>
                  <a:pt x="18" y="18"/>
                  <a:pt x="18" y="18"/>
                  <a:pt x="18" y="18"/>
                </a:cubicBezTo>
                <a:cubicBezTo>
                  <a:pt x="18" y="18"/>
                  <a:pt x="18" y="18"/>
                  <a:pt x="18" y="18"/>
                </a:cubicBezTo>
                <a:cubicBezTo>
                  <a:pt x="18" y="18"/>
                  <a:pt x="18" y="18"/>
                  <a:pt x="18" y="18"/>
                </a:cubicBezTo>
                <a:cubicBezTo>
                  <a:pt x="18" y="20"/>
                  <a:pt x="18" y="20"/>
                  <a:pt x="18" y="20"/>
                </a:cubicBezTo>
                <a:cubicBezTo>
                  <a:pt x="18" y="21"/>
                  <a:pt x="19" y="22"/>
                  <a:pt x="19" y="22"/>
                </a:cubicBezTo>
                <a:cubicBezTo>
                  <a:pt x="19" y="22"/>
                  <a:pt x="20" y="22"/>
                  <a:pt x="20" y="22"/>
                </a:cubicBezTo>
                <a:cubicBezTo>
                  <a:pt x="21" y="22"/>
                  <a:pt x="21" y="22"/>
                  <a:pt x="22" y="22"/>
                </a:cubicBezTo>
                <a:cubicBezTo>
                  <a:pt x="22" y="22"/>
                  <a:pt x="22" y="22"/>
                  <a:pt x="22" y="22"/>
                </a:cubicBezTo>
                <a:cubicBezTo>
                  <a:pt x="22" y="22"/>
                  <a:pt x="22" y="21"/>
                  <a:pt x="22" y="20"/>
                </a:cubicBezTo>
                <a:cubicBezTo>
                  <a:pt x="22" y="18"/>
                  <a:pt x="22" y="18"/>
                  <a:pt x="22" y="18"/>
                </a:cubicBezTo>
                <a:cubicBezTo>
                  <a:pt x="22" y="18"/>
                  <a:pt x="22" y="18"/>
                  <a:pt x="22" y="18"/>
                </a:cubicBezTo>
                <a:cubicBezTo>
                  <a:pt x="22" y="18"/>
                  <a:pt x="22" y="18"/>
                  <a:pt x="22" y="18"/>
                </a:cubicBezTo>
                <a:cubicBezTo>
                  <a:pt x="22" y="16"/>
                  <a:pt x="22" y="16"/>
                  <a:pt x="22" y="16"/>
                </a:cubicBezTo>
                <a:cubicBezTo>
                  <a:pt x="22" y="15"/>
                  <a:pt x="22" y="15"/>
                  <a:pt x="22" y="14"/>
                </a:cubicBezTo>
                <a:close/>
                <a:moveTo>
                  <a:pt x="37" y="14"/>
                </a:moveTo>
                <a:cubicBezTo>
                  <a:pt x="37" y="14"/>
                  <a:pt x="37" y="14"/>
                  <a:pt x="37" y="14"/>
                </a:cubicBezTo>
                <a:cubicBezTo>
                  <a:pt x="37" y="14"/>
                  <a:pt x="36" y="14"/>
                  <a:pt x="36" y="14"/>
                </a:cubicBezTo>
                <a:cubicBezTo>
                  <a:pt x="35" y="14"/>
                  <a:pt x="35" y="14"/>
                  <a:pt x="34" y="14"/>
                </a:cubicBezTo>
                <a:cubicBezTo>
                  <a:pt x="34" y="15"/>
                  <a:pt x="34" y="15"/>
                  <a:pt x="34" y="16"/>
                </a:cubicBezTo>
                <a:cubicBezTo>
                  <a:pt x="34" y="18"/>
                  <a:pt x="34" y="18"/>
                  <a:pt x="34" y="18"/>
                </a:cubicBezTo>
                <a:cubicBezTo>
                  <a:pt x="34" y="18"/>
                  <a:pt x="34" y="18"/>
                  <a:pt x="34" y="18"/>
                </a:cubicBezTo>
                <a:cubicBezTo>
                  <a:pt x="34" y="18"/>
                  <a:pt x="34" y="18"/>
                  <a:pt x="34" y="18"/>
                </a:cubicBezTo>
                <a:cubicBezTo>
                  <a:pt x="34" y="20"/>
                  <a:pt x="34" y="20"/>
                  <a:pt x="34" y="20"/>
                </a:cubicBezTo>
                <a:cubicBezTo>
                  <a:pt x="34" y="21"/>
                  <a:pt x="34" y="22"/>
                  <a:pt x="34" y="22"/>
                </a:cubicBezTo>
                <a:cubicBezTo>
                  <a:pt x="35" y="22"/>
                  <a:pt x="35" y="22"/>
                  <a:pt x="36" y="22"/>
                </a:cubicBezTo>
                <a:cubicBezTo>
                  <a:pt x="36" y="22"/>
                  <a:pt x="37" y="22"/>
                  <a:pt x="37" y="22"/>
                </a:cubicBezTo>
                <a:cubicBezTo>
                  <a:pt x="37" y="22"/>
                  <a:pt x="37" y="22"/>
                  <a:pt x="37" y="22"/>
                </a:cubicBezTo>
                <a:cubicBezTo>
                  <a:pt x="38" y="22"/>
                  <a:pt x="38" y="21"/>
                  <a:pt x="38" y="20"/>
                </a:cubicBezTo>
                <a:cubicBezTo>
                  <a:pt x="38" y="18"/>
                  <a:pt x="38" y="18"/>
                  <a:pt x="38" y="18"/>
                </a:cubicBezTo>
                <a:cubicBezTo>
                  <a:pt x="38" y="18"/>
                  <a:pt x="38" y="18"/>
                  <a:pt x="38" y="18"/>
                </a:cubicBezTo>
                <a:cubicBezTo>
                  <a:pt x="38" y="18"/>
                  <a:pt x="38" y="18"/>
                  <a:pt x="38" y="18"/>
                </a:cubicBezTo>
                <a:cubicBezTo>
                  <a:pt x="38" y="16"/>
                  <a:pt x="38" y="16"/>
                  <a:pt x="38" y="16"/>
                </a:cubicBezTo>
                <a:cubicBezTo>
                  <a:pt x="38" y="15"/>
                  <a:pt x="38" y="15"/>
                  <a:pt x="37" y="14"/>
                </a:cubicBezTo>
                <a:close/>
                <a:moveTo>
                  <a:pt x="74" y="14"/>
                </a:moveTo>
                <a:cubicBezTo>
                  <a:pt x="74" y="14"/>
                  <a:pt x="74" y="14"/>
                  <a:pt x="74" y="14"/>
                </a:cubicBezTo>
                <a:cubicBezTo>
                  <a:pt x="74" y="14"/>
                  <a:pt x="74" y="14"/>
                  <a:pt x="73" y="14"/>
                </a:cubicBezTo>
                <a:cubicBezTo>
                  <a:pt x="72" y="14"/>
                  <a:pt x="72" y="14"/>
                  <a:pt x="72" y="14"/>
                </a:cubicBezTo>
                <a:cubicBezTo>
                  <a:pt x="71" y="15"/>
                  <a:pt x="71" y="15"/>
                  <a:pt x="71" y="16"/>
                </a:cubicBezTo>
                <a:cubicBezTo>
                  <a:pt x="71" y="18"/>
                  <a:pt x="71" y="18"/>
                  <a:pt x="71" y="18"/>
                </a:cubicBezTo>
                <a:cubicBezTo>
                  <a:pt x="71" y="18"/>
                  <a:pt x="71" y="18"/>
                  <a:pt x="71" y="18"/>
                </a:cubicBezTo>
                <a:cubicBezTo>
                  <a:pt x="71" y="18"/>
                  <a:pt x="71" y="18"/>
                  <a:pt x="71" y="18"/>
                </a:cubicBezTo>
                <a:cubicBezTo>
                  <a:pt x="71" y="20"/>
                  <a:pt x="71" y="20"/>
                  <a:pt x="71" y="20"/>
                </a:cubicBezTo>
                <a:cubicBezTo>
                  <a:pt x="71" y="21"/>
                  <a:pt x="71" y="22"/>
                  <a:pt x="72" y="22"/>
                </a:cubicBezTo>
                <a:cubicBezTo>
                  <a:pt x="72" y="22"/>
                  <a:pt x="72" y="22"/>
                  <a:pt x="73" y="22"/>
                </a:cubicBezTo>
                <a:cubicBezTo>
                  <a:pt x="73" y="22"/>
                  <a:pt x="74" y="22"/>
                  <a:pt x="74" y="22"/>
                </a:cubicBezTo>
                <a:cubicBezTo>
                  <a:pt x="74" y="22"/>
                  <a:pt x="74" y="22"/>
                  <a:pt x="74" y="22"/>
                </a:cubicBezTo>
                <a:cubicBezTo>
                  <a:pt x="75" y="22"/>
                  <a:pt x="75" y="21"/>
                  <a:pt x="75" y="20"/>
                </a:cubicBezTo>
                <a:cubicBezTo>
                  <a:pt x="75" y="18"/>
                  <a:pt x="75" y="18"/>
                  <a:pt x="75" y="18"/>
                </a:cubicBezTo>
                <a:cubicBezTo>
                  <a:pt x="75" y="18"/>
                  <a:pt x="75" y="18"/>
                  <a:pt x="75" y="18"/>
                </a:cubicBezTo>
                <a:cubicBezTo>
                  <a:pt x="75" y="18"/>
                  <a:pt x="75" y="18"/>
                  <a:pt x="75" y="18"/>
                </a:cubicBezTo>
                <a:cubicBezTo>
                  <a:pt x="75" y="16"/>
                  <a:pt x="75" y="16"/>
                  <a:pt x="75" y="16"/>
                </a:cubicBezTo>
                <a:cubicBezTo>
                  <a:pt x="75" y="15"/>
                  <a:pt x="75" y="15"/>
                  <a:pt x="74" y="14"/>
                </a:cubicBezTo>
                <a:close/>
                <a:moveTo>
                  <a:pt x="74" y="45"/>
                </a:moveTo>
                <a:cubicBezTo>
                  <a:pt x="74" y="45"/>
                  <a:pt x="74" y="45"/>
                  <a:pt x="74" y="45"/>
                </a:cubicBezTo>
                <a:cubicBezTo>
                  <a:pt x="74" y="45"/>
                  <a:pt x="74" y="45"/>
                  <a:pt x="73" y="45"/>
                </a:cubicBezTo>
                <a:cubicBezTo>
                  <a:pt x="72" y="45"/>
                  <a:pt x="72" y="45"/>
                  <a:pt x="72" y="45"/>
                </a:cubicBezTo>
                <a:cubicBezTo>
                  <a:pt x="72" y="45"/>
                  <a:pt x="72" y="45"/>
                  <a:pt x="72" y="45"/>
                </a:cubicBezTo>
                <a:cubicBezTo>
                  <a:pt x="71" y="45"/>
                  <a:pt x="71" y="46"/>
                  <a:pt x="71" y="47"/>
                </a:cubicBezTo>
                <a:cubicBezTo>
                  <a:pt x="71" y="49"/>
                  <a:pt x="71" y="49"/>
                  <a:pt x="71" y="49"/>
                </a:cubicBezTo>
                <a:cubicBezTo>
                  <a:pt x="71" y="49"/>
                  <a:pt x="71" y="49"/>
                  <a:pt x="71" y="49"/>
                </a:cubicBezTo>
                <a:cubicBezTo>
                  <a:pt x="71" y="49"/>
                  <a:pt x="71" y="49"/>
                  <a:pt x="71" y="49"/>
                </a:cubicBezTo>
                <a:cubicBezTo>
                  <a:pt x="71" y="51"/>
                  <a:pt x="71" y="51"/>
                  <a:pt x="71" y="51"/>
                </a:cubicBezTo>
                <a:cubicBezTo>
                  <a:pt x="71" y="52"/>
                  <a:pt x="71" y="52"/>
                  <a:pt x="72" y="53"/>
                </a:cubicBezTo>
                <a:cubicBezTo>
                  <a:pt x="72" y="53"/>
                  <a:pt x="72" y="53"/>
                  <a:pt x="73" y="53"/>
                </a:cubicBezTo>
                <a:cubicBezTo>
                  <a:pt x="74" y="53"/>
                  <a:pt x="74" y="53"/>
                  <a:pt x="74" y="53"/>
                </a:cubicBezTo>
                <a:cubicBezTo>
                  <a:pt x="75" y="52"/>
                  <a:pt x="75" y="52"/>
                  <a:pt x="75" y="51"/>
                </a:cubicBezTo>
                <a:cubicBezTo>
                  <a:pt x="75" y="49"/>
                  <a:pt x="75" y="49"/>
                  <a:pt x="75" y="49"/>
                </a:cubicBezTo>
                <a:cubicBezTo>
                  <a:pt x="75" y="49"/>
                  <a:pt x="75" y="49"/>
                  <a:pt x="75" y="49"/>
                </a:cubicBezTo>
                <a:cubicBezTo>
                  <a:pt x="75" y="49"/>
                  <a:pt x="75" y="49"/>
                  <a:pt x="75" y="49"/>
                </a:cubicBezTo>
                <a:cubicBezTo>
                  <a:pt x="75" y="47"/>
                  <a:pt x="75" y="47"/>
                  <a:pt x="75" y="47"/>
                </a:cubicBezTo>
                <a:cubicBezTo>
                  <a:pt x="75" y="46"/>
                  <a:pt x="75" y="45"/>
                  <a:pt x="74" y="45"/>
                </a:cubicBezTo>
                <a:close/>
                <a:moveTo>
                  <a:pt x="74" y="76"/>
                </a:moveTo>
                <a:cubicBezTo>
                  <a:pt x="74" y="76"/>
                  <a:pt x="74" y="76"/>
                  <a:pt x="74" y="76"/>
                </a:cubicBezTo>
                <a:cubicBezTo>
                  <a:pt x="74" y="75"/>
                  <a:pt x="74" y="75"/>
                  <a:pt x="73" y="75"/>
                </a:cubicBezTo>
                <a:cubicBezTo>
                  <a:pt x="72" y="75"/>
                  <a:pt x="72" y="75"/>
                  <a:pt x="72" y="76"/>
                </a:cubicBezTo>
                <a:cubicBezTo>
                  <a:pt x="71" y="76"/>
                  <a:pt x="71" y="77"/>
                  <a:pt x="71" y="77"/>
                </a:cubicBezTo>
                <a:cubicBezTo>
                  <a:pt x="71" y="79"/>
                  <a:pt x="71" y="79"/>
                  <a:pt x="71" y="79"/>
                </a:cubicBezTo>
                <a:cubicBezTo>
                  <a:pt x="71" y="80"/>
                  <a:pt x="71" y="80"/>
                  <a:pt x="71" y="80"/>
                </a:cubicBezTo>
                <a:cubicBezTo>
                  <a:pt x="71" y="80"/>
                  <a:pt x="71" y="80"/>
                  <a:pt x="71" y="80"/>
                </a:cubicBezTo>
                <a:cubicBezTo>
                  <a:pt x="71" y="82"/>
                  <a:pt x="71" y="82"/>
                  <a:pt x="71" y="82"/>
                </a:cubicBezTo>
                <a:cubicBezTo>
                  <a:pt x="71" y="82"/>
                  <a:pt x="71" y="83"/>
                  <a:pt x="72" y="83"/>
                </a:cubicBezTo>
                <a:cubicBezTo>
                  <a:pt x="72" y="84"/>
                  <a:pt x="72" y="84"/>
                  <a:pt x="73" y="84"/>
                </a:cubicBezTo>
                <a:cubicBezTo>
                  <a:pt x="73" y="84"/>
                  <a:pt x="74" y="84"/>
                  <a:pt x="74" y="83"/>
                </a:cubicBezTo>
                <a:cubicBezTo>
                  <a:pt x="74" y="83"/>
                  <a:pt x="74" y="83"/>
                  <a:pt x="74" y="83"/>
                </a:cubicBezTo>
                <a:cubicBezTo>
                  <a:pt x="75" y="83"/>
                  <a:pt x="75" y="82"/>
                  <a:pt x="75" y="82"/>
                </a:cubicBezTo>
                <a:cubicBezTo>
                  <a:pt x="75" y="80"/>
                  <a:pt x="75" y="80"/>
                  <a:pt x="75" y="80"/>
                </a:cubicBezTo>
                <a:cubicBezTo>
                  <a:pt x="75" y="80"/>
                  <a:pt x="75" y="80"/>
                  <a:pt x="75" y="80"/>
                </a:cubicBezTo>
                <a:cubicBezTo>
                  <a:pt x="75" y="79"/>
                  <a:pt x="75" y="79"/>
                  <a:pt x="75" y="79"/>
                </a:cubicBezTo>
                <a:cubicBezTo>
                  <a:pt x="75" y="77"/>
                  <a:pt x="75" y="77"/>
                  <a:pt x="75" y="77"/>
                </a:cubicBezTo>
                <a:cubicBezTo>
                  <a:pt x="75" y="77"/>
                  <a:pt x="75" y="76"/>
                  <a:pt x="74" y="76"/>
                </a:cubicBezTo>
                <a:close/>
                <a:moveTo>
                  <a:pt x="59" y="45"/>
                </a:moveTo>
                <a:cubicBezTo>
                  <a:pt x="59" y="45"/>
                  <a:pt x="59" y="45"/>
                  <a:pt x="59" y="45"/>
                </a:cubicBezTo>
                <a:cubicBezTo>
                  <a:pt x="59" y="45"/>
                  <a:pt x="58" y="45"/>
                  <a:pt x="58" y="45"/>
                </a:cubicBezTo>
                <a:cubicBezTo>
                  <a:pt x="57" y="45"/>
                  <a:pt x="57" y="45"/>
                  <a:pt x="56" y="45"/>
                </a:cubicBezTo>
                <a:cubicBezTo>
                  <a:pt x="56" y="45"/>
                  <a:pt x="56" y="45"/>
                  <a:pt x="56" y="45"/>
                </a:cubicBezTo>
                <a:cubicBezTo>
                  <a:pt x="56" y="45"/>
                  <a:pt x="56" y="46"/>
                  <a:pt x="56" y="47"/>
                </a:cubicBezTo>
                <a:cubicBezTo>
                  <a:pt x="56" y="49"/>
                  <a:pt x="56" y="49"/>
                  <a:pt x="56" y="49"/>
                </a:cubicBezTo>
                <a:cubicBezTo>
                  <a:pt x="56" y="49"/>
                  <a:pt x="56" y="49"/>
                  <a:pt x="56" y="49"/>
                </a:cubicBezTo>
                <a:cubicBezTo>
                  <a:pt x="56" y="49"/>
                  <a:pt x="56" y="49"/>
                  <a:pt x="56" y="49"/>
                </a:cubicBezTo>
                <a:cubicBezTo>
                  <a:pt x="56" y="51"/>
                  <a:pt x="56" y="51"/>
                  <a:pt x="56" y="51"/>
                </a:cubicBezTo>
                <a:cubicBezTo>
                  <a:pt x="56" y="52"/>
                  <a:pt x="56" y="52"/>
                  <a:pt x="56" y="53"/>
                </a:cubicBezTo>
                <a:cubicBezTo>
                  <a:pt x="57" y="53"/>
                  <a:pt x="57" y="53"/>
                  <a:pt x="58" y="53"/>
                </a:cubicBezTo>
                <a:cubicBezTo>
                  <a:pt x="58" y="53"/>
                  <a:pt x="59" y="53"/>
                  <a:pt x="59" y="53"/>
                </a:cubicBezTo>
                <a:cubicBezTo>
                  <a:pt x="59" y="52"/>
                  <a:pt x="60" y="52"/>
                  <a:pt x="60" y="51"/>
                </a:cubicBezTo>
                <a:cubicBezTo>
                  <a:pt x="60" y="49"/>
                  <a:pt x="60" y="49"/>
                  <a:pt x="60" y="49"/>
                </a:cubicBezTo>
                <a:cubicBezTo>
                  <a:pt x="60" y="49"/>
                  <a:pt x="60" y="49"/>
                  <a:pt x="60" y="49"/>
                </a:cubicBezTo>
                <a:cubicBezTo>
                  <a:pt x="60" y="49"/>
                  <a:pt x="60" y="49"/>
                  <a:pt x="60" y="49"/>
                </a:cubicBezTo>
                <a:cubicBezTo>
                  <a:pt x="60" y="47"/>
                  <a:pt x="60" y="47"/>
                  <a:pt x="60" y="47"/>
                </a:cubicBezTo>
                <a:cubicBezTo>
                  <a:pt x="60" y="46"/>
                  <a:pt x="59" y="45"/>
                  <a:pt x="59" y="45"/>
                </a:cubicBezTo>
                <a:close/>
                <a:moveTo>
                  <a:pt x="59" y="76"/>
                </a:moveTo>
                <a:cubicBezTo>
                  <a:pt x="59" y="76"/>
                  <a:pt x="59" y="76"/>
                  <a:pt x="59" y="76"/>
                </a:cubicBezTo>
                <a:cubicBezTo>
                  <a:pt x="59" y="75"/>
                  <a:pt x="58" y="75"/>
                  <a:pt x="58" y="75"/>
                </a:cubicBezTo>
                <a:cubicBezTo>
                  <a:pt x="57" y="75"/>
                  <a:pt x="57" y="75"/>
                  <a:pt x="56" y="76"/>
                </a:cubicBezTo>
                <a:cubicBezTo>
                  <a:pt x="56" y="76"/>
                  <a:pt x="56" y="77"/>
                  <a:pt x="56" y="77"/>
                </a:cubicBezTo>
                <a:cubicBezTo>
                  <a:pt x="56" y="79"/>
                  <a:pt x="56" y="79"/>
                  <a:pt x="56" y="79"/>
                </a:cubicBezTo>
                <a:cubicBezTo>
                  <a:pt x="56" y="80"/>
                  <a:pt x="56" y="80"/>
                  <a:pt x="56" y="80"/>
                </a:cubicBezTo>
                <a:cubicBezTo>
                  <a:pt x="56" y="80"/>
                  <a:pt x="56" y="80"/>
                  <a:pt x="56" y="80"/>
                </a:cubicBezTo>
                <a:cubicBezTo>
                  <a:pt x="56" y="82"/>
                  <a:pt x="56" y="82"/>
                  <a:pt x="56" y="82"/>
                </a:cubicBezTo>
                <a:cubicBezTo>
                  <a:pt x="56" y="82"/>
                  <a:pt x="56" y="83"/>
                  <a:pt x="56" y="83"/>
                </a:cubicBezTo>
                <a:cubicBezTo>
                  <a:pt x="57" y="84"/>
                  <a:pt x="57" y="84"/>
                  <a:pt x="58" y="84"/>
                </a:cubicBezTo>
                <a:cubicBezTo>
                  <a:pt x="58" y="84"/>
                  <a:pt x="59" y="84"/>
                  <a:pt x="59" y="83"/>
                </a:cubicBezTo>
                <a:cubicBezTo>
                  <a:pt x="59" y="83"/>
                  <a:pt x="59" y="83"/>
                  <a:pt x="59" y="83"/>
                </a:cubicBezTo>
                <a:cubicBezTo>
                  <a:pt x="59" y="83"/>
                  <a:pt x="60" y="82"/>
                  <a:pt x="60" y="82"/>
                </a:cubicBezTo>
                <a:cubicBezTo>
                  <a:pt x="60" y="80"/>
                  <a:pt x="60" y="80"/>
                  <a:pt x="60" y="80"/>
                </a:cubicBezTo>
                <a:cubicBezTo>
                  <a:pt x="60" y="80"/>
                  <a:pt x="60" y="80"/>
                  <a:pt x="60" y="80"/>
                </a:cubicBezTo>
                <a:cubicBezTo>
                  <a:pt x="60" y="79"/>
                  <a:pt x="60" y="79"/>
                  <a:pt x="60" y="79"/>
                </a:cubicBezTo>
                <a:cubicBezTo>
                  <a:pt x="60" y="77"/>
                  <a:pt x="60" y="77"/>
                  <a:pt x="60" y="77"/>
                </a:cubicBezTo>
                <a:cubicBezTo>
                  <a:pt x="60" y="77"/>
                  <a:pt x="59" y="76"/>
                  <a:pt x="59" y="76"/>
                </a:cubicBezTo>
                <a:close/>
                <a:moveTo>
                  <a:pt x="43" y="76"/>
                </a:moveTo>
                <a:cubicBezTo>
                  <a:pt x="43" y="76"/>
                  <a:pt x="43" y="76"/>
                  <a:pt x="43" y="76"/>
                </a:cubicBezTo>
                <a:cubicBezTo>
                  <a:pt x="43" y="75"/>
                  <a:pt x="43" y="75"/>
                  <a:pt x="42" y="75"/>
                </a:cubicBezTo>
                <a:cubicBezTo>
                  <a:pt x="42" y="75"/>
                  <a:pt x="41" y="75"/>
                  <a:pt x="41" y="76"/>
                </a:cubicBezTo>
                <a:cubicBezTo>
                  <a:pt x="40" y="76"/>
                  <a:pt x="40" y="77"/>
                  <a:pt x="40" y="77"/>
                </a:cubicBezTo>
                <a:cubicBezTo>
                  <a:pt x="40" y="79"/>
                  <a:pt x="40" y="79"/>
                  <a:pt x="40" y="79"/>
                </a:cubicBezTo>
                <a:cubicBezTo>
                  <a:pt x="40" y="80"/>
                  <a:pt x="40" y="80"/>
                  <a:pt x="40" y="80"/>
                </a:cubicBezTo>
                <a:cubicBezTo>
                  <a:pt x="40" y="80"/>
                  <a:pt x="40" y="80"/>
                  <a:pt x="40" y="80"/>
                </a:cubicBezTo>
                <a:cubicBezTo>
                  <a:pt x="40" y="82"/>
                  <a:pt x="40" y="82"/>
                  <a:pt x="40" y="82"/>
                </a:cubicBezTo>
                <a:cubicBezTo>
                  <a:pt x="40" y="82"/>
                  <a:pt x="40" y="83"/>
                  <a:pt x="41" y="83"/>
                </a:cubicBezTo>
                <a:cubicBezTo>
                  <a:pt x="41" y="84"/>
                  <a:pt x="42" y="84"/>
                  <a:pt x="42" y="84"/>
                </a:cubicBezTo>
                <a:cubicBezTo>
                  <a:pt x="43" y="84"/>
                  <a:pt x="43" y="84"/>
                  <a:pt x="43" y="83"/>
                </a:cubicBezTo>
                <a:cubicBezTo>
                  <a:pt x="43" y="83"/>
                  <a:pt x="43" y="83"/>
                  <a:pt x="43" y="83"/>
                </a:cubicBezTo>
                <a:cubicBezTo>
                  <a:pt x="44" y="83"/>
                  <a:pt x="44" y="82"/>
                  <a:pt x="44" y="82"/>
                </a:cubicBezTo>
                <a:cubicBezTo>
                  <a:pt x="44" y="80"/>
                  <a:pt x="44" y="80"/>
                  <a:pt x="44" y="80"/>
                </a:cubicBezTo>
                <a:cubicBezTo>
                  <a:pt x="44" y="80"/>
                  <a:pt x="44" y="80"/>
                  <a:pt x="44" y="80"/>
                </a:cubicBezTo>
                <a:cubicBezTo>
                  <a:pt x="44" y="79"/>
                  <a:pt x="44" y="79"/>
                  <a:pt x="44" y="79"/>
                </a:cubicBezTo>
                <a:cubicBezTo>
                  <a:pt x="44" y="77"/>
                  <a:pt x="44" y="77"/>
                  <a:pt x="44" y="77"/>
                </a:cubicBezTo>
                <a:cubicBezTo>
                  <a:pt x="44" y="77"/>
                  <a:pt x="44" y="76"/>
                  <a:pt x="43" y="76"/>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8" name="Freeform 50">
            <a:extLst>
              <a:ext uri="{FF2B5EF4-FFF2-40B4-BE49-F238E27FC236}">
                <a16:creationId xmlns:a16="http://schemas.microsoft.com/office/drawing/2014/main" id="{D8257FF7-4961-4C8A-B501-21D5AB289FAB}"/>
              </a:ext>
            </a:extLst>
          </p:cNvPr>
          <p:cNvSpPr>
            <a:spLocks noEditPoints="1"/>
          </p:cNvSpPr>
          <p:nvPr/>
        </p:nvSpPr>
        <p:spPr bwMode="auto">
          <a:xfrm rot="19688311">
            <a:off x="8482013" y="5210175"/>
            <a:ext cx="433387" cy="347663"/>
          </a:xfrm>
          <a:custGeom>
            <a:avLst/>
            <a:gdLst>
              <a:gd name="T0" fmla="*/ 2147483646 w 101"/>
              <a:gd name="T1" fmla="*/ 2147483646 h 81"/>
              <a:gd name="T2" fmla="*/ 2147483646 w 101"/>
              <a:gd name="T3" fmla="*/ 2147483646 h 81"/>
              <a:gd name="T4" fmla="*/ 2147483646 w 101"/>
              <a:gd name="T5" fmla="*/ 2147483646 h 81"/>
              <a:gd name="T6" fmla="*/ 2147483646 w 101"/>
              <a:gd name="T7" fmla="*/ 2147483646 h 81"/>
              <a:gd name="T8" fmla="*/ 2147483646 w 101"/>
              <a:gd name="T9" fmla="*/ 2147483646 h 81"/>
              <a:gd name="T10" fmla="*/ 2147483646 w 101"/>
              <a:gd name="T11" fmla="*/ 2147483646 h 81"/>
              <a:gd name="T12" fmla="*/ 2147483646 w 101"/>
              <a:gd name="T13" fmla="*/ 2147483646 h 81"/>
              <a:gd name="T14" fmla="*/ 0 w 101"/>
              <a:gd name="T15" fmla="*/ 2147483646 h 81"/>
              <a:gd name="T16" fmla="*/ 0 w 101"/>
              <a:gd name="T17" fmla="*/ 2147483646 h 81"/>
              <a:gd name="T18" fmla="*/ 2147483646 w 101"/>
              <a:gd name="T19" fmla="*/ 2147483646 h 81"/>
              <a:gd name="T20" fmla="*/ 2147483646 w 101"/>
              <a:gd name="T21" fmla="*/ 2147483646 h 81"/>
              <a:gd name="T22" fmla="*/ 2147483646 w 101"/>
              <a:gd name="T23" fmla="*/ 2147483646 h 81"/>
              <a:gd name="T24" fmla="*/ 2147483646 w 101"/>
              <a:gd name="T25" fmla="*/ 2147483646 h 81"/>
              <a:gd name="T26" fmla="*/ 2147483646 w 101"/>
              <a:gd name="T27" fmla="*/ 2147483646 h 81"/>
              <a:gd name="T28" fmla="*/ 2147483646 w 101"/>
              <a:gd name="T29" fmla="*/ 2147483646 h 81"/>
              <a:gd name="T30" fmla="*/ 2147483646 w 101"/>
              <a:gd name="T31" fmla="*/ 2147483646 h 81"/>
              <a:gd name="T32" fmla="*/ 2147483646 w 101"/>
              <a:gd name="T33" fmla="*/ 2147483646 h 81"/>
              <a:gd name="T34" fmla="*/ 2147483646 w 101"/>
              <a:gd name="T35" fmla="*/ 2147483646 h 81"/>
              <a:gd name="T36" fmla="*/ 2147483646 w 101"/>
              <a:gd name="T37" fmla="*/ 2147483646 h 81"/>
              <a:gd name="T38" fmla="*/ 2147483646 w 101"/>
              <a:gd name="T39" fmla="*/ 2147483646 h 81"/>
              <a:gd name="T40" fmla="*/ 2147483646 w 101"/>
              <a:gd name="T41" fmla="*/ 2147483646 h 81"/>
              <a:gd name="T42" fmla="*/ 2147483646 w 101"/>
              <a:gd name="T43" fmla="*/ 2147483646 h 81"/>
              <a:gd name="T44" fmla="*/ 2147483646 w 101"/>
              <a:gd name="T45" fmla="*/ 2147483646 h 81"/>
              <a:gd name="T46" fmla="*/ 2147483646 w 101"/>
              <a:gd name="T47" fmla="*/ 2147483646 h 81"/>
              <a:gd name="T48" fmla="*/ 2147483646 w 101"/>
              <a:gd name="T49" fmla="*/ 2147483646 h 81"/>
              <a:gd name="T50" fmla="*/ 2147483646 w 101"/>
              <a:gd name="T51" fmla="*/ 2147483646 h 81"/>
              <a:gd name="T52" fmla="*/ 2147483646 w 101"/>
              <a:gd name="T53" fmla="*/ 2147483646 h 81"/>
              <a:gd name="T54" fmla="*/ 2147483646 w 101"/>
              <a:gd name="T55" fmla="*/ 2147483646 h 81"/>
              <a:gd name="T56" fmla="*/ 2147483646 w 101"/>
              <a:gd name="T57" fmla="*/ 2147483646 h 81"/>
              <a:gd name="T58" fmla="*/ 2147483646 w 101"/>
              <a:gd name="T59" fmla="*/ 2147483646 h 81"/>
              <a:gd name="T60" fmla="*/ 2147483646 w 101"/>
              <a:gd name="T61" fmla="*/ 2147483646 h 81"/>
              <a:gd name="T62" fmla="*/ 2147483646 w 101"/>
              <a:gd name="T63" fmla="*/ 2147483646 h 81"/>
              <a:gd name="T64" fmla="*/ 2147483646 w 101"/>
              <a:gd name="T65" fmla="*/ 2147483646 h 81"/>
              <a:gd name="T66" fmla="*/ 2147483646 w 101"/>
              <a:gd name="T67" fmla="*/ 2147483646 h 81"/>
              <a:gd name="T68" fmla="*/ 2147483646 w 101"/>
              <a:gd name="T69" fmla="*/ 2147483646 h 81"/>
              <a:gd name="T70" fmla="*/ 2147483646 w 101"/>
              <a:gd name="T71" fmla="*/ 2147483646 h 81"/>
              <a:gd name="T72" fmla="*/ 2147483646 w 101"/>
              <a:gd name="T73" fmla="*/ 2147483646 h 81"/>
              <a:gd name="T74" fmla="*/ 2147483646 w 101"/>
              <a:gd name="T75" fmla="*/ 2147483646 h 81"/>
              <a:gd name="T76" fmla="*/ 2147483646 w 101"/>
              <a:gd name="T77" fmla="*/ 2147483646 h 81"/>
              <a:gd name="T78" fmla="*/ 2147483646 w 101"/>
              <a:gd name="T79" fmla="*/ 2147483646 h 81"/>
              <a:gd name="T80" fmla="*/ 2147483646 w 101"/>
              <a:gd name="T81" fmla="*/ 2147483646 h 81"/>
              <a:gd name="T82" fmla="*/ 2147483646 w 101"/>
              <a:gd name="T83" fmla="*/ 2147483646 h 81"/>
              <a:gd name="T84" fmla="*/ 2147483646 w 101"/>
              <a:gd name="T85" fmla="*/ 2147483646 h 81"/>
              <a:gd name="T86" fmla="*/ 2147483646 w 101"/>
              <a:gd name="T87" fmla="*/ 2147483646 h 81"/>
              <a:gd name="T88" fmla="*/ 2147483646 w 101"/>
              <a:gd name="T89" fmla="*/ 2147483646 h 81"/>
              <a:gd name="T90" fmla="*/ 2147483646 w 101"/>
              <a:gd name="T91" fmla="*/ 2147483646 h 81"/>
              <a:gd name="T92" fmla="*/ 2147483646 w 101"/>
              <a:gd name="T93" fmla="*/ 2147483646 h 81"/>
              <a:gd name="T94" fmla="*/ 2147483646 w 101"/>
              <a:gd name="T95" fmla="*/ 2147483646 h 81"/>
              <a:gd name="T96" fmla="*/ 2147483646 w 101"/>
              <a:gd name="T97" fmla="*/ 2147483646 h 81"/>
              <a:gd name="T98" fmla="*/ 2147483646 w 101"/>
              <a:gd name="T99" fmla="*/ 2147483646 h 81"/>
              <a:gd name="T100" fmla="*/ 2147483646 w 101"/>
              <a:gd name="T101" fmla="*/ 2147483646 h 81"/>
              <a:gd name="T102" fmla="*/ 2147483646 w 101"/>
              <a:gd name="T103" fmla="*/ 2147483646 h 81"/>
              <a:gd name="T104" fmla="*/ 2147483646 w 101"/>
              <a:gd name="T105" fmla="*/ 2147483646 h 81"/>
              <a:gd name="T106" fmla="*/ 2147483646 w 101"/>
              <a:gd name="T107" fmla="*/ 2147483646 h 81"/>
              <a:gd name="T108" fmla="*/ 2147483646 w 101"/>
              <a:gd name="T109" fmla="*/ 2147483646 h 81"/>
              <a:gd name="T110" fmla="*/ 2147483646 w 101"/>
              <a:gd name="T111" fmla="*/ 2147483646 h 81"/>
              <a:gd name="T112" fmla="*/ 2147483646 w 101"/>
              <a:gd name="T113" fmla="*/ 2147483646 h 81"/>
              <a:gd name="T114" fmla="*/ 2147483646 w 101"/>
              <a:gd name="T115" fmla="*/ 2147483646 h 8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1" h="81">
                <a:moveTo>
                  <a:pt x="5" y="11"/>
                </a:moveTo>
                <a:cubicBezTo>
                  <a:pt x="11" y="11"/>
                  <a:pt x="15" y="9"/>
                  <a:pt x="19" y="8"/>
                </a:cubicBezTo>
                <a:cubicBezTo>
                  <a:pt x="27" y="4"/>
                  <a:pt x="35" y="0"/>
                  <a:pt x="50" y="10"/>
                </a:cubicBezTo>
                <a:cubicBezTo>
                  <a:pt x="66" y="0"/>
                  <a:pt x="73" y="4"/>
                  <a:pt x="81" y="8"/>
                </a:cubicBezTo>
                <a:cubicBezTo>
                  <a:pt x="86" y="9"/>
                  <a:pt x="90" y="11"/>
                  <a:pt x="96" y="11"/>
                </a:cubicBezTo>
                <a:cubicBezTo>
                  <a:pt x="98" y="11"/>
                  <a:pt x="100" y="12"/>
                  <a:pt x="101" y="14"/>
                </a:cubicBezTo>
                <a:cubicBezTo>
                  <a:pt x="101" y="15"/>
                  <a:pt x="101" y="15"/>
                  <a:pt x="101" y="15"/>
                </a:cubicBezTo>
                <a:cubicBezTo>
                  <a:pt x="101" y="15"/>
                  <a:pt x="101" y="15"/>
                  <a:pt x="101" y="15"/>
                </a:cubicBezTo>
                <a:cubicBezTo>
                  <a:pt x="101" y="76"/>
                  <a:pt x="101" y="76"/>
                  <a:pt x="101" y="76"/>
                </a:cubicBezTo>
                <a:cubicBezTo>
                  <a:pt x="101" y="78"/>
                  <a:pt x="99" y="80"/>
                  <a:pt x="97" y="80"/>
                </a:cubicBezTo>
                <a:cubicBezTo>
                  <a:pt x="88" y="81"/>
                  <a:pt x="83" y="78"/>
                  <a:pt x="78" y="76"/>
                </a:cubicBezTo>
                <a:cubicBezTo>
                  <a:pt x="72" y="73"/>
                  <a:pt x="66" y="70"/>
                  <a:pt x="52" y="79"/>
                </a:cubicBezTo>
                <a:cubicBezTo>
                  <a:pt x="51" y="80"/>
                  <a:pt x="49" y="80"/>
                  <a:pt x="48" y="79"/>
                </a:cubicBezTo>
                <a:cubicBezTo>
                  <a:pt x="35" y="70"/>
                  <a:pt x="29" y="73"/>
                  <a:pt x="22" y="76"/>
                </a:cubicBezTo>
                <a:cubicBezTo>
                  <a:pt x="17" y="78"/>
                  <a:pt x="12" y="81"/>
                  <a:pt x="4" y="80"/>
                </a:cubicBezTo>
                <a:cubicBezTo>
                  <a:pt x="2" y="80"/>
                  <a:pt x="0" y="78"/>
                  <a:pt x="0" y="76"/>
                </a:cubicBezTo>
                <a:cubicBezTo>
                  <a:pt x="0" y="76"/>
                  <a:pt x="0" y="76"/>
                  <a:pt x="0" y="76"/>
                </a:cubicBezTo>
                <a:cubicBezTo>
                  <a:pt x="0" y="15"/>
                  <a:pt x="0" y="15"/>
                  <a:pt x="0" y="15"/>
                </a:cubicBezTo>
                <a:cubicBezTo>
                  <a:pt x="0" y="13"/>
                  <a:pt x="2" y="11"/>
                  <a:pt x="4" y="11"/>
                </a:cubicBezTo>
                <a:cubicBezTo>
                  <a:pt x="4" y="11"/>
                  <a:pt x="4" y="11"/>
                  <a:pt x="5" y="11"/>
                </a:cubicBezTo>
                <a:close/>
                <a:moveTo>
                  <a:pt x="88" y="37"/>
                </a:moveTo>
                <a:cubicBezTo>
                  <a:pt x="88" y="37"/>
                  <a:pt x="88" y="37"/>
                  <a:pt x="88" y="37"/>
                </a:cubicBezTo>
                <a:cubicBezTo>
                  <a:pt x="86" y="36"/>
                  <a:pt x="83" y="35"/>
                  <a:pt x="81" y="34"/>
                </a:cubicBezTo>
                <a:cubicBezTo>
                  <a:pt x="74" y="31"/>
                  <a:pt x="69" y="29"/>
                  <a:pt x="58" y="33"/>
                </a:cubicBezTo>
                <a:cubicBezTo>
                  <a:pt x="57" y="33"/>
                  <a:pt x="57" y="35"/>
                  <a:pt x="57" y="36"/>
                </a:cubicBezTo>
                <a:cubicBezTo>
                  <a:pt x="58" y="37"/>
                  <a:pt x="59" y="38"/>
                  <a:pt x="60" y="37"/>
                </a:cubicBezTo>
                <a:cubicBezTo>
                  <a:pt x="69" y="34"/>
                  <a:pt x="74" y="36"/>
                  <a:pt x="79" y="38"/>
                </a:cubicBezTo>
                <a:cubicBezTo>
                  <a:pt x="81" y="39"/>
                  <a:pt x="84" y="41"/>
                  <a:pt x="87" y="41"/>
                </a:cubicBezTo>
                <a:cubicBezTo>
                  <a:pt x="88" y="42"/>
                  <a:pt x="90" y="41"/>
                  <a:pt x="90" y="40"/>
                </a:cubicBezTo>
                <a:cubicBezTo>
                  <a:pt x="90" y="38"/>
                  <a:pt x="89" y="37"/>
                  <a:pt x="88" y="37"/>
                </a:cubicBezTo>
                <a:close/>
                <a:moveTo>
                  <a:pt x="88" y="48"/>
                </a:moveTo>
                <a:cubicBezTo>
                  <a:pt x="88" y="48"/>
                  <a:pt x="88" y="48"/>
                  <a:pt x="88" y="48"/>
                </a:cubicBezTo>
                <a:cubicBezTo>
                  <a:pt x="86" y="48"/>
                  <a:pt x="83" y="46"/>
                  <a:pt x="81" y="45"/>
                </a:cubicBezTo>
                <a:cubicBezTo>
                  <a:pt x="74" y="43"/>
                  <a:pt x="69" y="40"/>
                  <a:pt x="58" y="44"/>
                </a:cubicBezTo>
                <a:cubicBezTo>
                  <a:pt x="57" y="45"/>
                  <a:pt x="57" y="46"/>
                  <a:pt x="57" y="47"/>
                </a:cubicBezTo>
                <a:cubicBezTo>
                  <a:pt x="58" y="48"/>
                  <a:pt x="59" y="49"/>
                  <a:pt x="60" y="48"/>
                </a:cubicBezTo>
                <a:cubicBezTo>
                  <a:pt x="69" y="45"/>
                  <a:pt x="74" y="47"/>
                  <a:pt x="79" y="50"/>
                </a:cubicBezTo>
                <a:cubicBezTo>
                  <a:pt x="81" y="51"/>
                  <a:pt x="84" y="52"/>
                  <a:pt x="87" y="53"/>
                </a:cubicBezTo>
                <a:cubicBezTo>
                  <a:pt x="88" y="53"/>
                  <a:pt x="90" y="52"/>
                  <a:pt x="90" y="51"/>
                </a:cubicBezTo>
                <a:cubicBezTo>
                  <a:pt x="90" y="50"/>
                  <a:pt x="89" y="49"/>
                  <a:pt x="88" y="48"/>
                </a:cubicBezTo>
                <a:close/>
                <a:moveTo>
                  <a:pt x="88" y="60"/>
                </a:moveTo>
                <a:cubicBezTo>
                  <a:pt x="88" y="60"/>
                  <a:pt x="88" y="60"/>
                  <a:pt x="88" y="60"/>
                </a:cubicBezTo>
                <a:cubicBezTo>
                  <a:pt x="86" y="59"/>
                  <a:pt x="83" y="58"/>
                  <a:pt x="81" y="57"/>
                </a:cubicBezTo>
                <a:cubicBezTo>
                  <a:pt x="74" y="54"/>
                  <a:pt x="69" y="51"/>
                  <a:pt x="58" y="55"/>
                </a:cubicBezTo>
                <a:cubicBezTo>
                  <a:pt x="57" y="56"/>
                  <a:pt x="57" y="57"/>
                  <a:pt x="57" y="58"/>
                </a:cubicBezTo>
                <a:cubicBezTo>
                  <a:pt x="58" y="60"/>
                  <a:pt x="59" y="60"/>
                  <a:pt x="60" y="60"/>
                </a:cubicBezTo>
                <a:cubicBezTo>
                  <a:pt x="69" y="56"/>
                  <a:pt x="74" y="59"/>
                  <a:pt x="79" y="61"/>
                </a:cubicBezTo>
                <a:cubicBezTo>
                  <a:pt x="81" y="62"/>
                  <a:pt x="84" y="63"/>
                  <a:pt x="87" y="64"/>
                </a:cubicBezTo>
                <a:cubicBezTo>
                  <a:pt x="88" y="64"/>
                  <a:pt x="90" y="64"/>
                  <a:pt x="90" y="62"/>
                </a:cubicBezTo>
                <a:cubicBezTo>
                  <a:pt x="90" y="61"/>
                  <a:pt x="89" y="60"/>
                  <a:pt x="88" y="60"/>
                </a:cubicBezTo>
                <a:close/>
                <a:moveTo>
                  <a:pt x="88" y="26"/>
                </a:moveTo>
                <a:cubicBezTo>
                  <a:pt x="88" y="26"/>
                  <a:pt x="88" y="26"/>
                  <a:pt x="88" y="26"/>
                </a:cubicBezTo>
                <a:cubicBezTo>
                  <a:pt x="86" y="25"/>
                  <a:pt x="83" y="24"/>
                  <a:pt x="81" y="23"/>
                </a:cubicBezTo>
                <a:cubicBezTo>
                  <a:pt x="74" y="20"/>
                  <a:pt x="69" y="17"/>
                  <a:pt x="58" y="21"/>
                </a:cubicBezTo>
                <a:cubicBezTo>
                  <a:pt x="57" y="22"/>
                  <a:pt x="57" y="23"/>
                  <a:pt x="57" y="24"/>
                </a:cubicBezTo>
                <a:cubicBezTo>
                  <a:pt x="58" y="26"/>
                  <a:pt x="59" y="26"/>
                  <a:pt x="60" y="26"/>
                </a:cubicBezTo>
                <a:cubicBezTo>
                  <a:pt x="69" y="22"/>
                  <a:pt x="74" y="25"/>
                  <a:pt x="79" y="27"/>
                </a:cubicBezTo>
                <a:cubicBezTo>
                  <a:pt x="81" y="28"/>
                  <a:pt x="84" y="29"/>
                  <a:pt x="87" y="30"/>
                </a:cubicBezTo>
                <a:cubicBezTo>
                  <a:pt x="88" y="30"/>
                  <a:pt x="90" y="30"/>
                  <a:pt x="90" y="28"/>
                </a:cubicBezTo>
                <a:cubicBezTo>
                  <a:pt x="90" y="27"/>
                  <a:pt x="89" y="26"/>
                  <a:pt x="88" y="26"/>
                </a:cubicBezTo>
                <a:close/>
                <a:moveTo>
                  <a:pt x="14" y="41"/>
                </a:moveTo>
                <a:cubicBezTo>
                  <a:pt x="14" y="41"/>
                  <a:pt x="14" y="41"/>
                  <a:pt x="14" y="41"/>
                </a:cubicBezTo>
                <a:cubicBezTo>
                  <a:pt x="17" y="41"/>
                  <a:pt x="19" y="39"/>
                  <a:pt x="22" y="38"/>
                </a:cubicBezTo>
                <a:cubicBezTo>
                  <a:pt x="27" y="36"/>
                  <a:pt x="32" y="34"/>
                  <a:pt x="40" y="37"/>
                </a:cubicBezTo>
                <a:cubicBezTo>
                  <a:pt x="42" y="38"/>
                  <a:pt x="43" y="37"/>
                  <a:pt x="43" y="36"/>
                </a:cubicBezTo>
                <a:cubicBezTo>
                  <a:pt x="44" y="35"/>
                  <a:pt x="43" y="33"/>
                  <a:pt x="42" y="33"/>
                </a:cubicBezTo>
                <a:cubicBezTo>
                  <a:pt x="32" y="29"/>
                  <a:pt x="26" y="31"/>
                  <a:pt x="20" y="34"/>
                </a:cubicBezTo>
                <a:cubicBezTo>
                  <a:pt x="17" y="35"/>
                  <a:pt x="15" y="36"/>
                  <a:pt x="12" y="37"/>
                </a:cubicBezTo>
                <a:cubicBezTo>
                  <a:pt x="11" y="37"/>
                  <a:pt x="10" y="38"/>
                  <a:pt x="11" y="40"/>
                </a:cubicBezTo>
                <a:cubicBezTo>
                  <a:pt x="11" y="41"/>
                  <a:pt x="12" y="42"/>
                  <a:pt x="14" y="41"/>
                </a:cubicBezTo>
                <a:close/>
                <a:moveTo>
                  <a:pt x="14" y="53"/>
                </a:moveTo>
                <a:cubicBezTo>
                  <a:pt x="14" y="53"/>
                  <a:pt x="14" y="53"/>
                  <a:pt x="14" y="53"/>
                </a:cubicBezTo>
                <a:cubicBezTo>
                  <a:pt x="17" y="52"/>
                  <a:pt x="19" y="51"/>
                  <a:pt x="22" y="50"/>
                </a:cubicBezTo>
                <a:cubicBezTo>
                  <a:pt x="27" y="47"/>
                  <a:pt x="32" y="45"/>
                  <a:pt x="40" y="48"/>
                </a:cubicBezTo>
                <a:cubicBezTo>
                  <a:pt x="42" y="49"/>
                  <a:pt x="43" y="48"/>
                  <a:pt x="43" y="47"/>
                </a:cubicBezTo>
                <a:cubicBezTo>
                  <a:pt x="44" y="46"/>
                  <a:pt x="43" y="45"/>
                  <a:pt x="42" y="44"/>
                </a:cubicBezTo>
                <a:cubicBezTo>
                  <a:pt x="32" y="40"/>
                  <a:pt x="26" y="43"/>
                  <a:pt x="20" y="45"/>
                </a:cubicBezTo>
                <a:cubicBezTo>
                  <a:pt x="17" y="46"/>
                  <a:pt x="15" y="48"/>
                  <a:pt x="12" y="48"/>
                </a:cubicBezTo>
                <a:cubicBezTo>
                  <a:pt x="11" y="49"/>
                  <a:pt x="10" y="50"/>
                  <a:pt x="11" y="51"/>
                </a:cubicBezTo>
                <a:cubicBezTo>
                  <a:pt x="11" y="52"/>
                  <a:pt x="12" y="53"/>
                  <a:pt x="14" y="53"/>
                </a:cubicBezTo>
                <a:close/>
                <a:moveTo>
                  <a:pt x="14" y="64"/>
                </a:moveTo>
                <a:cubicBezTo>
                  <a:pt x="14" y="64"/>
                  <a:pt x="14" y="64"/>
                  <a:pt x="14" y="64"/>
                </a:cubicBezTo>
                <a:cubicBezTo>
                  <a:pt x="17" y="63"/>
                  <a:pt x="19" y="62"/>
                  <a:pt x="22" y="61"/>
                </a:cubicBezTo>
                <a:cubicBezTo>
                  <a:pt x="27" y="59"/>
                  <a:pt x="32" y="56"/>
                  <a:pt x="40" y="60"/>
                </a:cubicBezTo>
                <a:cubicBezTo>
                  <a:pt x="42" y="60"/>
                  <a:pt x="43" y="60"/>
                  <a:pt x="43" y="58"/>
                </a:cubicBezTo>
                <a:cubicBezTo>
                  <a:pt x="44" y="57"/>
                  <a:pt x="43" y="56"/>
                  <a:pt x="42" y="55"/>
                </a:cubicBezTo>
                <a:cubicBezTo>
                  <a:pt x="32" y="51"/>
                  <a:pt x="26" y="54"/>
                  <a:pt x="20" y="57"/>
                </a:cubicBezTo>
                <a:cubicBezTo>
                  <a:pt x="17" y="58"/>
                  <a:pt x="15" y="59"/>
                  <a:pt x="12" y="60"/>
                </a:cubicBezTo>
                <a:cubicBezTo>
                  <a:pt x="11" y="60"/>
                  <a:pt x="10" y="61"/>
                  <a:pt x="11" y="62"/>
                </a:cubicBezTo>
                <a:cubicBezTo>
                  <a:pt x="11" y="64"/>
                  <a:pt x="12" y="64"/>
                  <a:pt x="14" y="64"/>
                </a:cubicBezTo>
                <a:close/>
                <a:moveTo>
                  <a:pt x="14" y="30"/>
                </a:moveTo>
                <a:cubicBezTo>
                  <a:pt x="14" y="30"/>
                  <a:pt x="14" y="30"/>
                  <a:pt x="14" y="30"/>
                </a:cubicBezTo>
                <a:cubicBezTo>
                  <a:pt x="17" y="29"/>
                  <a:pt x="19" y="28"/>
                  <a:pt x="22" y="27"/>
                </a:cubicBezTo>
                <a:cubicBezTo>
                  <a:pt x="27" y="25"/>
                  <a:pt x="32" y="22"/>
                  <a:pt x="40" y="26"/>
                </a:cubicBezTo>
                <a:cubicBezTo>
                  <a:pt x="42" y="26"/>
                  <a:pt x="43" y="26"/>
                  <a:pt x="43" y="24"/>
                </a:cubicBezTo>
                <a:cubicBezTo>
                  <a:pt x="44" y="23"/>
                  <a:pt x="43" y="22"/>
                  <a:pt x="42" y="21"/>
                </a:cubicBezTo>
                <a:cubicBezTo>
                  <a:pt x="32" y="17"/>
                  <a:pt x="26" y="20"/>
                  <a:pt x="20" y="23"/>
                </a:cubicBezTo>
                <a:cubicBezTo>
                  <a:pt x="17" y="24"/>
                  <a:pt x="15" y="25"/>
                  <a:pt x="12" y="26"/>
                </a:cubicBezTo>
                <a:cubicBezTo>
                  <a:pt x="11" y="26"/>
                  <a:pt x="10" y="27"/>
                  <a:pt x="11" y="28"/>
                </a:cubicBezTo>
                <a:cubicBezTo>
                  <a:pt x="11" y="30"/>
                  <a:pt x="12" y="30"/>
                  <a:pt x="14" y="30"/>
                </a:cubicBezTo>
                <a:close/>
                <a:moveTo>
                  <a:pt x="53" y="18"/>
                </a:moveTo>
                <a:cubicBezTo>
                  <a:pt x="53" y="18"/>
                  <a:pt x="53" y="18"/>
                  <a:pt x="53" y="18"/>
                </a:cubicBezTo>
                <a:cubicBezTo>
                  <a:pt x="53" y="70"/>
                  <a:pt x="53" y="70"/>
                  <a:pt x="53" y="70"/>
                </a:cubicBezTo>
                <a:cubicBezTo>
                  <a:pt x="67" y="62"/>
                  <a:pt x="74" y="65"/>
                  <a:pt x="81" y="69"/>
                </a:cubicBezTo>
                <a:cubicBezTo>
                  <a:pt x="85" y="70"/>
                  <a:pt x="88" y="72"/>
                  <a:pt x="93" y="72"/>
                </a:cubicBezTo>
                <a:cubicBezTo>
                  <a:pt x="93" y="19"/>
                  <a:pt x="93" y="19"/>
                  <a:pt x="93" y="19"/>
                </a:cubicBezTo>
                <a:cubicBezTo>
                  <a:pt x="87" y="18"/>
                  <a:pt x="82" y="16"/>
                  <a:pt x="78" y="15"/>
                </a:cubicBezTo>
                <a:cubicBezTo>
                  <a:pt x="72" y="12"/>
                  <a:pt x="66" y="9"/>
                  <a:pt x="53" y="18"/>
                </a:cubicBezTo>
                <a:close/>
                <a:moveTo>
                  <a:pt x="48" y="70"/>
                </a:moveTo>
                <a:cubicBezTo>
                  <a:pt x="48" y="70"/>
                  <a:pt x="48" y="70"/>
                  <a:pt x="48" y="70"/>
                </a:cubicBezTo>
                <a:cubicBezTo>
                  <a:pt x="48" y="18"/>
                  <a:pt x="48" y="18"/>
                  <a:pt x="48" y="18"/>
                </a:cubicBezTo>
                <a:cubicBezTo>
                  <a:pt x="35" y="9"/>
                  <a:pt x="29" y="12"/>
                  <a:pt x="22" y="15"/>
                </a:cubicBezTo>
                <a:cubicBezTo>
                  <a:pt x="18" y="16"/>
                  <a:pt x="14" y="18"/>
                  <a:pt x="8" y="19"/>
                </a:cubicBezTo>
                <a:cubicBezTo>
                  <a:pt x="8" y="72"/>
                  <a:pt x="8" y="72"/>
                  <a:pt x="8" y="72"/>
                </a:cubicBezTo>
                <a:cubicBezTo>
                  <a:pt x="12" y="72"/>
                  <a:pt x="16" y="70"/>
                  <a:pt x="19" y="69"/>
                </a:cubicBezTo>
                <a:cubicBezTo>
                  <a:pt x="27" y="65"/>
                  <a:pt x="34" y="62"/>
                  <a:pt x="48" y="70"/>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9" name="Freeform 53">
            <a:extLst>
              <a:ext uri="{FF2B5EF4-FFF2-40B4-BE49-F238E27FC236}">
                <a16:creationId xmlns:a16="http://schemas.microsoft.com/office/drawing/2014/main" id="{EE037D0E-2CCE-4BFE-B971-512C8AAEFCAE}"/>
              </a:ext>
            </a:extLst>
          </p:cNvPr>
          <p:cNvSpPr>
            <a:spLocks noEditPoints="1"/>
          </p:cNvSpPr>
          <p:nvPr/>
        </p:nvSpPr>
        <p:spPr bwMode="auto">
          <a:xfrm rot="19688311">
            <a:off x="1690688" y="6153150"/>
            <a:ext cx="433387" cy="366713"/>
          </a:xfrm>
          <a:custGeom>
            <a:avLst/>
            <a:gdLst>
              <a:gd name="T0" fmla="*/ 2147483646 w 101"/>
              <a:gd name="T1" fmla="*/ 2147483646 h 85"/>
              <a:gd name="T2" fmla="*/ 2147483646 w 101"/>
              <a:gd name="T3" fmla="*/ 2147483646 h 85"/>
              <a:gd name="T4" fmla="*/ 2147483646 w 101"/>
              <a:gd name="T5" fmla="*/ 2147483646 h 85"/>
              <a:gd name="T6" fmla="*/ 2147483646 w 101"/>
              <a:gd name="T7" fmla="*/ 2147483646 h 85"/>
              <a:gd name="T8" fmla="*/ 2147483646 w 101"/>
              <a:gd name="T9" fmla="*/ 2147483646 h 85"/>
              <a:gd name="T10" fmla="*/ 2147483646 w 101"/>
              <a:gd name="T11" fmla="*/ 2147483646 h 85"/>
              <a:gd name="T12" fmla="*/ 2147483646 w 101"/>
              <a:gd name="T13" fmla="*/ 2147483646 h 85"/>
              <a:gd name="T14" fmla="*/ 2147483646 w 101"/>
              <a:gd name="T15" fmla="*/ 2147483646 h 85"/>
              <a:gd name="T16" fmla="*/ 2147483646 w 101"/>
              <a:gd name="T17" fmla="*/ 2147483646 h 85"/>
              <a:gd name="T18" fmla="*/ 2147483646 w 101"/>
              <a:gd name="T19" fmla="*/ 2147483646 h 85"/>
              <a:gd name="T20" fmla="*/ 2147483646 w 101"/>
              <a:gd name="T21" fmla="*/ 2147483646 h 85"/>
              <a:gd name="T22" fmla="*/ 2147483646 w 101"/>
              <a:gd name="T23" fmla="*/ 2147483646 h 85"/>
              <a:gd name="T24" fmla="*/ 2147483646 w 101"/>
              <a:gd name="T25" fmla="*/ 2147483646 h 85"/>
              <a:gd name="T26" fmla="*/ 2147483646 w 101"/>
              <a:gd name="T27" fmla="*/ 2147483646 h 85"/>
              <a:gd name="T28" fmla="*/ 2147483646 w 101"/>
              <a:gd name="T29" fmla="*/ 2147483646 h 85"/>
              <a:gd name="T30" fmla="*/ 2147483646 w 101"/>
              <a:gd name="T31" fmla="*/ 2147483646 h 85"/>
              <a:gd name="T32" fmla="*/ 2147483646 w 101"/>
              <a:gd name="T33" fmla="*/ 2147483646 h 85"/>
              <a:gd name="T34" fmla="*/ 2147483646 w 101"/>
              <a:gd name="T35" fmla="*/ 2147483646 h 85"/>
              <a:gd name="T36" fmla="*/ 0 w 101"/>
              <a:gd name="T37" fmla="*/ 2147483646 h 85"/>
              <a:gd name="T38" fmla="*/ 2147483646 w 101"/>
              <a:gd name="T39" fmla="*/ 2147483646 h 85"/>
              <a:gd name="T40" fmla="*/ 2147483646 w 101"/>
              <a:gd name="T41" fmla="*/ 2147483646 h 85"/>
              <a:gd name="T42" fmla="*/ 2147483646 w 101"/>
              <a:gd name="T43" fmla="*/ 2147483646 h 85"/>
              <a:gd name="T44" fmla="*/ 2147483646 w 101"/>
              <a:gd name="T45" fmla="*/ 2147483646 h 85"/>
              <a:gd name="T46" fmla="*/ 0 w 101"/>
              <a:gd name="T47" fmla="*/ 2147483646 h 85"/>
              <a:gd name="T48" fmla="*/ 2147483646 w 101"/>
              <a:gd name="T49" fmla="*/ 2147483646 h 85"/>
              <a:gd name="T50" fmla="*/ 2147483646 w 101"/>
              <a:gd name="T51" fmla="*/ 2147483646 h 85"/>
              <a:gd name="T52" fmla="*/ 2147483646 w 101"/>
              <a:gd name="T53" fmla="*/ 0 h 85"/>
              <a:gd name="T54" fmla="*/ 2147483646 w 101"/>
              <a:gd name="T55" fmla="*/ 0 h 85"/>
              <a:gd name="T56" fmla="*/ 2147483646 w 101"/>
              <a:gd name="T57" fmla="*/ 2147483646 h 85"/>
              <a:gd name="T58" fmla="*/ 2147483646 w 101"/>
              <a:gd name="T59" fmla="*/ 2147483646 h 85"/>
              <a:gd name="T60" fmla="*/ 2147483646 w 101"/>
              <a:gd name="T61" fmla="*/ 2147483646 h 85"/>
              <a:gd name="T62" fmla="*/ 2147483646 w 101"/>
              <a:gd name="T63" fmla="*/ 2147483646 h 85"/>
              <a:gd name="T64" fmla="*/ 2147483646 w 101"/>
              <a:gd name="T65" fmla="*/ 2147483646 h 85"/>
              <a:gd name="T66" fmla="*/ 2147483646 w 101"/>
              <a:gd name="T67" fmla="*/ 2147483646 h 85"/>
              <a:gd name="T68" fmla="*/ 2147483646 w 101"/>
              <a:gd name="T69" fmla="*/ 2147483646 h 85"/>
              <a:gd name="T70" fmla="*/ 2147483646 w 101"/>
              <a:gd name="T71" fmla="*/ 2147483646 h 85"/>
              <a:gd name="T72" fmla="*/ 2147483646 w 101"/>
              <a:gd name="T73" fmla="*/ 2147483646 h 85"/>
              <a:gd name="T74" fmla="*/ 2147483646 w 101"/>
              <a:gd name="T75" fmla="*/ 2147483646 h 85"/>
              <a:gd name="T76" fmla="*/ 2147483646 w 101"/>
              <a:gd name="T77" fmla="*/ 2147483646 h 85"/>
              <a:gd name="T78" fmla="*/ 2147483646 w 101"/>
              <a:gd name="T79" fmla="*/ 2147483646 h 85"/>
              <a:gd name="T80" fmla="*/ 2147483646 w 101"/>
              <a:gd name="T81" fmla="*/ 2147483646 h 85"/>
              <a:gd name="T82" fmla="*/ 2147483646 w 101"/>
              <a:gd name="T83" fmla="*/ 2147483646 h 85"/>
              <a:gd name="T84" fmla="*/ 2147483646 w 101"/>
              <a:gd name="T85" fmla="*/ 2147483646 h 85"/>
              <a:gd name="T86" fmla="*/ 2147483646 w 101"/>
              <a:gd name="T87" fmla="*/ 2147483646 h 85"/>
              <a:gd name="T88" fmla="*/ 2147483646 w 101"/>
              <a:gd name="T89" fmla="*/ 2147483646 h 85"/>
              <a:gd name="T90" fmla="*/ 2147483646 w 101"/>
              <a:gd name="T91" fmla="*/ 2147483646 h 85"/>
              <a:gd name="T92" fmla="*/ 2147483646 w 101"/>
              <a:gd name="T93" fmla="*/ 2147483646 h 85"/>
              <a:gd name="T94" fmla="*/ 2147483646 w 101"/>
              <a:gd name="T95" fmla="*/ 2147483646 h 85"/>
              <a:gd name="T96" fmla="*/ 2147483646 w 101"/>
              <a:gd name="T97" fmla="*/ 2147483646 h 85"/>
              <a:gd name="T98" fmla="*/ 2147483646 w 101"/>
              <a:gd name="T99" fmla="*/ 2147483646 h 85"/>
              <a:gd name="T100" fmla="*/ 2147483646 w 101"/>
              <a:gd name="T101" fmla="*/ 2147483646 h 85"/>
              <a:gd name="T102" fmla="*/ 2147483646 w 101"/>
              <a:gd name="T103" fmla="*/ 2147483646 h 85"/>
              <a:gd name="T104" fmla="*/ 2147483646 w 101"/>
              <a:gd name="T105" fmla="*/ 2147483646 h 85"/>
              <a:gd name="T106" fmla="*/ 2147483646 w 101"/>
              <a:gd name="T107" fmla="*/ 2147483646 h 85"/>
              <a:gd name="T108" fmla="*/ 2147483646 w 101"/>
              <a:gd name="T109" fmla="*/ 2147483646 h 85"/>
              <a:gd name="T110" fmla="*/ 2147483646 w 101"/>
              <a:gd name="T111" fmla="*/ 2147483646 h 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01" h="85">
                <a:moveTo>
                  <a:pt x="94" y="8"/>
                </a:moveTo>
                <a:cubicBezTo>
                  <a:pt x="94" y="26"/>
                  <a:pt x="94" y="26"/>
                  <a:pt x="94" y="26"/>
                </a:cubicBezTo>
                <a:cubicBezTo>
                  <a:pt x="97" y="26"/>
                  <a:pt x="97" y="26"/>
                  <a:pt x="97" y="26"/>
                </a:cubicBezTo>
                <a:cubicBezTo>
                  <a:pt x="99" y="26"/>
                  <a:pt x="101" y="28"/>
                  <a:pt x="101" y="30"/>
                </a:cubicBezTo>
                <a:cubicBezTo>
                  <a:pt x="101" y="32"/>
                  <a:pt x="99" y="34"/>
                  <a:pt x="97" y="34"/>
                </a:cubicBezTo>
                <a:cubicBezTo>
                  <a:pt x="87" y="34"/>
                  <a:pt x="87" y="34"/>
                  <a:pt x="87" y="34"/>
                </a:cubicBezTo>
                <a:cubicBezTo>
                  <a:pt x="90" y="39"/>
                  <a:pt x="90" y="46"/>
                  <a:pt x="87" y="52"/>
                </a:cubicBezTo>
                <a:cubicBezTo>
                  <a:pt x="97" y="52"/>
                  <a:pt x="97" y="52"/>
                  <a:pt x="97" y="52"/>
                </a:cubicBezTo>
                <a:cubicBezTo>
                  <a:pt x="99" y="52"/>
                  <a:pt x="101" y="54"/>
                  <a:pt x="101" y="56"/>
                </a:cubicBezTo>
                <a:cubicBezTo>
                  <a:pt x="101" y="58"/>
                  <a:pt x="99" y="60"/>
                  <a:pt x="97" y="60"/>
                </a:cubicBezTo>
                <a:cubicBezTo>
                  <a:pt x="94" y="60"/>
                  <a:pt x="94" y="60"/>
                  <a:pt x="94" y="60"/>
                </a:cubicBezTo>
                <a:cubicBezTo>
                  <a:pt x="94" y="78"/>
                  <a:pt x="94" y="78"/>
                  <a:pt x="94" y="78"/>
                </a:cubicBezTo>
                <a:cubicBezTo>
                  <a:pt x="97" y="78"/>
                  <a:pt x="97" y="78"/>
                  <a:pt x="97" y="78"/>
                </a:cubicBezTo>
                <a:cubicBezTo>
                  <a:pt x="99" y="78"/>
                  <a:pt x="101" y="79"/>
                  <a:pt x="101" y="82"/>
                </a:cubicBezTo>
                <a:cubicBezTo>
                  <a:pt x="101" y="84"/>
                  <a:pt x="99" y="85"/>
                  <a:pt x="97" y="85"/>
                </a:cubicBezTo>
                <a:cubicBezTo>
                  <a:pt x="27" y="85"/>
                  <a:pt x="27" y="85"/>
                  <a:pt x="27" y="85"/>
                </a:cubicBezTo>
                <a:cubicBezTo>
                  <a:pt x="14" y="85"/>
                  <a:pt x="7" y="70"/>
                  <a:pt x="14" y="60"/>
                </a:cubicBezTo>
                <a:cubicBezTo>
                  <a:pt x="4" y="60"/>
                  <a:pt x="4" y="60"/>
                  <a:pt x="4" y="60"/>
                </a:cubicBezTo>
                <a:cubicBezTo>
                  <a:pt x="2" y="60"/>
                  <a:pt x="0" y="58"/>
                  <a:pt x="0" y="56"/>
                </a:cubicBezTo>
                <a:cubicBezTo>
                  <a:pt x="0" y="54"/>
                  <a:pt x="2" y="52"/>
                  <a:pt x="4" y="52"/>
                </a:cubicBezTo>
                <a:cubicBezTo>
                  <a:pt x="7" y="52"/>
                  <a:pt x="7" y="52"/>
                  <a:pt x="7" y="52"/>
                </a:cubicBezTo>
                <a:cubicBezTo>
                  <a:pt x="7" y="34"/>
                  <a:pt x="7" y="34"/>
                  <a:pt x="7" y="34"/>
                </a:cubicBezTo>
                <a:cubicBezTo>
                  <a:pt x="4" y="34"/>
                  <a:pt x="4" y="34"/>
                  <a:pt x="4" y="34"/>
                </a:cubicBezTo>
                <a:cubicBezTo>
                  <a:pt x="2" y="34"/>
                  <a:pt x="0" y="32"/>
                  <a:pt x="0" y="30"/>
                </a:cubicBezTo>
                <a:cubicBezTo>
                  <a:pt x="0" y="28"/>
                  <a:pt x="2" y="26"/>
                  <a:pt x="4" y="26"/>
                </a:cubicBezTo>
                <a:cubicBezTo>
                  <a:pt x="14" y="26"/>
                  <a:pt x="14" y="26"/>
                  <a:pt x="14" y="26"/>
                </a:cubicBezTo>
                <a:cubicBezTo>
                  <a:pt x="7" y="16"/>
                  <a:pt x="14" y="0"/>
                  <a:pt x="27" y="0"/>
                </a:cubicBezTo>
                <a:cubicBezTo>
                  <a:pt x="97" y="0"/>
                  <a:pt x="97" y="0"/>
                  <a:pt x="97" y="0"/>
                </a:cubicBezTo>
                <a:cubicBezTo>
                  <a:pt x="99" y="0"/>
                  <a:pt x="101" y="2"/>
                  <a:pt x="101" y="4"/>
                </a:cubicBezTo>
                <a:cubicBezTo>
                  <a:pt x="101" y="6"/>
                  <a:pt x="99" y="8"/>
                  <a:pt x="97" y="8"/>
                </a:cubicBezTo>
                <a:cubicBezTo>
                  <a:pt x="94" y="8"/>
                  <a:pt x="94" y="8"/>
                  <a:pt x="94" y="8"/>
                </a:cubicBezTo>
                <a:close/>
                <a:moveTo>
                  <a:pt x="73" y="34"/>
                </a:moveTo>
                <a:cubicBezTo>
                  <a:pt x="73" y="34"/>
                  <a:pt x="73" y="34"/>
                  <a:pt x="73" y="34"/>
                </a:cubicBezTo>
                <a:cubicBezTo>
                  <a:pt x="73" y="34"/>
                  <a:pt x="73" y="34"/>
                  <a:pt x="73" y="34"/>
                </a:cubicBezTo>
                <a:cubicBezTo>
                  <a:pt x="53" y="34"/>
                  <a:pt x="32" y="34"/>
                  <a:pt x="12" y="34"/>
                </a:cubicBezTo>
                <a:cubicBezTo>
                  <a:pt x="12" y="52"/>
                  <a:pt x="12" y="52"/>
                  <a:pt x="12" y="52"/>
                </a:cubicBezTo>
                <a:cubicBezTo>
                  <a:pt x="32" y="52"/>
                  <a:pt x="53" y="52"/>
                  <a:pt x="73" y="52"/>
                </a:cubicBezTo>
                <a:cubicBezTo>
                  <a:pt x="73" y="52"/>
                  <a:pt x="73" y="52"/>
                  <a:pt x="73" y="52"/>
                </a:cubicBezTo>
                <a:cubicBezTo>
                  <a:pt x="76" y="52"/>
                  <a:pt x="78" y="51"/>
                  <a:pt x="79" y="49"/>
                </a:cubicBezTo>
                <a:cubicBezTo>
                  <a:pt x="83" y="46"/>
                  <a:pt x="83" y="40"/>
                  <a:pt x="79" y="36"/>
                </a:cubicBezTo>
                <a:cubicBezTo>
                  <a:pt x="78" y="35"/>
                  <a:pt x="76" y="34"/>
                  <a:pt x="73" y="34"/>
                </a:cubicBezTo>
                <a:close/>
                <a:moveTo>
                  <a:pt x="89" y="60"/>
                </a:moveTo>
                <a:cubicBezTo>
                  <a:pt x="89" y="60"/>
                  <a:pt x="89" y="60"/>
                  <a:pt x="89" y="60"/>
                </a:cubicBezTo>
                <a:cubicBezTo>
                  <a:pt x="69" y="60"/>
                  <a:pt x="48" y="60"/>
                  <a:pt x="27" y="60"/>
                </a:cubicBezTo>
                <a:cubicBezTo>
                  <a:pt x="25" y="60"/>
                  <a:pt x="23" y="61"/>
                  <a:pt x="22" y="62"/>
                </a:cubicBezTo>
                <a:cubicBezTo>
                  <a:pt x="17" y="67"/>
                  <a:pt x="20" y="78"/>
                  <a:pt x="27" y="78"/>
                </a:cubicBezTo>
                <a:cubicBezTo>
                  <a:pt x="89" y="78"/>
                  <a:pt x="89" y="78"/>
                  <a:pt x="89" y="78"/>
                </a:cubicBezTo>
                <a:cubicBezTo>
                  <a:pt x="89" y="60"/>
                  <a:pt x="89" y="60"/>
                  <a:pt x="89" y="60"/>
                </a:cubicBezTo>
                <a:close/>
                <a:moveTo>
                  <a:pt x="89" y="26"/>
                </a:moveTo>
                <a:cubicBezTo>
                  <a:pt x="89" y="26"/>
                  <a:pt x="89" y="26"/>
                  <a:pt x="89" y="26"/>
                </a:cubicBezTo>
                <a:cubicBezTo>
                  <a:pt x="89" y="8"/>
                  <a:pt x="89" y="8"/>
                  <a:pt x="89" y="8"/>
                </a:cubicBezTo>
                <a:cubicBezTo>
                  <a:pt x="27" y="8"/>
                  <a:pt x="27" y="8"/>
                  <a:pt x="27" y="8"/>
                </a:cubicBezTo>
                <a:cubicBezTo>
                  <a:pt x="20" y="8"/>
                  <a:pt x="17" y="18"/>
                  <a:pt x="22" y="24"/>
                </a:cubicBezTo>
                <a:cubicBezTo>
                  <a:pt x="23" y="25"/>
                  <a:pt x="25" y="26"/>
                  <a:pt x="27" y="26"/>
                </a:cubicBezTo>
                <a:cubicBezTo>
                  <a:pt x="27" y="26"/>
                  <a:pt x="27" y="26"/>
                  <a:pt x="27" y="26"/>
                </a:cubicBezTo>
                <a:cubicBezTo>
                  <a:pt x="48" y="26"/>
                  <a:pt x="69" y="26"/>
                  <a:pt x="89" y="26"/>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0" name="Freeform 54">
            <a:extLst>
              <a:ext uri="{FF2B5EF4-FFF2-40B4-BE49-F238E27FC236}">
                <a16:creationId xmlns:a16="http://schemas.microsoft.com/office/drawing/2014/main" id="{5A3C1377-28AD-41DF-A686-C4F24D25D3BA}"/>
              </a:ext>
            </a:extLst>
          </p:cNvPr>
          <p:cNvSpPr>
            <a:spLocks noEditPoints="1"/>
          </p:cNvSpPr>
          <p:nvPr/>
        </p:nvSpPr>
        <p:spPr bwMode="auto">
          <a:xfrm rot="19688311">
            <a:off x="3232150" y="6094413"/>
            <a:ext cx="368300" cy="425450"/>
          </a:xfrm>
          <a:custGeom>
            <a:avLst/>
            <a:gdLst>
              <a:gd name="T0" fmla="*/ 2147483646 w 86"/>
              <a:gd name="T1" fmla="*/ 0 h 99"/>
              <a:gd name="T2" fmla="*/ 2147483646 w 86"/>
              <a:gd name="T3" fmla="*/ 2147483646 h 99"/>
              <a:gd name="T4" fmla="*/ 2147483646 w 86"/>
              <a:gd name="T5" fmla="*/ 2147483646 h 99"/>
              <a:gd name="T6" fmla="*/ 2147483646 w 86"/>
              <a:gd name="T7" fmla="*/ 2147483646 h 99"/>
              <a:gd name="T8" fmla="*/ 2147483646 w 86"/>
              <a:gd name="T9" fmla="*/ 2147483646 h 99"/>
              <a:gd name="T10" fmla="*/ 2147483646 w 86"/>
              <a:gd name="T11" fmla="*/ 2147483646 h 99"/>
              <a:gd name="T12" fmla="*/ 2147483646 w 86"/>
              <a:gd name="T13" fmla="*/ 2147483646 h 99"/>
              <a:gd name="T14" fmla="*/ 0 w 86"/>
              <a:gd name="T15" fmla="*/ 2147483646 h 99"/>
              <a:gd name="T16" fmla="*/ 2147483646 w 86"/>
              <a:gd name="T17" fmla="*/ 2147483646 h 99"/>
              <a:gd name="T18" fmla="*/ 2147483646 w 86"/>
              <a:gd name="T19" fmla="*/ 2147483646 h 99"/>
              <a:gd name="T20" fmla="*/ 2147483646 w 86"/>
              <a:gd name="T21" fmla="*/ 2147483646 h 99"/>
              <a:gd name="T22" fmla="*/ 2147483646 w 86"/>
              <a:gd name="T23" fmla="*/ 2147483646 h 99"/>
              <a:gd name="T24" fmla="*/ 2147483646 w 86"/>
              <a:gd name="T25" fmla="*/ 2147483646 h 99"/>
              <a:gd name="T26" fmla="*/ 2147483646 w 86"/>
              <a:gd name="T27" fmla="*/ 2147483646 h 99"/>
              <a:gd name="T28" fmla="*/ 2147483646 w 86"/>
              <a:gd name="T29" fmla="*/ 2147483646 h 99"/>
              <a:gd name="T30" fmla="*/ 2147483646 w 86"/>
              <a:gd name="T31" fmla="*/ 2147483646 h 99"/>
              <a:gd name="T32" fmla="*/ 2147483646 w 86"/>
              <a:gd name="T33" fmla="*/ 2147483646 h 99"/>
              <a:gd name="T34" fmla="*/ 2147483646 w 86"/>
              <a:gd name="T35" fmla="*/ 2147483646 h 99"/>
              <a:gd name="T36" fmla="*/ 2147483646 w 86"/>
              <a:gd name="T37" fmla="*/ 2147483646 h 99"/>
              <a:gd name="T38" fmla="*/ 2147483646 w 86"/>
              <a:gd name="T39" fmla="*/ 2147483646 h 99"/>
              <a:gd name="T40" fmla="*/ 2147483646 w 86"/>
              <a:gd name="T41" fmla="*/ 2147483646 h 99"/>
              <a:gd name="T42" fmla="*/ 2147483646 w 86"/>
              <a:gd name="T43" fmla="*/ 2147483646 h 99"/>
              <a:gd name="T44" fmla="*/ 2147483646 w 86"/>
              <a:gd name="T45" fmla="*/ 2147483646 h 99"/>
              <a:gd name="T46" fmla="*/ 2147483646 w 86"/>
              <a:gd name="T47" fmla="*/ 2147483646 h 99"/>
              <a:gd name="T48" fmla="*/ 2147483646 w 86"/>
              <a:gd name="T49" fmla="*/ 2147483646 h 99"/>
              <a:gd name="T50" fmla="*/ 2147483646 w 86"/>
              <a:gd name="T51" fmla="*/ 2147483646 h 99"/>
              <a:gd name="T52" fmla="*/ 2147483646 w 86"/>
              <a:gd name="T53" fmla="*/ 2147483646 h 99"/>
              <a:gd name="T54" fmla="*/ 2147483646 w 86"/>
              <a:gd name="T55" fmla="*/ 2147483646 h 99"/>
              <a:gd name="T56" fmla="*/ 2147483646 w 86"/>
              <a:gd name="T57" fmla="*/ 2147483646 h 99"/>
              <a:gd name="T58" fmla="*/ 2147483646 w 86"/>
              <a:gd name="T59" fmla="*/ 2147483646 h 99"/>
              <a:gd name="T60" fmla="*/ 2147483646 w 86"/>
              <a:gd name="T61" fmla="*/ 2147483646 h 99"/>
              <a:gd name="T62" fmla="*/ 2147483646 w 86"/>
              <a:gd name="T63" fmla="*/ 2147483646 h 99"/>
              <a:gd name="T64" fmla="*/ 2147483646 w 86"/>
              <a:gd name="T65" fmla="*/ 2147483646 h 99"/>
              <a:gd name="T66" fmla="*/ 2147483646 w 86"/>
              <a:gd name="T67" fmla="*/ 2147483646 h 99"/>
              <a:gd name="T68" fmla="*/ 2147483646 w 86"/>
              <a:gd name="T69" fmla="*/ 2147483646 h 99"/>
              <a:gd name="T70" fmla="*/ 2147483646 w 86"/>
              <a:gd name="T71" fmla="*/ 2147483646 h 99"/>
              <a:gd name="T72" fmla="*/ 2147483646 w 86"/>
              <a:gd name="T73" fmla="*/ 2147483646 h 99"/>
              <a:gd name="T74" fmla="*/ 2147483646 w 86"/>
              <a:gd name="T75" fmla="*/ 2147483646 h 99"/>
              <a:gd name="T76" fmla="*/ 2147483646 w 86"/>
              <a:gd name="T77" fmla="*/ 2147483646 h 99"/>
              <a:gd name="T78" fmla="*/ 2147483646 w 86"/>
              <a:gd name="T79" fmla="*/ 2147483646 h 99"/>
              <a:gd name="T80" fmla="*/ 2147483646 w 86"/>
              <a:gd name="T81" fmla="*/ 2147483646 h 99"/>
              <a:gd name="T82" fmla="*/ 2147483646 w 86"/>
              <a:gd name="T83" fmla="*/ 2147483646 h 99"/>
              <a:gd name="T84" fmla="*/ 2147483646 w 86"/>
              <a:gd name="T85" fmla="*/ 2147483646 h 99"/>
              <a:gd name="T86" fmla="*/ 2147483646 w 86"/>
              <a:gd name="T87" fmla="*/ 2147483646 h 99"/>
              <a:gd name="T88" fmla="*/ 2147483646 w 86"/>
              <a:gd name="T89" fmla="*/ 2147483646 h 99"/>
              <a:gd name="T90" fmla="*/ 2147483646 w 86"/>
              <a:gd name="T91" fmla="*/ 2147483646 h 99"/>
              <a:gd name="T92" fmla="*/ 2147483646 w 86"/>
              <a:gd name="T93" fmla="*/ 2147483646 h 99"/>
              <a:gd name="T94" fmla="*/ 2147483646 w 86"/>
              <a:gd name="T95" fmla="*/ 2147483646 h 99"/>
              <a:gd name="T96" fmla="*/ 2147483646 w 86"/>
              <a:gd name="T97" fmla="*/ 2147483646 h 99"/>
              <a:gd name="T98" fmla="*/ 2147483646 w 86"/>
              <a:gd name="T99" fmla="*/ 2147483646 h 99"/>
              <a:gd name="T100" fmla="*/ 2147483646 w 86"/>
              <a:gd name="T101" fmla="*/ 2147483646 h 99"/>
              <a:gd name="T102" fmla="*/ 2147483646 w 86"/>
              <a:gd name="T103" fmla="*/ 2147483646 h 99"/>
              <a:gd name="T104" fmla="*/ 2147483646 w 86"/>
              <a:gd name="T105" fmla="*/ 2147483646 h 99"/>
              <a:gd name="T106" fmla="*/ 2147483646 w 86"/>
              <a:gd name="T107" fmla="*/ 2147483646 h 9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86" h="99">
                <a:moveTo>
                  <a:pt x="43" y="0"/>
                </a:moveTo>
                <a:cubicBezTo>
                  <a:pt x="43" y="0"/>
                  <a:pt x="43" y="0"/>
                  <a:pt x="43" y="0"/>
                </a:cubicBezTo>
                <a:cubicBezTo>
                  <a:pt x="57" y="0"/>
                  <a:pt x="57" y="0"/>
                  <a:pt x="57" y="0"/>
                </a:cubicBezTo>
                <a:cubicBezTo>
                  <a:pt x="58" y="0"/>
                  <a:pt x="59" y="1"/>
                  <a:pt x="59" y="3"/>
                </a:cubicBezTo>
                <a:cubicBezTo>
                  <a:pt x="59" y="3"/>
                  <a:pt x="59" y="4"/>
                  <a:pt x="58" y="4"/>
                </a:cubicBezTo>
                <a:cubicBezTo>
                  <a:pt x="56" y="7"/>
                  <a:pt x="56" y="7"/>
                  <a:pt x="56" y="7"/>
                </a:cubicBezTo>
                <a:cubicBezTo>
                  <a:pt x="58" y="10"/>
                  <a:pt x="58" y="10"/>
                  <a:pt x="58" y="10"/>
                </a:cubicBezTo>
                <a:cubicBezTo>
                  <a:pt x="59" y="11"/>
                  <a:pt x="59" y="12"/>
                  <a:pt x="58" y="13"/>
                </a:cubicBezTo>
                <a:cubicBezTo>
                  <a:pt x="58" y="14"/>
                  <a:pt x="57" y="14"/>
                  <a:pt x="57" y="14"/>
                </a:cubicBezTo>
                <a:cubicBezTo>
                  <a:pt x="45" y="14"/>
                  <a:pt x="45" y="14"/>
                  <a:pt x="45" y="14"/>
                </a:cubicBezTo>
                <a:cubicBezTo>
                  <a:pt x="45" y="16"/>
                  <a:pt x="45" y="16"/>
                  <a:pt x="45" y="16"/>
                </a:cubicBezTo>
                <a:cubicBezTo>
                  <a:pt x="45" y="16"/>
                  <a:pt x="45" y="16"/>
                  <a:pt x="45" y="16"/>
                </a:cubicBezTo>
                <a:cubicBezTo>
                  <a:pt x="46" y="16"/>
                  <a:pt x="46" y="16"/>
                  <a:pt x="46" y="16"/>
                </a:cubicBezTo>
                <a:cubicBezTo>
                  <a:pt x="66" y="36"/>
                  <a:pt x="66" y="36"/>
                  <a:pt x="66" y="36"/>
                </a:cubicBezTo>
                <a:cubicBezTo>
                  <a:pt x="82" y="36"/>
                  <a:pt x="82" y="36"/>
                  <a:pt x="82" y="36"/>
                </a:cubicBezTo>
                <a:cubicBezTo>
                  <a:pt x="84" y="36"/>
                  <a:pt x="86" y="38"/>
                  <a:pt x="86" y="40"/>
                </a:cubicBezTo>
                <a:cubicBezTo>
                  <a:pt x="86" y="40"/>
                  <a:pt x="86" y="40"/>
                  <a:pt x="86" y="40"/>
                </a:cubicBezTo>
                <a:cubicBezTo>
                  <a:pt x="86" y="96"/>
                  <a:pt x="86" y="96"/>
                  <a:pt x="86" y="96"/>
                </a:cubicBezTo>
                <a:cubicBezTo>
                  <a:pt x="86" y="98"/>
                  <a:pt x="84" y="99"/>
                  <a:pt x="82" y="99"/>
                </a:cubicBezTo>
                <a:cubicBezTo>
                  <a:pt x="82" y="99"/>
                  <a:pt x="82" y="99"/>
                  <a:pt x="82" y="99"/>
                </a:cubicBezTo>
                <a:cubicBezTo>
                  <a:pt x="4" y="99"/>
                  <a:pt x="4" y="99"/>
                  <a:pt x="4" y="99"/>
                </a:cubicBezTo>
                <a:cubicBezTo>
                  <a:pt x="2" y="99"/>
                  <a:pt x="0" y="98"/>
                  <a:pt x="0" y="96"/>
                </a:cubicBezTo>
                <a:cubicBezTo>
                  <a:pt x="0" y="95"/>
                  <a:pt x="0" y="95"/>
                  <a:pt x="0" y="95"/>
                </a:cubicBezTo>
                <a:cubicBezTo>
                  <a:pt x="0" y="40"/>
                  <a:pt x="0" y="40"/>
                  <a:pt x="0" y="40"/>
                </a:cubicBezTo>
                <a:cubicBezTo>
                  <a:pt x="0" y="38"/>
                  <a:pt x="2" y="36"/>
                  <a:pt x="4" y="36"/>
                </a:cubicBezTo>
                <a:cubicBezTo>
                  <a:pt x="4" y="36"/>
                  <a:pt x="4" y="36"/>
                  <a:pt x="4" y="36"/>
                </a:cubicBezTo>
                <a:cubicBezTo>
                  <a:pt x="20" y="36"/>
                  <a:pt x="20" y="36"/>
                  <a:pt x="20" y="36"/>
                </a:cubicBezTo>
                <a:cubicBezTo>
                  <a:pt x="40" y="16"/>
                  <a:pt x="40" y="16"/>
                  <a:pt x="40" y="16"/>
                </a:cubicBezTo>
                <a:cubicBezTo>
                  <a:pt x="40" y="16"/>
                  <a:pt x="40" y="16"/>
                  <a:pt x="40" y="16"/>
                </a:cubicBezTo>
                <a:cubicBezTo>
                  <a:pt x="40" y="12"/>
                  <a:pt x="40" y="12"/>
                  <a:pt x="40" y="12"/>
                </a:cubicBezTo>
                <a:cubicBezTo>
                  <a:pt x="40" y="11"/>
                  <a:pt x="40" y="11"/>
                  <a:pt x="40" y="11"/>
                </a:cubicBezTo>
                <a:cubicBezTo>
                  <a:pt x="40" y="11"/>
                  <a:pt x="40" y="11"/>
                  <a:pt x="40" y="11"/>
                </a:cubicBezTo>
                <a:cubicBezTo>
                  <a:pt x="40" y="3"/>
                  <a:pt x="40" y="3"/>
                  <a:pt x="40" y="3"/>
                </a:cubicBezTo>
                <a:cubicBezTo>
                  <a:pt x="40" y="1"/>
                  <a:pt x="41" y="0"/>
                  <a:pt x="43" y="0"/>
                </a:cubicBezTo>
                <a:close/>
                <a:moveTo>
                  <a:pt x="22" y="44"/>
                </a:moveTo>
                <a:cubicBezTo>
                  <a:pt x="22" y="44"/>
                  <a:pt x="22" y="44"/>
                  <a:pt x="22" y="44"/>
                </a:cubicBezTo>
                <a:cubicBezTo>
                  <a:pt x="8" y="44"/>
                  <a:pt x="8" y="44"/>
                  <a:pt x="8" y="44"/>
                </a:cubicBezTo>
                <a:cubicBezTo>
                  <a:pt x="8" y="92"/>
                  <a:pt x="8" y="92"/>
                  <a:pt x="8" y="92"/>
                </a:cubicBezTo>
                <a:cubicBezTo>
                  <a:pt x="22" y="92"/>
                  <a:pt x="22" y="92"/>
                  <a:pt x="22" y="92"/>
                </a:cubicBezTo>
                <a:cubicBezTo>
                  <a:pt x="22" y="51"/>
                  <a:pt x="22" y="51"/>
                  <a:pt x="22" y="51"/>
                </a:cubicBezTo>
                <a:cubicBezTo>
                  <a:pt x="22" y="50"/>
                  <a:pt x="23" y="49"/>
                  <a:pt x="25" y="49"/>
                </a:cubicBezTo>
                <a:cubicBezTo>
                  <a:pt x="26" y="49"/>
                  <a:pt x="27" y="50"/>
                  <a:pt x="27" y="51"/>
                </a:cubicBezTo>
                <a:cubicBezTo>
                  <a:pt x="27" y="92"/>
                  <a:pt x="27" y="92"/>
                  <a:pt x="27" y="92"/>
                </a:cubicBezTo>
                <a:cubicBezTo>
                  <a:pt x="59" y="92"/>
                  <a:pt x="59" y="92"/>
                  <a:pt x="59" y="92"/>
                </a:cubicBezTo>
                <a:cubicBezTo>
                  <a:pt x="59" y="51"/>
                  <a:pt x="59" y="51"/>
                  <a:pt x="59" y="51"/>
                </a:cubicBezTo>
                <a:cubicBezTo>
                  <a:pt x="59" y="50"/>
                  <a:pt x="60" y="49"/>
                  <a:pt x="61" y="49"/>
                </a:cubicBezTo>
                <a:cubicBezTo>
                  <a:pt x="62" y="49"/>
                  <a:pt x="63" y="50"/>
                  <a:pt x="63" y="51"/>
                </a:cubicBezTo>
                <a:cubicBezTo>
                  <a:pt x="63" y="92"/>
                  <a:pt x="63" y="92"/>
                  <a:pt x="63" y="92"/>
                </a:cubicBezTo>
                <a:cubicBezTo>
                  <a:pt x="78" y="92"/>
                  <a:pt x="78" y="92"/>
                  <a:pt x="78" y="92"/>
                </a:cubicBezTo>
                <a:cubicBezTo>
                  <a:pt x="78" y="44"/>
                  <a:pt x="78" y="44"/>
                  <a:pt x="78" y="44"/>
                </a:cubicBezTo>
                <a:cubicBezTo>
                  <a:pt x="64" y="44"/>
                  <a:pt x="64" y="44"/>
                  <a:pt x="64" y="44"/>
                </a:cubicBezTo>
                <a:cubicBezTo>
                  <a:pt x="64" y="44"/>
                  <a:pt x="64" y="44"/>
                  <a:pt x="64" y="44"/>
                </a:cubicBezTo>
                <a:cubicBezTo>
                  <a:pt x="63" y="44"/>
                  <a:pt x="62" y="44"/>
                  <a:pt x="61" y="43"/>
                </a:cubicBezTo>
                <a:cubicBezTo>
                  <a:pt x="43" y="24"/>
                  <a:pt x="43" y="24"/>
                  <a:pt x="43" y="24"/>
                </a:cubicBezTo>
                <a:cubicBezTo>
                  <a:pt x="24" y="43"/>
                  <a:pt x="24" y="43"/>
                  <a:pt x="24" y="43"/>
                </a:cubicBezTo>
                <a:cubicBezTo>
                  <a:pt x="24" y="43"/>
                  <a:pt x="23" y="44"/>
                  <a:pt x="22" y="44"/>
                </a:cubicBezTo>
                <a:close/>
                <a:moveTo>
                  <a:pt x="13" y="54"/>
                </a:moveTo>
                <a:cubicBezTo>
                  <a:pt x="13" y="54"/>
                  <a:pt x="13" y="54"/>
                  <a:pt x="13" y="54"/>
                </a:cubicBezTo>
                <a:cubicBezTo>
                  <a:pt x="17" y="54"/>
                  <a:pt x="17" y="54"/>
                  <a:pt x="17" y="54"/>
                </a:cubicBezTo>
                <a:cubicBezTo>
                  <a:pt x="18" y="54"/>
                  <a:pt x="19" y="52"/>
                  <a:pt x="19" y="51"/>
                </a:cubicBezTo>
                <a:cubicBezTo>
                  <a:pt x="19" y="50"/>
                  <a:pt x="18" y="49"/>
                  <a:pt x="17" y="49"/>
                </a:cubicBezTo>
                <a:cubicBezTo>
                  <a:pt x="13" y="49"/>
                  <a:pt x="13" y="49"/>
                  <a:pt x="13" y="49"/>
                </a:cubicBezTo>
                <a:cubicBezTo>
                  <a:pt x="12" y="49"/>
                  <a:pt x="11" y="50"/>
                  <a:pt x="11" y="51"/>
                </a:cubicBezTo>
                <a:cubicBezTo>
                  <a:pt x="11" y="52"/>
                  <a:pt x="12" y="54"/>
                  <a:pt x="13" y="54"/>
                </a:cubicBezTo>
                <a:close/>
                <a:moveTo>
                  <a:pt x="13" y="65"/>
                </a:moveTo>
                <a:cubicBezTo>
                  <a:pt x="13" y="65"/>
                  <a:pt x="13" y="65"/>
                  <a:pt x="13" y="65"/>
                </a:cubicBezTo>
                <a:cubicBezTo>
                  <a:pt x="17" y="65"/>
                  <a:pt x="17" y="65"/>
                  <a:pt x="17" y="65"/>
                </a:cubicBezTo>
                <a:cubicBezTo>
                  <a:pt x="18" y="65"/>
                  <a:pt x="19" y="64"/>
                  <a:pt x="19" y="62"/>
                </a:cubicBezTo>
                <a:cubicBezTo>
                  <a:pt x="19" y="61"/>
                  <a:pt x="18" y="60"/>
                  <a:pt x="17" y="60"/>
                </a:cubicBezTo>
                <a:cubicBezTo>
                  <a:pt x="13" y="60"/>
                  <a:pt x="13" y="60"/>
                  <a:pt x="13" y="60"/>
                </a:cubicBezTo>
                <a:cubicBezTo>
                  <a:pt x="12" y="60"/>
                  <a:pt x="11" y="61"/>
                  <a:pt x="11" y="62"/>
                </a:cubicBezTo>
                <a:cubicBezTo>
                  <a:pt x="11" y="64"/>
                  <a:pt x="12" y="65"/>
                  <a:pt x="13" y="65"/>
                </a:cubicBezTo>
                <a:close/>
                <a:moveTo>
                  <a:pt x="13" y="76"/>
                </a:moveTo>
                <a:cubicBezTo>
                  <a:pt x="13" y="76"/>
                  <a:pt x="13" y="76"/>
                  <a:pt x="13" y="76"/>
                </a:cubicBezTo>
                <a:cubicBezTo>
                  <a:pt x="17" y="76"/>
                  <a:pt x="17" y="76"/>
                  <a:pt x="17" y="76"/>
                </a:cubicBezTo>
                <a:cubicBezTo>
                  <a:pt x="18" y="76"/>
                  <a:pt x="19" y="75"/>
                  <a:pt x="19" y="73"/>
                </a:cubicBezTo>
                <a:cubicBezTo>
                  <a:pt x="19" y="72"/>
                  <a:pt x="18" y="71"/>
                  <a:pt x="17" y="71"/>
                </a:cubicBezTo>
                <a:cubicBezTo>
                  <a:pt x="13" y="71"/>
                  <a:pt x="13" y="71"/>
                  <a:pt x="13" y="71"/>
                </a:cubicBezTo>
                <a:cubicBezTo>
                  <a:pt x="12" y="71"/>
                  <a:pt x="11" y="72"/>
                  <a:pt x="11" y="73"/>
                </a:cubicBezTo>
                <a:cubicBezTo>
                  <a:pt x="11" y="75"/>
                  <a:pt x="12" y="76"/>
                  <a:pt x="13" y="76"/>
                </a:cubicBezTo>
                <a:close/>
                <a:moveTo>
                  <a:pt x="13" y="87"/>
                </a:moveTo>
                <a:cubicBezTo>
                  <a:pt x="13" y="87"/>
                  <a:pt x="13" y="87"/>
                  <a:pt x="13" y="87"/>
                </a:cubicBezTo>
                <a:cubicBezTo>
                  <a:pt x="17" y="87"/>
                  <a:pt x="17" y="87"/>
                  <a:pt x="17" y="87"/>
                </a:cubicBezTo>
                <a:cubicBezTo>
                  <a:pt x="18" y="87"/>
                  <a:pt x="19" y="86"/>
                  <a:pt x="19" y="84"/>
                </a:cubicBezTo>
                <a:cubicBezTo>
                  <a:pt x="19" y="83"/>
                  <a:pt x="18" y="82"/>
                  <a:pt x="17" y="82"/>
                </a:cubicBezTo>
                <a:cubicBezTo>
                  <a:pt x="13" y="82"/>
                  <a:pt x="13" y="82"/>
                  <a:pt x="13" y="82"/>
                </a:cubicBezTo>
                <a:cubicBezTo>
                  <a:pt x="12" y="82"/>
                  <a:pt x="11" y="83"/>
                  <a:pt x="11" y="84"/>
                </a:cubicBezTo>
                <a:cubicBezTo>
                  <a:pt x="11" y="86"/>
                  <a:pt x="12" y="87"/>
                  <a:pt x="13" y="87"/>
                </a:cubicBezTo>
                <a:close/>
                <a:moveTo>
                  <a:pt x="68" y="54"/>
                </a:moveTo>
                <a:cubicBezTo>
                  <a:pt x="68" y="54"/>
                  <a:pt x="68" y="54"/>
                  <a:pt x="68" y="54"/>
                </a:cubicBezTo>
                <a:cubicBezTo>
                  <a:pt x="72" y="54"/>
                  <a:pt x="72" y="54"/>
                  <a:pt x="72" y="54"/>
                </a:cubicBezTo>
                <a:cubicBezTo>
                  <a:pt x="74" y="54"/>
                  <a:pt x="75" y="52"/>
                  <a:pt x="75" y="51"/>
                </a:cubicBezTo>
                <a:cubicBezTo>
                  <a:pt x="75" y="50"/>
                  <a:pt x="74" y="49"/>
                  <a:pt x="72" y="49"/>
                </a:cubicBezTo>
                <a:cubicBezTo>
                  <a:pt x="68" y="49"/>
                  <a:pt x="68" y="49"/>
                  <a:pt x="68" y="49"/>
                </a:cubicBezTo>
                <a:cubicBezTo>
                  <a:pt x="67" y="49"/>
                  <a:pt x="66" y="50"/>
                  <a:pt x="66" y="51"/>
                </a:cubicBezTo>
                <a:cubicBezTo>
                  <a:pt x="66" y="52"/>
                  <a:pt x="67" y="54"/>
                  <a:pt x="68" y="54"/>
                </a:cubicBezTo>
                <a:close/>
                <a:moveTo>
                  <a:pt x="68" y="65"/>
                </a:moveTo>
                <a:cubicBezTo>
                  <a:pt x="68" y="65"/>
                  <a:pt x="68" y="65"/>
                  <a:pt x="68" y="65"/>
                </a:cubicBezTo>
                <a:cubicBezTo>
                  <a:pt x="72" y="65"/>
                  <a:pt x="72" y="65"/>
                  <a:pt x="72" y="65"/>
                </a:cubicBezTo>
                <a:cubicBezTo>
                  <a:pt x="74" y="65"/>
                  <a:pt x="75" y="64"/>
                  <a:pt x="75" y="62"/>
                </a:cubicBezTo>
                <a:cubicBezTo>
                  <a:pt x="75" y="61"/>
                  <a:pt x="74" y="60"/>
                  <a:pt x="72" y="60"/>
                </a:cubicBezTo>
                <a:cubicBezTo>
                  <a:pt x="68" y="60"/>
                  <a:pt x="68" y="60"/>
                  <a:pt x="68" y="60"/>
                </a:cubicBezTo>
                <a:cubicBezTo>
                  <a:pt x="67" y="60"/>
                  <a:pt x="66" y="61"/>
                  <a:pt x="66" y="62"/>
                </a:cubicBezTo>
                <a:cubicBezTo>
                  <a:pt x="66" y="64"/>
                  <a:pt x="67" y="65"/>
                  <a:pt x="68" y="65"/>
                </a:cubicBezTo>
                <a:close/>
                <a:moveTo>
                  <a:pt x="68" y="76"/>
                </a:moveTo>
                <a:cubicBezTo>
                  <a:pt x="68" y="76"/>
                  <a:pt x="68" y="76"/>
                  <a:pt x="68" y="76"/>
                </a:cubicBezTo>
                <a:cubicBezTo>
                  <a:pt x="72" y="76"/>
                  <a:pt x="72" y="76"/>
                  <a:pt x="72" y="76"/>
                </a:cubicBezTo>
                <a:cubicBezTo>
                  <a:pt x="74" y="76"/>
                  <a:pt x="75" y="75"/>
                  <a:pt x="75" y="73"/>
                </a:cubicBezTo>
                <a:cubicBezTo>
                  <a:pt x="75" y="72"/>
                  <a:pt x="74" y="71"/>
                  <a:pt x="72" y="71"/>
                </a:cubicBezTo>
                <a:cubicBezTo>
                  <a:pt x="68" y="71"/>
                  <a:pt x="68" y="71"/>
                  <a:pt x="68" y="71"/>
                </a:cubicBezTo>
                <a:cubicBezTo>
                  <a:pt x="67" y="71"/>
                  <a:pt x="66" y="72"/>
                  <a:pt x="66" y="73"/>
                </a:cubicBezTo>
                <a:cubicBezTo>
                  <a:pt x="66" y="75"/>
                  <a:pt x="67" y="76"/>
                  <a:pt x="68" y="76"/>
                </a:cubicBezTo>
                <a:close/>
                <a:moveTo>
                  <a:pt x="68" y="87"/>
                </a:moveTo>
                <a:cubicBezTo>
                  <a:pt x="68" y="87"/>
                  <a:pt x="68" y="87"/>
                  <a:pt x="68" y="87"/>
                </a:cubicBezTo>
                <a:cubicBezTo>
                  <a:pt x="72" y="87"/>
                  <a:pt x="72" y="87"/>
                  <a:pt x="72" y="87"/>
                </a:cubicBezTo>
                <a:cubicBezTo>
                  <a:pt x="74" y="87"/>
                  <a:pt x="75" y="86"/>
                  <a:pt x="75" y="84"/>
                </a:cubicBezTo>
                <a:cubicBezTo>
                  <a:pt x="75" y="83"/>
                  <a:pt x="74" y="82"/>
                  <a:pt x="72" y="82"/>
                </a:cubicBezTo>
                <a:cubicBezTo>
                  <a:pt x="68" y="82"/>
                  <a:pt x="68" y="82"/>
                  <a:pt x="68" y="82"/>
                </a:cubicBezTo>
                <a:cubicBezTo>
                  <a:pt x="67" y="82"/>
                  <a:pt x="66" y="83"/>
                  <a:pt x="66" y="84"/>
                </a:cubicBezTo>
                <a:cubicBezTo>
                  <a:pt x="66" y="86"/>
                  <a:pt x="67" y="87"/>
                  <a:pt x="68" y="87"/>
                </a:cubicBezTo>
                <a:close/>
                <a:moveTo>
                  <a:pt x="34" y="54"/>
                </a:moveTo>
                <a:cubicBezTo>
                  <a:pt x="34" y="54"/>
                  <a:pt x="34" y="54"/>
                  <a:pt x="34" y="54"/>
                </a:cubicBezTo>
                <a:cubicBezTo>
                  <a:pt x="51" y="54"/>
                  <a:pt x="51" y="54"/>
                  <a:pt x="51" y="54"/>
                </a:cubicBezTo>
                <a:cubicBezTo>
                  <a:pt x="52" y="54"/>
                  <a:pt x="53" y="52"/>
                  <a:pt x="53" y="51"/>
                </a:cubicBezTo>
                <a:cubicBezTo>
                  <a:pt x="53" y="50"/>
                  <a:pt x="52" y="49"/>
                  <a:pt x="51" y="49"/>
                </a:cubicBezTo>
                <a:cubicBezTo>
                  <a:pt x="34" y="49"/>
                  <a:pt x="34" y="49"/>
                  <a:pt x="34" y="49"/>
                </a:cubicBezTo>
                <a:cubicBezTo>
                  <a:pt x="33" y="49"/>
                  <a:pt x="32" y="50"/>
                  <a:pt x="32" y="51"/>
                </a:cubicBezTo>
                <a:cubicBezTo>
                  <a:pt x="32" y="52"/>
                  <a:pt x="33" y="54"/>
                  <a:pt x="34" y="54"/>
                </a:cubicBezTo>
                <a:close/>
                <a:moveTo>
                  <a:pt x="34" y="65"/>
                </a:moveTo>
                <a:cubicBezTo>
                  <a:pt x="34" y="65"/>
                  <a:pt x="34" y="65"/>
                  <a:pt x="34" y="65"/>
                </a:cubicBezTo>
                <a:cubicBezTo>
                  <a:pt x="51" y="65"/>
                  <a:pt x="51" y="65"/>
                  <a:pt x="51" y="65"/>
                </a:cubicBezTo>
                <a:cubicBezTo>
                  <a:pt x="52" y="65"/>
                  <a:pt x="53" y="64"/>
                  <a:pt x="53" y="62"/>
                </a:cubicBezTo>
                <a:cubicBezTo>
                  <a:pt x="53" y="61"/>
                  <a:pt x="52" y="60"/>
                  <a:pt x="51" y="60"/>
                </a:cubicBezTo>
                <a:cubicBezTo>
                  <a:pt x="34" y="60"/>
                  <a:pt x="34" y="60"/>
                  <a:pt x="34" y="60"/>
                </a:cubicBezTo>
                <a:cubicBezTo>
                  <a:pt x="33" y="60"/>
                  <a:pt x="32" y="61"/>
                  <a:pt x="32" y="62"/>
                </a:cubicBezTo>
                <a:cubicBezTo>
                  <a:pt x="32" y="64"/>
                  <a:pt x="33" y="65"/>
                  <a:pt x="34" y="65"/>
                </a:cubicBezTo>
                <a:close/>
                <a:moveTo>
                  <a:pt x="34" y="76"/>
                </a:moveTo>
                <a:cubicBezTo>
                  <a:pt x="34" y="76"/>
                  <a:pt x="34" y="76"/>
                  <a:pt x="34" y="76"/>
                </a:cubicBezTo>
                <a:cubicBezTo>
                  <a:pt x="51" y="76"/>
                  <a:pt x="51" y="76"/>
                  <a:pt x="51" y="76"/>
                </a:cubicBezTo>
                <a:cubicBezTo>
                  <a:pt x="52" y="76"/>
                  <a:pt x="53" y="75"/>
                  <a:pt x="53" y="73"/>
                </a:cubicBezTo>
                <a:cubicBezTo>
                  <a:pt x="53" y="72"/>
                  <a:pt x="52" y="71"/>
                  <a:pt x="51" y="71"/>
                </a:cubicBezTo>
                <a:cubicBezTo>
                  <a:pt x="34" y="71"/>
                  <a:pt x="34" y="71"/>
                  <a:pt x="34" y="71"/>
                </a:cubicBezTo>
                <a:cubicBezTo>
                  <a:pt x="33" y="71"/>
                  <a:pt x="32" y="72"/>
                  <a:pt x="32" y="73"/>
                </a:cubicBezTo>
                <a:cubicBezTo>
                  <a:pt x="32" y="75"/>
                  <a:pt x="33" y="76"/>
                  <a:pt x="34" y="76"/>
                </a:cubicBezTo>
                <a:close/>
                <a:moveTo>
                  <a:pt x="34" y="87"/>
                </a:moveTo>
                <a:cubicBezTo>
                  <a:pt x="34" y="87"/>
                  <a:pt x="34" y="87"/>
                  <a:pt x="34" y="87"/>
                </a:cubicBezTo>
                <a:cubicBezTo>
                  <a:pt x="51" y="87"/>
                  <a:pt x="51" y="87"/>
                  <a:pt x="51" y="87"/>
                </a:cubicBezTo>
                <a:cubicBezTo>
                  <a:pt x="52" y="87"/>
                  <a:pt x="53" y="86"/>
                  <a:pt x="53" y="84"/>
                </a:cubicBezTo>
                <a:cubicBezTo>
                  <a:pt x="53" y="83"/>
                  <a:pt x="52" y="82"/>
                  <a:pt x="51" y="82"/>
                </a:cubicBezTo>
                <a:cubicBezTo>
                  <a:pt x="34" y="82"/>
                  <a:pt x="34" y="82"/>
                  <a:pt x="34" y="82"/>
                </a:cubicBezTo>
                <a:cubicBezTo>
                  <a:pt x="33" y="82"/>
                  <a:pt x="32" y="83"/>
                  <a:pt x="32" y="84"/>
                </a:cubicBezTo>
                <a:cubicBezTo>
                  <a:pt x="32" y="86"/>
                  <a:pt x="33" y="87"/>
                  <a:pt x="34" y="87"/>
                </a:cubicBezTo>
                <a:close/>
                <a:moveTo>
                  <a:pt x="51" y="5"/>
                </a:moveTo>
                <a:cubicBezTo>
                  <a:pt x="51" y="5"/>
                  <a:pt x="51" y="5"/>
                  <a:pt x="51" y="5"/>
                </a:cubicBezTo>
                <a:cubicBezTo>
                  <a:pt x="45" y="5"/>
                  <a:pt x="45" y="5"/>
                  <a:pt x="45" y="5"/>
                </a:cubicBezTo>
                <a:cubicBezTo>
                  <a:pt x="45" y="9"/>
                  <a:pt x="45" y="9"/>
                  <a:pt x="45" y="9"/>
                </a:cubicBezTo>
                <a:cubicBezTo>
                  <a:pt x="51" y="9"/>
                  <a:pt x="51" y="9"/>
                  <a:pt x="51" y="9"/>
                </a:cubicBezTo>
                <a:cubicBezTo>
                  <a:pt x="51" y="9"/>
                  <a:pt x="51" y="9"/>
                  <a:pt x="51" y="9"/>
                </a:cubicBezTo>
                <a:cubicBezTo>
                  <a:pt x="51" y="9"/>
                  <a:pt x="51" y="9"/>
                  <a:pt x="51" y="9"/>
                </a:cubicBezTo>
                <a:cubicBezTo>
                  <a:pt x="51" y="9"/>
                  <a:pt x="51" y="9"/>
                  <a:pt x="51" y="9"/>
                </a:cubicBezTo>
                <a:cubicBezTo>
                  <a:pt x="50" y="8"/>
                  <a:pt x="50" y="6"/>
                  <a:pt x="51" y="6"/>
                </a:cubicBezTo>
                <a:cubicBezTo>
                  <a:pt x="51" y="5"/>
                  <a:pt x="51" y="5"/>
                  <a:pt x="51" y="5"/>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1" name="Freeform 55">
            <a:extLst>
              <a:ext uri="{FF2B5EF4-FFF2-40B4-BE49-F238E27FC236}">
                <a16:creationId xmlns:a16="http://schemas.microsoft.com/office/drawing/2014/main" id="{D6FC7A01-14CC-4256-9B50-A8C125383088}"/>
              </a:ext>
            </a:extLst>
          </p:cNvPr>
          <p:cNvSpPr>
            <a:spLocks noEditPoints="1"/>
          </p:cNvSpPr>
          <p:nvPr/>
        </p:nvSpPr>
        <p:spPr bwMode="auto">
          <a:xfrm rot="19688311">
            <a:off x="6221413" y="6089650"/>
            <a:ext cx="441325" cy="446088"/>
          </a:xfrm>
          <a:custGeom>
            <a:avLst/>
            <a:gdLst>
              <a:gd name="T0" fmla="*/ 2147483646 w 103"/>
              <a:gd name="T1" fmla="*/ 2147483646 h 104"/>
              <a:gd name="T2" fmla="*/ 2147483646 w 103"/>
              <a:gd name="T3" fmla="*/ 2147483646 h 104"/>
              <a:gd name="T4" fmla="*/ 2147483646 w 103"/>
              <a:gd name="T5" fmla="*/ 2147483646 h 104"/>
              <a:gd name="T6" fmla="*/ 2147483646 w 103"/>
              <a:gd name="T7" fmla="*/ 2147483646 h 104"/>
              <a:gd name="T8" fmla="*/ 2147483646 w 103"/>
              <a:gd name="T9" fmla="*/ 2147483646 h 104"/>
              <a:gd name="T10" fmla="*/ 2147483646 w 103"/>
              <a:gd name="T11" fmla="*/ 2147483646 h 104"/>
              <a:gd name="T12" fmla="*/ 2147483646 w 103"/>
              <a:gd name="T13" fmla="*/ 2147483646 h 104"/>
              <a:gd name="T14" fmla="*/ 2147483646 w 103"/>
              <a:gd name="T15" fmla="*/ 0 h 104"/>
              <a:gd name="T16" fmla="*/ 2147483646 w 103"/>
              <a:gd name="T17" fmla="*/ 0 h 104"/>
              <a:gd name="T18" fmla="*/ 2147483646 w 103"/>
              <a:gd name="T19" fmla="*/ 2147483646 h 104"/>
              <a:gd name="T20" fmla="*/ 2147483646 w 103"/>
              <a:gd name="T21" fmla="*/ 2147483646 h 104"/>
              <a:gd name="T22" fmla="*/ 2147483646 w 103"/>
              <a:gd name="T23" fmla="*/ 2147483646 h 104"/>
              <a:gd name="T24" fmla="*/ 2147483646 w 103"/>
              <a:gd name="T25" fmla="*/ 2147483646 h 104"/>
              <a:gd name="T26" fmla="*/ 2147483646 w 103"/>
              <a:gd name="T27" fmla="*/ 2147483646 h 104"/>
              <a:gd name="T28" fmla="*/ 0 w 103"/>
              <a:gd name="T29" fmla="*/ 2147483646 h 104"/>
              <a:gd name="T30" fmla="*/ 2147483646 w 103"/>
              <a:gd name="T31" fmla="*/ 2147483646 h 104"/>
              <a:gd name="T32" fmla="*/ 2147483646 w 103"/>
              <a:gd name="T33" fmla="*/ 2147483646 h 104"/>
              <a:gd name="T34" fmla="*/ 2147483646 w 103"/>
              <a:gd name="T35" fmla="*/ 2147483646 h 104"/>
              <a:gd name="T36" fmla="*/ 2147483646 w 103"/>
              <a:gd name="T37" fmla="*/ 2147483646 h 104"/>
              <a:gd name="T38" fmla="*/ 2147483646 w 103"/>
              <a:gd name="T39" fmla="*/ 2147483646 h 104"/>
              <a:gd name="T40" fmla="*/ 2147483646 w 103"/>
              <a:gd name="T41" fmla="*/ 2147483646 h 104"/>
              <a:gd name="T42" fmla="*/ 2147483646 w 103"/>
              <a:gd name="T43" fmla="*/ 0 h 104"/>
              <a:gd name="T44" fmla="*/ 2147483646 w 103"/>
              <a:gd name="T45" fmla="*/ 2147483646 h 104"/>
              <a:gd name="T46" fmla="*/ 2147483646 w 103"/>
              <a:gd name="T47" fmla="*/ 2147483646 h 104"/>
              <a:gd name="T48" fmla="*/ 2147483646 w 103"/>
              <a:gd name="T49" fmla="*/ 2147483646 h 104"/>
              <a:gd name="T50" fmla="*/ 2147483646 w 103"/>
              <a:gd name="T51" fmla="*/ 2147483646 h 104"/>
              <a:gd name="T52" fmla="*/ 2147483646 w 103"/>
              <a:gd name="T53" fmla="*/ 2147483646 h 104"/>
              <a:gd name="T54" fmla="*/ 2147483646 w 103"/>
              <a:gd name="T55" fmla="*/ 2147483646 h 104"/>
              <a:gd name="T56" fmla="*/ 2147483646 w 103"/>
              <a:gd name="T57" fmla="*/ 2147483646 h 104"/>
              <a:gd name="T58" fmla="*/ 2147483646 w 103"/>
              <a:gd name="T59" fmla="*/ 2147483646 h 104"/>
              <a:gd name="T60" fmla="*/ 2147483646 w 103"/>
              <a:gd name="T61" fmla="*/ 2147483646 h 104"/>
              <a:gd name="T62" fmla="*/ 2147483646 w 103"/>
              <a:gd name="T63" fmla="*/ 2147483646 h 104"/>
              <a:gd name="T64" fmla="*/ 2147483646 w 103"/>
              <a:gd name="T65" fmla="*/ 2147483646 h 104"/>
              <a:gd name="T66" fmla="*/ 2147483646 w 103"/>
              <a:gd name="T67" fmla="*/ 2147483646 h 104"/>
              <a:gd name="T68" fmla="*/ 2147483646 w 103"/>
              <a:gd name="T69" fmla="*/ 2147483646 h 104"/>
              <a:gd name="T70" fmla="*/ 2147483646 w 103"/>
              <a:gd name="T71" fmla="*/ 2147483646 h 104"/>
              <a:gd name="T72" fmla="*/ 2147483646 w 103"/>
              <a:gd name="T73" fmla="*/ 2147483646 h 104"/>
              <a:gd name="T74" fmla="*/ 2147483646 w 103"/>
              <a:gd name="T75" fmla="*/ 2147483646 h 104"/>
              <a:gd name="T76" fmla="*/ 2147483646 w 103"/>
              <a:gd name="T77" fmla="*/ 2147483646 h 104"/>
              <a:gd name="T78" fmla="*/ 2147483646 w 103"/>
              <a:gd name="T79" fmla="*/ 2147483646 h 104"/>
              <a:gd name="T80" fmla="*/ 2147483646 w 103"/>
              <a:gd name="T81" fmla="*/ 2147483646 h 104"/>
              <a:gd name="T82" fmla="*/ 2147483646 w 103"/>
              <a:gd name="T83" fmla="*/ 2147483646 h 1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3" h="104">
                <a:moveTo>
                  <a:pt x="50" y="16"/>
                </a:moveTo>
                <a:cubicBezTo>
                  <a:pt x="31" y="16"/>
                  <a:pt x="15" y="31"/>
                  <a:pt x="15" y="50"/>
                </a:cubicBezTo>
                <a:cubicBezTo>
                  <a:pt x="15" y="52"/>
                  <a:pt x="16" y="53"/>
                  <a:pt x="18" y="53"/>
                </a:cubicBezTo>
                <a:cubicBezTo>
                  <a:pt x="19" y="53"/>
                  <a:pt x="20" y="52"/>
                  <a:pt x="20" y="50"/>
                </a:cubicBezTo>
                <a:cubicBezTo>
                  <a:pt x="20" y="34"/>
                  <a:pt x="33" y="21"/>
                  <a:pt x="50" y="21"/>
                </a:cubicBezTo>
                <a:cubicBezTo>
                  <a:pt x="51" y="21"/>
                  <a:pt x="52" y="20"/>
                  <a:pt x="52" y="18"/>
                </a:cubicBezTo>
                <a:cubicBezTo>
                  <a:pt x="52" y="17"/>
                  <a:pt x="51" y="16"/>
                  <a:pt x="50" y="16"/>
                </a:cubicBezTo>
                <a:close/>
                <a:moveTo>
                  <a:pt x="77" y="0"/>
                </a:moveTo>
                <a:cubicBezTo>
                  <a:pt x="77" y="0"/>
                  <a:pt x="77" y="0"/>
                  <a:pt x="77" y="0"/>
                </a:cubicBezTo>
                <a:cubicBezTo>
                  <a:pt x="70" y="0"/>
                  <a:pt x="63" y="2"/>
                  <a:pt x="55" y="6"/>
                </a:cubicBezTo>
                <a:cubicBezTo>
                  <a:pt x="54" y="6"/>
                  <a:pt x="52" y="5"/>
                  <a:pt x="50" y="5"/>
                </a:cubicBezTo>
                <a:cubicBezTo>
                  <a:pt x="25" y="5"/>
                  <a:pt x="5" y="26"/>
                  <a:pt x="5" y="50"/>
                </a:cubicBezTo>
                <a:cubicBezTo>
                  <a:pt x="5" y="52"/>
                  <a:pt x="5" y="54"/>
                  <a:pt x="5" y="56"/>
                </a:cubicBezTo>
                <a:cubicBezTo>
                  <a:pt x="5" y="56"/>
                  <a:pt x="5" y="57"/>
                  <a:pt x="5" y="57"/>
                </a:cubicBezTo>
                <a:cubicBezTo>
                  <a:pt x="1" y="64"/>
                  <a:pt x="0" y="72"/>
                  <a:pt x="0" y="78"/>
                </a:cubicBezTo>
                <a:cubicBezTo>
                  <a:pt x="0" y="99"/>
                  <a:pt x="19" y="104"/>
                  <a:pt x="36" y="98"/>
                </a:cubicBezTo>
                <a:cubicBezTo>
                  <a:pt x="39" y="97"/>
                  <a:pt x="42" y="96"/>
                  <a:pt x="44" y="95"/>
                </a:cubicBezTo>
                <a:cubicBezTo>
                  <a:pt x="46" y="95"/>
                  <a:pt x="48" y="95"/>
                  <a:pt x="50" y="95"/>
                </a:cubicBezTo>
                <a:cubicBezTo>
                  <a:pt x="74" y="95"/>
                  <a:pt x="95" y="75"/>
                  <a:pt x="95" y="50"/>
                </a:cubicBezTo>
                <a:cubicBezTo>
                  <a:pt x="95" y="49"/>
                  <a:pt x="95" y="47"/>
                  <a:pt x="94" y="45"/>
                </a:cubicBezTo>
                <a:cubicBezTo>
                  <a:pt x="96" y="42"/>
                  <a:pt x="97" y="40"/>
                  <a:pt x="97" y="37"/>
                </a:cubicBezTo>
                <a:cubicBezTo>
                  <a:pt x="103" y="19"/>
                  <a:pt x="98" y="0"/>
                  <a:pt x="77" y="0"/>
                </a:cubicBezTo>
                <a:close/>
                <a:moveTo>
                  <a:pt x="7" y="78"/>
                </a:moveTo>
                <a:cubicBezTo>
                  <a:pt x="7" y="78"/>
                  <a:pt x="7" y="78"/>
                  <a:pt x="7" y="78"/>
                </a:cubicBezTo>
                <a:cubicBezTo>
                  <a:pt x="7" y="75"/>
                  <a:pt x="8" y="72"/>
                  <a:pt x="9" y="69"/>
                </a:cubicBezTo>
                <a:cubicBezTo>
                  <a:pt x="13" y="79"/>
                  <a:pt x="21" y="87"/>
                  <a:pt x="32" y="91"/>
                </a:cubicBezTo>
                <a:cubicBezTo>
                  <a:pt x="20" y="95"/>
                  <a:pt x="7" y="92"/>
                  <a:pt x="7" y="78"/>
                </a:cubicBezTo>
                <a:close/>
                <a:moveTo>
                  <a:pt x="58" y="87"/>
                </a:moveTo>
                <a:cubicBezTo>
                  <a:pt x="58" y="87"/>
                  <a:pt x="58" y="87"/>
                  <a:pt x="58" y="87"/>
                </a:cubicBezTo>
                <a:cubicBezTo>
                  <a:pt x="69" y="79"/>
                  <a:pt x="78" y="70"/>
                  <a:pt x="86" y="59"/>
                </a:cubicBezTo>
                <a:cubicBezTo>
                  <a:pt x="83" y="73"/>
                  <a:pt x="72" y="83"/>
                  <a:pt x="58" y="87"/>
                </a:cubicBezTo>
                <a:close/>
                <a:moveTo>
                  <a:pt x="43" y="87"/>
                </a:moveTo>
                <a:cubicBezTo>
                  <a:pt x="43" y="87"/>
                  <a:pt x="43" y="87"/>
                  <a:pt x="43" y="87"/>
                </a:cubicBezTo>
                <a:cubicBezTo>
                  <a:pt x="26" y="84"/>
                  <a:pt x="13" y="68"/>
                  <a:pt x="13" y="50"/>
                </a:cubicBezTo>
                <a:cubicBezTo>
                  <a:pt x="13" y="30"/>
                  <a:pt x="29" y="13"/>
                  <a:pt x="50" y="13"/>
                </a:cubicBezTo>
                <a:cubicBezTo>
                  <a:pt x="68" y="13"/>
                  <a:pt x="83" y="26"/>
                  <a:pt x="86" y="44"/>
                </a:cubicBezTo>
                <a:cubicBezTo>
                  <a:pt x="77" y="62"/>
                  <a:pt x="61" y="78"/>
                  <a:pt x="43" y="87"/>
                </a:cubicBezTo>
                <a:close/>
                <a:moveTo>
                  <a:pt x="91" y="32"/>
                </a:moveTo>
                <a:cubicBezTo>
                  <a:pt x="91" y="32"/>
                  <a:pt x="91" y="32"/>
                  <a:pt x="91" y="32"/>
                </a:cubicBezTo>
                <a:cubicBezTo>
                  <a:pt x="86" y="22"/>
                  <a:pt x="78" y="14"/>
                  <a:pt x="68" y="9"/>
                </a:cubicBezTo>
                <a:cubicBezTo>
                  <a:pt x="71" y="8"/>
                  <a:pt x="74" y="8"/>
                  <a:pt x="77" y="8"/>
                </a:cubicBezTo>
                <a:cubicBezTo>
                  <a:pt x="92" y="8"/>
                  <a:pt x="94" y="20"/>
                  <a:pt x="91" y="32"/>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2" name="Freeform 57">
            <a:extLst>
              <a:ext uri="{FF2B5EF4-FFF2-40B4-BE49-F238E27FC236}">
                <a16:creationId xmlns:a16="http://schemas.microsoft.com/office/drawing/2014/main" id="{44EDB1A1-D5BA-43E0-AE3C-13B17B71BE8E}"/>
              </a:ext>
            </a:extLst>
          </p:cNvPr>
          <p:cNvSpPr>
            <a:spLocks noEditPoints="1"/>
          </p:cNvSpPr>
          <p:nvPr/>
        </p:nvSpPr>
        <p:spPr bwMode="auto">
          <a:xfrm rot="19688311">
            <a:off x="4705350" y="3314700"/>
            <a:ext cx="428625" cy="433388"/>
          </a:xfrm>
          <a:custGeom>
            <a:avLst/>
            <a:gdLst>
              <a:gd name="T0" fmla="*/ 2147483646 w 100"/>
              <a:gd name="T1" fmla="*/ 2147483646 h 101"/>
              <a:gd name="T2" fmla="*/ 2147483646 w 100"/>
              <a:gd name="T3" fmla="*/ 2147483646 h 101"/>
              <a:gd name="T4" fmla="*/ 2147483646 w 100"/>
              <a:gd name="T5" fmla="*/ 2147483646 h 101"/>
              <a:gd name="T6" fmla="*/ 2147483646 w 100"/>
              <a:gd name="T7" fmla="*/ 2147483646 h 101"/>
              <a:gd name="T8" fmla="*/ 2147483646 w 100"/>
              <a:gd name="T9" fmla="*/ 2147483646 h 101"/>
              <a:gd name="T10" fmla="*/ 2147483646 w 100"/>
              <a:gd name="T11" fmla="*/ 2147483646 h 101"/>
              <a:gd name="T12" fmla="*/ 2147483646 w 100"/>
              <a:gd name="T13" fmla="*/ 2147483646 h 101"/>
              <a:gd name="T14" fmla="*/ 2147483646 w 100"/>
              <a:gd name="T15" fmla="*/ 2147483646 h 101"/>
              <a:gd name="T16" fmla="*/ 2147483646 w 100"/>
              <a:gd name="T17" fmla="*/ 0 h 101"/>
              <a:gd name="T18" fmla="*/ 2147483646 w 100"/>
              <a:gd name="T19" fmla="*/ 2147483646 h 101"/>
              <a:gd name="T20" fmla="*/ 2147483646 w 100"/>
              <a:gd name="T21" fmla="*/ 2147483646 h 101"/>
              <a:gd name="T22" fmla="*/ 2147483646 w 100"/>
              <a:gd name="T23" fmla="*/ 2147483646 h 101"/>
              <a:gd name="T24" fmla="*/ 2147483646 w 100"/>
              <a:gd name="T25" fmla="*/ 2147483646 h 101"/>
              <a:gd name="T26" fmla="*/ 2147483646 w 100"/>
              <a:gd name="T27" fmla="*/ 2147483646 h 101"/>
              <a:gd name="T28" fmla="*/ 2147483646 w 100"/>
              <a:gd name="T29" fmla="*/ 2147483646 h 101"/>
              <a:gd name="T30" fmla="*/ 2147483646 w 100"/>
              <a:gd name="T31" fmla="*/ 2147483646 h 101"/>
              <a:gd name="T32" fmla="*/ 2147483646 w 100"/>
              <a:gd name="T33" fmla="*/ 2147483646 h 101"/>
              <a:gd name="T34" fmla="*/ 2147483646 w 100"/>
              <a:gd name="T35" fmla="*/ 2147483646 h 101"/>
              <a:gd name="T36" fmla="*/ 2147483646 w 100"/>
              <a:gd name="T37" fmla="*/ 2147483646 h 101"/>
              <a:gd name="T38" fmla="*/ 2147483646 w 100"/>
              <a:gd name="T39" fmla="*/ 2147483646 h 101"/>
              <a:gd name="T40" fmla="*/ 2147483646 w 100"/>
              <a:gd name="T41" fmla="*/ 2147483646 h 101"/>
              <a:gd name="T42" fmla="*/ 2147483646 w 100"/>
              <a:gd name="T43" fmla="*/ 2147483646 h 101"/>
              <a:gd name="T44" fmla="*/ 2147483646 w 100"/>
              <a:gd name="T45" fmla="*/ 2147483646 h 101"/>
              <a:gd name="T46" fmla="*/ 2147483646 w 100"/>
              <a:gd name="T47" fmla="*/ 2147483646 h 101"/>
              <a:gd name="T48" fmla="*/ 2147483646 w 100"/>
              <a:gd name="T49" fmla="*/ 2147483646 h 101"/>
              <a:gd name="T50" fmla="*/ 2147483646 w 100"/>
              <a:gd name="T51" fmla="*/ 2147483646 h 101"/>
              <a:gd name="T52" fmla="*/ 2147483646 w 100"/>
              <a:gd name="T53" fmla="*/ 2147483646 h 101"/>
              <a:gd name="T54" fmla="*/ 2147483646 w 100"/>
              <a:gd name="T55" fmla="*/ 2147483646 h 101"/>
              <a:gd name="T56" fmla="*/ 2147483646 w 100"/>
              <a:gd name="T57" fmla="*/ 2147483646 h 101"/>
              <a:gd name="T58" fmla="*/ 2147483646 w 100"/>
              <a:gd name="T59" fmla="*/ 2147483646 h 101"/>
              <a:gd name="T60" fmla="*/ 2147483646 w 100"/>
              <a:gd name="T61" fmla="*/ 2147483646 h 101"/>
              <a:gd name="T62" fmla="*/ 2147483646 w 100"/>
              <a:gd name="T63" fmla="*/ 2147483646 h 101"/>
              <a:gd name="T64" fmla="*/ 2147483646 w 100"/>
              <a:gd name="T65" fmla="*/ 2147483646 h 101"/>
              <a:gd name="T66" fmla="*/ 2147483646 w 100"/>
              <a:gd name="T67" fmla="*/ 2147483646 h 101"/>
              <a:gd name="T68" fmla="*/ 2147483646 w 100"/>
              <a:gd name="T69" fmla="*/ 2147483646 h 101"/>
              <a:gd name="T70" fmla="*/ 2147483646 w 100"/>
              <a:gd name="T71" fmla="*/ 2147483646 h 101"/>
              <a:gd name="T72" fmla="*/ 2147483646 w 100"/>
              <a:gd name="T73" fmla="*/ 2147483646 h 101"/>
              <a:gd name="T74" fmla="*/ 2147483646 w 100"/>
              <a:gd name="T75" fmla="*/ 2147483646 h 101"/>
              <a:gd name="T76" fmla="*/ 2147483646 w 100"/>
              <a:gd name="T77" fmla="*/ 2147483646 h 101"/>
              <a:gd name="T78" fmla="*/ 2147483646 w 100"/>
              <a:gd name="T79" fmla="*/ 2147483646 h 101"/>
              <a:gd name="T80" fmla="*/ 2147483646 w 100"/>
              <a:gd name="T81" fmla="*/ 2147483646 h 101"/>
              <a:gd name="T82" fmla="*/ 2147483646 w 100"/>
              <a:gd name="T83" fmla="*/ 2147483646 h 101"/>
              <a:gd name="T84" fmla="*/ 2147483646 w 100"/>
              <a:gd name="T85" fmla="*/ 2147483646 h 101"/>
              <a:gd name="T86" fmla="*/ 2147483646 w 100"/>
              <a:gd name="T87" fmla="*/ 2147483646 h 101"/>
              <a:gd name="T88" fmla="*/ 2147483646 w 100"/>
              <a:gd name="T89" fmla="*/ 2147483646 h 101"/>
              <a:gd name="T90" fmla="*/ 2147483646 w 100"/>
              <a:gd name="T91" fmla="*/ 2147483646 h 101"/>
              <a:gd name="T92" fmla="*/ 2147483646 w 100"/>
              <a:gd name="T93" fmla="*/ 2147483646 h 101"/>
              <a:gd name="T94" fmla="*/ 2147483646 w 100"/>
              <a:gd name="T95" fmla="*/ 2147483646 h 101"/>
              <a:gd name="T96" fmla="*/ 2147483646 w 100"/>
              <a:gd name="T97" fmla="*/ 2147483646 h 101"/>
              <a:gd name="T98" fmla="*/ 2147483646 w 100"/>
              <a:gd name="T99" fmla="*/ 2147483646 h 101"/>
              <a:gd name="T100" fmla="*/ 2147483646 w 100"/>
              <a:gd name="T101" fmla="*/ 2147483646 h 101"/>
              <a:gd name="T102" fmla="*/ 2147483646 w 100"/>
              <a:gd name="T103" fmla="*/ 2147483646 h 101"/>
              <a:gd name="T104" fmla="*/ 2147483646 w 100"/>
              <a:gd name="T105" fmla="*/ 2147483646 h 101"/>
              <a:gd name="T106" fmla="*/ 2147483646 w 100"/>
              <a:gd name="T107" fmla="*/ 2147483646 h 101"/>
              <a:gd name="T108" fmla="*/ 2147483646 w 100"/>
              <a:gd name="T109" fmla="*/ 2147483646 h 10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0" h="101">
                <a:moveTo>
                  <a:pt x="54" y="49"/>
                </a:moveTo>
                <a:cubicBezTo>
                  <a:pt x="55" y="50"/>
                  <a:pt x="57" y="51"/>
                  <a:pt x="59" y="51"/>
                </a:cubicBezTo>
                <a:cubicBezTo>
                  <a:pt x="61" y="51"/>
                  <a:pt x="62" y="50"/>
                  <a:pt x="63" y="49"/>
                </a:cubicBezTo>
                <a:cubicBezTo>
                  <a:pt x="65" y="48"/>
                  <a:pt x="65" y="46"/>
                  <a:pt x="65" y="44"/>
                </a:cubicBezTo>
                <a:cubicBezTo>
                  <a:pt x="65" y="43"/>
                  <a:pt x="65" y="41"/>
                  <a:pt x="63" y="40"/>
                </a:cubicBezTo>
                <a:cubicBezTo>
                  <a:pt x="63" y="40"/>
                  <a:pt x="63" y="40"/>
                  <a:pt x="63" y="40"/>
                </a:cubicBezTo>
                <a:cubicBezTo>
                  <a:pt x="62" y="38"/>
                  <a:pt x="61" y="38"/>
                  <a:pt x="59" y="38"/>
                </a:cubicBezTo>
                <a:cubicBezTo>
                  <a:pt x="57" y="38"/>
                  <a:pt x="55" y="38"/>
                  <a:pt x="54" y="40"/>
                </a:cubicBezTo>
                <a:cubicBezTo>
                  <a:pt x="54" y="40"/>
                  <a:pt x="54" y="40"/>
                  <a:pt x="54" y="40"/>
                </a:cubicBezTo>
                <a:cubicBezTo>
                  <a:pt x="53" y="41"/>
                  <a:pt x="52" y="43"/>
                  <a:pt x="52" y="44"/>
                </a:cubicBezTo>
                <a:cubicBezTo>
                  <a:pt x="52" y="46"/>
                  <a:pt x="53" y="48"/>
                  <a:pt x="54" y="49"/>
                </a:cubicBezTo>
                <a:cubicBezTo>
                  <a:pt x="54" y="49"/>
                  <a:pt x="54" y="49"/>
                  <a:pt x="54" y="49"/>
                </a:cubicBezTo>
                <a:close/>
                <a:moveTo>
                  <a:pt x="57" y="43"/>
                </a:moveTo>
                <a:cubicBezTo>
                  <a:pt x="57" y="43"/>
                  <a:pt x="57" y="43"/>
                  <a:pt x="57" y="43"/>
                </a:cubicBezTo>
                <a:cubicBezTo>
                  <a:pt x="58" y="43"/>
                  <a:pt x="58" y="42"/>
                  <a:pt x="59" y="42"/>
                </a:cubicBezTo>
                <a:cubicBezTo>
                  <a:pt x="59" y="42"/>
                  <a:pt x="60" y="43"/>
                  <a:pt x="60" y="43"/>
                </a:cubicBezTo>
                <a:cubicBezTo>
                  <a:pt x="60" y="43"/>
                  <a:pt x="61" y="44"/>
                  <a:pt x="61" y="44"/>
                </a:cubicBezTo>
                <a:cubicBezTo>
                  <a:pt x="61" y="45"/>
                  <a:pt x="60" y="45"/>
                  <a:pt x="60" y="46"/>
                </a:cubicBezTo>
                <a:cubicBezTo>
                  <a:pt x="60" y="46"/>
                  <a:pt x="59" y="46"/>
                  <a:pt x="59" y="46"/>
                </a:cubicBezTo>
                <a:cubicBezTo>
                  <a:pt x="58" y="46"/>
                  <a:pt x="58" y="46"/>
                  <a:pt x="57" y="46"/>
                </a:cubicBezTo>
                <a:cubicBezTo>
                  <a:pt x="57" y="45"/>
                  <a:pt x="57" y="45"/>
                  <a:pt x="57" y="44"/>
                </a:cubicBezTo>
                <a:cubicBezTo>
                  <a:pt x="57" y="44"/>
                  <a:pt x="57" y="43"/>
                  <a:pt x="57" y="43"/>
                </a:cubicBezTo>
                <a:close/>
                <a:moveTo>
                  <a:pt x="36" y="49"/>
                </a:moveTo>
                <a:cubicBezTo>
                  <a:pt x="36" y="49"/>
                  <a:pt x="36" y="49"/>
                  <a:pt x="36" y="49"/>
                </a:cubicBezTo>
                <a:cubicBezTo>
                  <a:pt x="38" y="50"/>
                  <a:pt x="39" y="51"/>
                  <a:pt x="41" y="51"/>
                </a:cubicBezTo>
                <a:cubicBezTo>
                  <a:pt x="43" y="51"/>
                  <a:pt x="44" y="50"/>
                  <a:pt x="46" y="49"/>
                </a:cubicBezTo>
                <a:cubicBezTo>
                  <a:pt x="47" y="48"/>
                  <a:pt x="48" y="46"/>
                  <a:pt x="48" y="44"/>
                </a:cubicBezTo>
                <a:cubicBezTo>
                  <a:pt x="48" y="43"/>
                  <a:pt x="47" y="41"/>
                  <a:pt x="46" y="40"/>
                </a:cubicBezTo>
                <a:cubicBezTo>
                  <a:pt x="46" y="40"/>
                  <a:pt x="46" y="40"/>
                  <a:pt x="46" y="40"/>
                </a:cubicBezTo>
                <a:cubicBezTo>
                  <a:pt x="44" y="38"/>
                  <a:pt x="43" y="38"/>
                  <a:pt x="41" y="38"/>
                </a:cubicBezTo>
                <a:cubicBezTo>
                  <a:pt x="39" y="38"/>
                  <a:pt x="38" y="38"/>
                  <a:pt x="36" y="40"/>
                </a:cubicBezTo>
                <a:cubicBezTo>
                  <a:pt x="35" y="41"/>
                  <a:pt x="34" y="43"/>
                  <a:pt x="34" y="44"/>
                </a:cubicBezTo>
                <a:cubicBezTo>
                  <a:pt x="34" y="46"/>
                  <a:pt x="35" y="48"/>
                  <a:pt x="36" y="49"/>
                </a:cubicBezTo>
                <a:close/>
                <a:moveTo>
                  <a:pt x="40" y="43"/>
                </a:moveTo>
                <a:cubicBezTo>
                  <a:pt x="40" y="43"/>
                  <a:pt x="40" y="43"/>
                  <a:pt x="40" y="43"/>
                </a:cubicBezTo>
                <a:cubicBezTo>
                  <a:pt x="40" y="43"/>
                  <a:pt x="40" y="42"/>
                  <a:pt x="41" y="42"/>
                </a:cubicBezTo>
                <a:cubicBezTo>
                  <a:pt x="41" y="42"/>
                  <a:pt x="42" y="43"/>
                  <a:pt x="42" y="43"/>
                </a:cubicBezTo>
                <a:cubicBezTo>
                  <a:pt x="42" y="43"/>
                  <a:pt x="42" y="43"/>
                  <a:pt x="42" y="43"/>
                </a:cubicBezTo>
                <a:cubicBezTo>
                  <a:pt x="43" y="43"/>
                  <a:pt x="43" y="44"/>
                  <a:pt x="43" y="44"/>
                </a:cubicBezTo>
                <a:cubicBezTo>
                  <a:pt x="43" y="45"/>
                  <a:pt x="43" y="45"/>
                  <a:pt x="42" y="46"/>
                </a:cubicBezTo>
                <a:cubicBezTo>
                  <a:pt x="42" y="46"/>
                  <a:pt x="41" y="46"/>
                  <a:pt x="41" y="46"/>
                </a:cubicBezTo>
                <a:cubicBezTo>
                  <a:pt x="40" y="46"/>
                  <a:pt x="40" y="46"/>
                  <a:pt x="40" y="46"/>
                </a:cubicBezTo>
                <a:cubicBezTo>
                  <a:pt x="39" y="45"/>
                  <a:pt x="39" y="45"/>
                  <a:pt x="39" y="44"/>
                </a:cubicBezTo>
                <a:cubicBezTo>
                  <a:pt x="39" y="44"/>
                  <a:pt x="39" y="43"/>
                  <a:pt x="40" y="43"/>
                </a:cubicBezTo>
                <a:close/>
                <a:moveTo>
                  <a:pt x="96" y="0"/>
                </a:moveTo>
                <a:cubicBezTo>
                  <a:pt x="96" y="0"/>
                  <a:pt x="96" y="0"/>
                  <a:pt x="96" y="0"/>
                </a:cubicBezTo>
                <a:cubicBezTo>
                  <a:pt x="3" y="0"/>
                  <a:pt x="3" y="0"/>
                  <a:pt x="3" y="0"/>
                </a:cubicBezTo>
                <a:cubicBezTo>
                  <a:pt x="1" y="0"/>
                  <a:pt x="0" y="2"/>
                  <a:pt x="0" y="4"/>
                </a:cubicBezTo>
                <a:cubicBezTo>
                  <a:pt x="0" y="97"/>
                  <a:pt x="0" y="97"/>
                  <a:pt x="0" y="97"/>
                </a:cubicBezTo>
                <a:cubicBezTo>
                  <a:pt x="0" y="99"/>
                  <a:pt x="1" y="101"/>
                  <a:pt x="3" y="101"/>
                </a:cubicBezTo>
                <a:cubicBezTo>
                  <a:pt x="96" y="101"/>
                  <a:pt x="96" y="101"/>
                  <a:pt x="96" y="101"/>
                </a:cubicBezTo>
                <a:cubicBezTo>
                  <a:pt x="98" y="101"/>
                  <a:pt x="100" y="99"/>
                  <a:pt x="100" y="97"/>
                </a:cubicBezTo>
                <a:cubicBezTo>
                  <a:pt x="100" y="4"/>
                  <a:pt x="100" y="4"/>
                  <a:pt x="100" y="4"/>
                </a:cubicBezTo>
                <a:cubicBezTo>
                  <a:pt x="100" y="2"/>
                  <a:pt x="98" y="0"/>
                  <a:pt x="96" y="0"/>
                </a:cubicBezTo>
                <a:close/>
                <a:moveTo>
                  <a:pt x="92" y="93"/>
                </a:moveTo>
                <a:cubicBezTo>
                  <a:pt x="92" y="93"/>
                  <a:pt x="92" y="93"/>
                  <a:pt x="92" y="93"/>
                </a:cubicBezTo>
                <a:cubicBezTo>
                  <a:pt x="7" y="93"/>
                  <a:pt x="7" y="93"/>
                  <a:pt x="7" y="93"/>
                </a:cubicBezTo>
                <a:cubicBezTo>
                  <a:pt x="7" y="30"/>
                  <a:pt x="7" y="30"/>
                  <a:pt x="7" y="30"/>
                </a:cubicBezTo>
                <a:cubicBezTo>
                  <a:pt x="92" y="30"/>
                  <a:pt x="92" y="30"/>
                  <a:pt x="92" y="30"/>
                </a:cubicBezTo>
                <a:cubicBezTo>
                  <a:pt x="92" y="93"/>
                  <a:pt x="92" y="93"/>
                  <a:pt x="92" y="93"/>
                </a:cubicBezTo>
                <a:close/>
                <a:moveTo>
                  <a:pt x="92" y="26"/>
                </a:moveTo>
                <a:cubicBezTo>
                  <a:pt x="92" y="26"/>
                  <a:pt x="92" y="26"/>
                  <a:pt x="92" y="26"/>
                </a:cubicBezTo>
                <a:cubicBezTo>
                  <a:pt x="7" y="26"/>
                  <a:pt x="7" y="26"/>
                  <a:pt x="7" y="26"/>
                </a:cubicBezTo>
                <a:cubicBezTo>
                  <a:pt x="7" y="8"/>
                  <a:pt x="7" y="8"/>
                  <a:pt x="7" y="8"/>
                </a:cubicBezTo>
                <a:cubicBezTo>
                  <a:pt x="15" y="8"/>
                  <a:pt x="15" y="8"/>
                  <a:pt x="15" y="8"/>
                </a:cubicBezTo>
                <a:cubicBezTo>
                  <a:pt x="15" y="14"/>
                  <a:pt x="15" y="14"/>
                  <a:pt x="15" y="14"/>
                </a:cubicBezTo>
                <a:cubicBezTo>
                  <a:pt x="15" y="16"/>
                  <a:pt x="17" y="18"/>
                  <a:pt x="19" y="18"/>
                </a:cubicBezTo>
                <a:cubicBezTo>
                  <a:pt x="21" y="18"/>
                  <a:pt x="23" y="16"/>
                  <a:pt x="23" y="14"/>
                </a:cubicBezTo>
                <a:cubicBezTo>
                  <a:pt x="23" y="8"/>
                  <a:pt x="23" y="8"/>
                  <a:pt x="23" y="8"/>
                </a:cubicBezTo>
                <a:cubicBezTo>
                  <a:pt x="36" y="8"/>
                  <a:pt x="36" y="8"/>
                  <a:pt x="36" y="8"/>
                </a:cubicBezTo>
                <a:cubicBezTo>
                  <a:pt x="36" y="14"/>
                  <a:pt x="36" y="14"/>
                  <a:pt x="36" y="14"/>
                </a:cubicBezTo>
                <a:cubicBezTo>
                  <a:pt x="36" y="16"/>
                  <a:pt x="37" y="18"/>
                  <a:pt x="39" y="18"/>
                </a:cubicBezTo>
                <a:cubicBezTo>
                  <a:pt x="42" y="18"/>
                  <a:pt x="43" y="16"/>
                  <a:pt x="43" y="14"/>
                </a:cubicBezTo>
                <a:cubicBezTo>
                  <a:pt x="43" y="8"/>
                  <a:pt x="43" y="8"/>
                  <a:pt x="43" y="8"/>
                </a:cubicBezTo>
                <a:cubicBezTo>
                  <a:pt x="56" y="8"/>
                  <a:pt x="56" y="8"/>
                  <a:pt x="56" y="8"/>
                </a:cubicBezTo>
                <a:cubicBezTo>
                  <a:pt x="56" y="14"/>
                  <a:pt x="56" y="14"/>
                  <a:pt x="56" y="14"/>
                </a:cubicBezTo>
                <a:cubicBezTo>
                  <a:pt x="56" y="16"/>
                  <a:pt x="58" y="18"/>
                  <a:pt x="60" y="18"/>
                </a:cubicBezTo>
                <a:cubicBezTo>
                  <a:pt x="62" y="18"/>
                  <a:pt x="64" y="16"/>
                  <a:pt x="64" y="14"/>
                </a:cubicBezTo>
                <a:cubicBezTo>
                  <a:pt x="64" y="8"/>
                  <a:pt x="64" y="8"/>
                  <a:pt x="64" y="8"/>
                </a:cubicBezTo>
                <a:cubicBezTo>
                  <a:pt x="77" y="8"/>
                  <a:pt x="77" y="8"/>
                  <a:pt x="77" y="8"/>
                </a:cubicBezTo>
                <a:cubicBezTo>
                  <a:pt x="77" y="14"/>
                  <a:pt x="77" y="14"/>
                  <a:pt x="77" y="14"/>
                </a:cubicBezTo>
                <a:cubicBezTo>
                  <a:pt x="77" y="16"/>
                  <a:pt x="79" y="18"/>
                  <a:pt x="81" y="18"/>
                </a:cubicBezTo>
                <a:cubicBezTo>
                  <a:pt x="83" y="18"/>
                  <a:pt x="85" y="16"/>
                  <a:pt x="85" y="14"/>
                </a:cubicBezTo>
                <a:cubicBezTo>
                  <a:pt x="85" y="8"/>
                  <a:pt x="85" y="8"/>
                  <a:pt x="85" y="8"/>
                </a:cubicBezTo>
                <a:cubicBezTo>
                  <a:pt x="92" y="8"/>
                  <a:pt x="92" y="8"/>
                  <a:pt x="92" y="8"/>
                </a:cubicBezTo>
                <a:cubicBezTo>
                  <a:pt x="92" y="26"/>
                  <a:pt x="92" y="26"/>
                  <a:pt x="92" y="26"/>
                </a:cubicBezTo>
                <a:close/>
                <a:moveTo>
                  <a:pt x="72" y="49"/>
                </a:moveTo>
                <a:cubicBezTo>
                  <a:pt x="72" y="49"/>
                  <a:pt x="72" y="49"/>
                  <a:pt x="72" y="49"/>
                </a:cubicBezTo>
                <a:cubicBezTo>
                  <a:pt x="73" y="50"/>
                  <a:pt x="75" y="51"/>
                  <a:pt x="77" y="51"/>
                </a:cubicBezTo>
                <a:cubicBezTo>
                  <a:pt x="78" y="51"/>
                  <a:pt x="80" y="50"/>
                  <a:pt x="81" y="49"/>
                </a:cubicBezTo>
                <a:cubicBezTo>
                  <a:pt x="82" y="48"/>
                  <a:pt x="83" y="46"/>
                  <a:pt x="83" y="44"/>
                </a:cubicBezTo>
                <a:cubicBezTo>
                  <a:pt x="83" y="43"/>
                  <a:pt x="82" y="41"/>
                  <a:pt x="81" y="40"/>
                </a:cubicBezTo>
                <a:cubicBezTo>
                  <a:pt x="81" y="40"/>
                  <a:pt x="81" y="40"/>
                  <a:pt x="81" y="40"/>
                </a:cubicBezTo>
                <a:cubicBezTo>
                  <a:pt x="80" y="38"/>
                  <a:pt x="78" y="38"/>
                  <a:pt x="77" y="38"/>
                </a:cubicBezTo>
                <a:cubicBezTo>
                  <a:pt x="75" y="38"/>
                  <a:pt x="73" y="38"/>
                  <a:pt x="72" y="40"/>
                </a:cubicBezTo>
                <a:cubicBezTo>
                  <a:pt x="71" y="41"/>
                  <a:pt x="70" y="43"/>
                  <a:pt x="70" y="44"/>
                </a:cubicBezTo>
                <a:cubicBezTo>
                  <a:pt x="70" y="46"/>
                  <a:pt x="71" y="48"/>
                  <a:pt x="72" y="49"/>
                </a:cubicBezTo>
                <a:close/>
                <a:moveTo>
                  <a:pt x="75" y="43"/>
                </a:moveTo>
                <a:cubicBezTo>
                  <a:pt x="75" y="43"/>
                  <a:pt x="75" y="43"/>
                  <a:pt x="75" y="43"/>
                </a:cubicBezTo>
                <a:cubicBezTo>
                  <a:pt x="76" y="43"/>
                  <a:pt x="76" y="42"/>
                  <a:pt x="77" y="42"/>
                </a:cubicBezTo>
                <a:cubicBezTo>
                  <a:pt x="77" y="42"/>
                  <a:pt x="78" y="43"/>
                  <a:pt x="78" y="43"/>
                </a:cubicBezTo>
                <a:cubicBezTo>
                  <a:pt x="78" y="43"/>
                  <a:pt x="79" y="44"/>
                  <a:pt x="79" y="44"/>
                </a:cubicBezTo>
                <a:cubicBezTo>
                  <a:pt x="79" y="45"/>
                  <a:pt x="78" y="45"/>
                  <a:pt x="78" y="46"/>
                </a:cubicBezTo>
                <a:cubicBezTo>
                  <a:pt x="78" y="46"/>
                  <a:pt x="77" y="46"/>
                  <a:pt x="77" y="46"/>
                </a:cubicBezTo>
                <a:cubicBezTo>
                  <a:pt x="76" y="46"/>
                  <a:pt x="76" y="46"/>
                  <a:pt x="75" y="46"/>
                </a:cubicBezTo>
                <a:cubicBezTo>
                  <a:pt x="75" y="45"/>
                  <a:pt x="75" y="45"/>
                  <a:pt x="75" y="44"/>
                </a:cubicBezTo>
                <a:cubicBezTo>
                  <a:pt x="75" y="44"/>
                  <a:pt x="75" y="43"/>
                  <a:pt x="75" y="43"/>
                </a:cubicBezTo>
                <a:close/>
                <a:moveTo>
                  <a:pt x="72" y="66"/>
                </a:moveTo>
                <a:cubicBezTo>
                  <a:pt x="72" y="66"/>
                  <a:pt x="72" y="66"/>
                  <a:pt x="72" y="66"/>
                </a:cubicBezTo>
                <a:cubicBezTo>
                  <a:pt x="73" y="68"/>
                  <a:pt x="75" y="68"/>
                  <a:pt x="77" y="68"/>
                </a:cubicBezTo>
                <a:cubicBezTo>
                  <a:pt x="78" y="68"/>
                  <a:pt x="80" y="68"/>
                  <a:pt x="81" y="66"/>
                </a:cubicBezTo>
                <a:cubicBezTo>
                  <a:pt x="81" y="66"/>
                  <a:pt x="81" y="66"/>
                  <a:pt x="81" y="66"/>
                </a:cubicBezTo>
                <a:cubicBezTo>
                  <a:pt x="82" y="65"/>
                  <a:pt x="83" y="64"/>
                  <a:pt x="83" y="62"/>
                </a:cubicBezTo>
                <a:cubicBezTo>
                  <a:pt x="83" y="60"/>
                  <a:pt x="82" y="58"/>
                  <a:pt x="81" y="57"/>
                </a:cubicBezTo>
                <a:cubicBezTo>
                  <a:pt x="81" y="57"/>
                  <a:pt x="81" y="57"/>
                  <a:pt x="81" y="57"/>
                </a:cubicBezTo>
                <a:cubicBezTo>
                  <a:pt x="80" y="56"/>
                  <a:pt x="78" y="55"/>
                  <a:pt x="77" y="55"/>
                </a:cubicBezTo>
                <a:cubicBezTo>
                  <a:pt x="75" y="55"/>
                  <a:pt x="73" y="56"/>
                  <a:pt x="72" y="57"/>
                </a:cubicBezTo>
                <a:cubicBezTo>
                  <a:pt x="71" y="58"/>
                  <a:pt x="70" y="60"/>
                  <a:pt x="70" y="62"/>
                </a:cubicBezTo>
                <a:cubicBezTo>
                  <a:pt x="70" y="64"/>
                  <a:pt x="71" y="65"/>
                  <a:pt x="72" y="66"/>
                </a:cubicBezTo>
                <a:cubicBezTo>
                  <a:pt x="72" y="66"/>
                  <a:pt x="72" y="66"/>
                  <a:pt x="72" y="66"/>
                </a:cubicBezTo>
                <a:close/>
                <a:moveTo>
                  <a:pt x="75" y="60"/>
                </a:moveTo>
                <a:cubicBezTo>
                  <a:pt x="75" y="60"/>
                  <a:pt x="75" y="60"/>
                  <a:pt x="75" y="60"/>
                </a:cubicBezTo>
                <a:cubicBezTo>
                  <a:pt x="76" y="60"/>
                  <a:pt x="76" y="60"/>
                  <a:pt x="77" y="60"/>
                </a:cubicBezTo>
                <a:cubicBezTo>
                  <a:pt x="77" y="60"/>
                  <a:pt x="78" y="60"/>
                  <a:pt x="78" y="60"/>
                </a:cubicBezTo>
                <a:cubicBezTo>
                  <a:pt x="78" y="61"/>
                  <a:pt x="79" y="61"/>
                  <a:pt x="79" y="62"/>
                </a:cubicBezTo>
                <a:cubicBezTo>
                  <a:pt x="79" y="62"/>
                  <a:pt x="78" y="63"/>
                  <a:pt x="78" y="63"/>
                </a:cubicBezTo>
                <a:cubicBezTo>
                  <a:pt x="78" y="64"/>
                  <a:pt x="77" y="64"/>
                  <a:pt x="77" y="64"/>
                </a:cubicBezTo>
                <a:cubicBezTo>
                  <a:pt x="76" y="64"/>
                  <a:pt x="76" y="64"/>
                  <a:pt x="75" y="63"/>
                </a:cubicBezTo>
                <a:cubicBezTo>
                  <a:pt x="75" y="63"/>
                  <a:pt x="75" y="62"/>
                  <a:pt x="75" y="62"/>
                </a:cubicBezTo>
                <a:cubicBezTo>
                  <a:pt x="75" y="61"/>
                  <a:pt x="75" y="61"/>
                  <a:pt x="75" y="60"/>
                </a:cubicBezTo>
                <a:close/>
                <a:moveTo>
                  <a:pt x="36" y="84"/>
                </a:moveTo>
                <a:cubicBezTo>
                  <a:pt x="36" y="84"/>
                  <a:pt x="36" y="84"/>
                  <a:pt x="36" y="84"/>
                </a:cubicBezTo>
                <a:cubicBezTo>
                  <a:pt x="38" y="85"/>
                  <a:pt x="39" y="86"/>
                  <a:pt x="41" y="86"/>
                </a:cubicBezTo>
                <a:cubicBezTo>
                  <a:pt x="43" y="86"/>
                  <a:pt x="44" y="85"/>
                  <a:pt x="46" y="84"/>
                </a:cubicBezTo>
                <a:cubicBezTo>
                  <a:pt x="46" y="84"/>
                  <a:pt x="46" y="84"/>
                  <a:pt x="46" y="84"/>
                </a:cubicBezTo>
                <a:cubicBezTo>
                  <a:pt x="47" y="83"/>
                  <a:pt x="48" y="81"/>
                  <a:pt x="48" y="79"/>
                </a:cubicBezTo>
                <a:cubicBezTo>
                  <a:pt x="48" y="78"/>
                  <a:pt x="47" y="76"/>
                  <a:pt x="46" y="75"/>
                </a:cubicBezTo>
                <a:cubicBezTo>
                  <a:pt x="46" y="75"/>
                  <a:pt x="46" y="75"/>
                  <a:pt x="46" y="75"/>
                </a:cubicBezTo>
                <a:cubicBezTo>
                  <a:pt x="44" y="73"/>
                  <a:pt x="43" y="73"/>
                  <a:pt x="41" y="73"/>
                </a:cubicBezTo>
                <a:cubicBezTo>
                  <a:pt x="39" y="73"/>
                  <a:pt x="38" y="73"/>
                  <a:pt x="36" y="75"/>
                </a:cubicBezTo>
                <a:cubicBezTo>
                  <a:pt x="36" y="75"/>
                  <a:pt x="36" y="75"/>
                  <a:pt x="36" y="75"/>
                </a:cubicBezTo>
                <a:cubicBezTo>
                  <a:pt x="35" y="76"/>
                  <a:pt x="34" y="78"/>
                  <a:pt x="34" y="79"/>
                </a:cubicBezTo>
                <a:cubicBezTo>
                  <a:pt x="34" y="81"/>
                  <a:pt x="35" y="83"/>
                  <a:pt x="36" y="84"/>
                </a:cubicBezTo>
                <a:close/>
                <a:moveTo>
                  <a:pt x="40" y="78"/>
                </a:moveTo>
                <a:cubicBezTo>
                  <a:pt x="40" y="78"/>
                  <a:pt x="40" y="78"/>
                  <a:pt x="40" y="78"/>
                </a:cubicBezTo>
                <a:cubicBezTo>
                  <a:pt x="40" y="78"/>
                  <a:pt x="40" y="77"/>
                  <a:pt x="41" y="77"/>
                </a:cubicBezTo>
                <a:cubicBezTo>
                  <a:pt x="41" y="77"/>
                  <a:pt x="42" y="78"/>
                  <a:pt x="42" y="78"/>
                </a:cubicBezTo>
                <a:cubicBezTo>
                  <a:pt x="42" y="78"/>
                  <a:pt x="42" y="78"/>
                  <a:pt x="42" y="78"/>
                </a:cubicBezTo>
                <a:cubicBezTo>
                  <a:pt x="43" y="78"/>
                  <a:pt x="43" y="79"/>
                  <a:pt x="43" y="79"/>
                </a:cubicBezTo>
                <a:cubicBezTo>
                  <a:pt x="43" y="80"/>
                  <a:pt x="43" y="80"/>
                  <a:pt x="42" y="81"/>
                </a:cubicBezTo>
                <a:cubicBezTo>
                  <a:pt x="42" y="81"/>
                  <a:pt x="42" y="81"/>
                  <a:pt x="42" y="81"/>
                </a:cubicBezTo>
                <a:cubicBezTo>
                  <a:pt x="42" y="81"/>
                  <a:pt x="41" y="81"/>
                  <a:pt x="41" y="81"/>
                </a:cubicBezTo>
                <a:cubicBezTo>
                  <a:pt x="40" y="81"/>
                  <a:pt x="40" y="81"/>
                  <a:pt x="40" y="81"/>
                </a:cubicBezTo>
                <a:cubicBezTo>
                  <a:pt x="39" y="80"/>
                  <a:pt x="39" y="80"/>
                  <a:pt x="39" y="79"/>
                </a:cubicBezTo>
                <a:cubicBezTo>
                  <a:pt x="39" y="79"/>
                  <a:pt x="39" y="78"/>
                  <a:pt x="40" y="78"/>
                </a:cubicBezTo>
                <a:close/>
                <a:moveTo>
                  <a:pt x="18" y="66"/>
                </a:moveTo>
                <a:cubicBezTo>
                  <a:pt x="18" y="66"/>
                  <a:pt x="18" y="66"/>
                  <a:pt x="18" y="66"/>
                </a:cubicBezTo>
                <a:cubicBezTo>
                  <a:pt x="20" y="68"/>
                  <a:pt x="21" y="68"/>
                  <a:pt x="23" y="68"/>
                </a:cubicBezTo>
                <a:cubicBezTo>
                  <a:pt x="25" y="68"/>
                  <a:pt x="27" y="68"/>
                  <a:pt x="28" y="66"/>
                </a:cubicBezTo>
                <a:cubicBezTo>
                  <a:pt x="28" y="66"/>
                  <a:pt x="28" y="66"/>
                  <a:pt x="28" y="66"/>
                </a:cubicBezTo>
                <a:cubicBezTo>
                  <a:pt x="29" y="65"/>
                  <a:pt x="30" y="64"/>
                  <a:pt x="30" y="62"/>
                </a:cubicBezTo>
                <a:cubicBezTo>
                  <a:pt x="30" y="60"/>
                  <a:pt x="29" y="58"/>
                  <a:pt x="28" y="57"/>
                </a:cubicBezTo>
                <a:cubicBezTo>
                  <a:pt x="28" y="57"/>
                  <a:pt x="28" y="57"/>
                  <a:pt x="28" y="57"/>
                </a:cubicBezTo>
                <a:cubicBezTo>
                  <a:pt x="27" y="56"/>
                  <a:pt x="25" y="55"/>
                  <a:pt x="23" y="55"/>
                </a:cubicBezTo>
                <a:cubicBezTo>
                  <a:pt x="21" y="55"/>
                  <a:pt x="20" y="56"/>
                  <a:pt x="18" y="57"/>
                </a:cubicBezTo>
                <a:cubicBezTo>
                  <a:pt x="17" y="58"/>
                  <a:pt x="16" y="60"/>
                  <a:pt x="16" y="62"/>
                </a:cubicBezTo>
                <a:cubicBezTo>
                  <a:pt x="16" y="64"/>
                  <a:pt x="17" y="65"/>
                  <a:pt x="18" y="66"/>
                </a:cubicBezTo>
                <a:cubicBezTo>
                  <a:pt x="18" y="66"/>
                  <a:pt x="18" y="66"/>
                  <a:pt x="18" y="66"/>
                </a:cubicBezTo>
                <a:close/>
                <a:moveTo>
                  <a:pt x="22" y="60"/>
                </a:moveTo>
                <a:cubicBezTo>
                  <a:pt x="22" y="60"/>
                  <a:pt x="22" y="60"/>
                  <a:pt x="22" y="60"/>
                </a:cubicBezTo>
                <a:cubicBezTo>
                  <a:pt x="22" y="60"/>
                  <a:pt x="22" y="60"/>
                  <a:pt x="22" y="60"/>
                </a:cubicBezTo>
                <a:cubicBezTo>
                  <a:pt x="22" y="60"/>
                  <a:pt x="23" y="60"/>
                  <a:pt x="23" y="60"/>
                </a:cubicBezTo>
                <a:cubicBezTo>
                  <a:pt x="24" y="60"/>
                  <a:pt x="24" y="60"/>
                  <a:pt x="24" y="60"/>
                </a:cubicBezTo>
                <a:cubicBezTo>
                  <a:pt x="25" y="61"/>
                  <a:pt x="25" y="61"/>
                  <a:pt x="25" y="62"/>
                </a:cubicBezTo>
                <a:cubicBezTo>
                  <a:pt x="25" y="62"/>
                  <a:pt x="25" y="63"/>
                  <a:pt x="24" y="63"/>
                </a:cubicBezTo>
                <a:cubicBezTo>
                  <a:pt x="24" y="64"/>
                  <a:pt x="24" y="64"/>
                  <a:pt x="23" y="64"/>
                </a:cubicBezTo>
                <a:cubicBezTo>
                  <a:pt x="23" y="64"/>
                  <a:pt x="22" y="64"/>
                  <a:pt x="22" y="63"/>
                </a:cubicBezTo>
                <a:cubicBezTo>
                  <a:pt x="22" y="63"/>
                  <a:pt x="22" y="63"/>
                  <a:pt x="22" y="63"/>
                </a:cubicBezTo>
                <a:cubicBezTo>
                  <a:pt x="21" y="63"/>
                  <a:pt x="21" y="62"/>
                  <a:pt x="21" y="62"/>
                </a:cubicBezTo>
                <a:cubicBezTo>
                  <a:pt x="21" y="61"/>
                  <a:pt x="21" y="61"/>
                  <a:pt x="22" y="60"/>
                </a:cubicBezTo>
                <a:close/>
                <a:moveTo>
                  <a:pt x="18" y="84"/>
                </a:moveTo>
                <a:cubicBezTo>
                  <a:pt x="18" y="84"/>
                  <a:pt x="18" y="84"/>
                  <a:pt x="18" y="84"/>
                </a:cubicBezTo>
                <a:cubicBezTo>
                  <a:pt x="20" y="85"/>
                  <a:pt x="21" y="86"/>
                  <a:pt x="23" y="86"/>
                </a:cubicBezTo>
                <a:cubicBezTo>
                  <a:pt x="25" y="86"/>
                  <a:pt x="27" y="85"/>
                  <a:pt x="28" y="84"/>
                </a:cubicBezTo>
                <a:cubicBezTo>
                  <a:pt x="28" y="84"/>
                  <a:pt x="28" y="84"/>
                  <a:pt x="28" y="84"/>
                </a:cubicBezTo>
                <a:cubicBezTo>
                  <a:pt x="29" y="83"/>
                  <a:pt x="30" y="81"/>
                  <a:pt x="30" y="79"/>
                </a:cubicBezTo>
                <a:cubicBezTo>
                  <a:pt x="30" y="78"/>
                  <a:pt x="29" y="76"/>
                  <a:pt x="28" y="75"/>
                </a:cubicBezTo>
                <a:cubicBezTo>
                  <a:pt x="28" y="75"/>
                  <a:pt x="28" y="75"/>
                  <a:pt x="28" y="75"/>
                </a:cubicBezTo>
                <a:cubicBezTo>
                  <a:pt x="27" y="73"/>
                  <a:pt x="25" y="73"/>
                  <a:pt x="23" y="73"/>
                </a:cubicBezTo>
                <a:cubicBezTo>
                  <a:pt x="21" y="73"/>
                  <a:pt x="20" y="73"/>
                  <a:pt x="18" y="75"/>
                </a:cubicBezTo>
                <a:cubicBezTo>
                  <a:pt x="18" y="75"/>
                  <a:pt x="18" y="75"/>
                  <a:pt x="18" y="75"/>
                </a:cubicBezTo>
                <a:cubicBezTo>
                  <a:pt x="17" y="76"/>
                  <a:pt x="16" y="78"/>
                  <a:pt x="16" y="79"/>
                </a:cubicBezTo>
                <a:cubicBezTo>
                  <a:pt x="16" y="81"/>
                  <a:pt x="17" y="83"/>
                  <a:pt x="18" y="84"/>
                </a:cubicBezTo>
                <a:close/>
                <a:moveTo>
                  <a:pt x="22" y="78"/>
                </a:moveTo>
                <a:cubicBezTo>
                  <a:pt x="22" y="78"/>
                  <a:pt x="22" y="78"/>
                  <a:pt x="22" y="78"/>
                </a:cubicBezTo>
                <a:cubicBezTo>
                  <a:pt x="22" y="78"/>
                  <a:pt x="22" y="78"/>
                  <a:pt x="22" y="78"/>
                </a:cubicBezTo>
                <a:cubicBezTo>
                  <a:pt x="22" y="78"/>
                  <a:pt x="23" y="77"/>
                  <a:pt x="23" y="77"/>
                </a:cubicBezTo>
                <a:cubicBezTo>
                  <a:pt x="24" y="77"/>
                  <a:pt x="24" y="78"/>
                  <a:pt x="24" y="78"/>
                </a:cubicBezTo>
                <a:cubicBezTo>
                  <a:pt x="25" y="78"/>
                  <a:pt x="25" y="79"/>
                  <a:pt x="25" y="79"/>
                </a:cubicBezTo>
                <a:cubicBezTo>
                  <a:pt x="25" y="80"/>
                  <a:pt x="25" y="80"/>
                  <a:pt x="24" y="81"/>
                </a:cubicBezTo>
                <a:cubicBezTo>
                  <a:pt x="24" y="81"/>
                  <a:pt x="24" y="81"/>
                  <a:pt x="23" y="81"/>
                </a:cubicBezTo>
                <a:cubicBezTo>
                  <a:pt x="23" y="81"/>
                  <a:pt x="22" y="81"/>
                  <a:pt x="22" y="81"/>
                </a:cubicBezTo>
                <a:cubicBezTo>
                  <a:pt x="22" y="81"/>
                  <a:pt x="22" y="81"/>
                  <a:pt x="22" y="81"/>
                </a:cubicBezTo>
                <a:cubicBezTo>
                  <a:pt x="21" y="80"/>
                  <a:pt x="21" y="80"/>
                  <a:pt x="21" y="79"/>
                </a:cubicBezTo>
                <a:cubicBezTo>
                  <a:pt x="21" y="79"/>
                  <a:pt x="21" y="78"/>
                  <a:pt x="22" y="78"/>
                </a:cubicBezTo>
                <a:close/>
                <a:moveTo>
                  <a:pt x="54" y="66"/>
                </a:moveTo>
                <a:cubicBezTo>
                  <a:pt x="54" y="66"/>
                  <a:pt x="54" y="66"/>
                  <a:pt x="54" y="66"/>
                </a:cubicBezTo>
                <a:cubicBezTo>
                  <a:pt x="55" y="68"/>
                  <a:pt x="57" y="68"/>
                  <a:pt x="59" y="68"/>
                </a:cubicBezTo>
                <a:cubicBezTo>
                  <a:pt x="61" y="68"/>
                  <a:pt x="62" y="68"/>
                  <a:pt x="63" y="66"/>
                </a:cubicBezTo>
                <a:cubicBezTo>
                  <a:pt x="63" y="66"/>
                  <a:pt x="63" y="66"/>
                  <a:pt x="63" y="66"/>
                </a:cubicBezTo>
                <a:cubicBezTo>
                  <a:pt x="65" y="65"/>
                  <a:pt x="65" y="64"/>
                  <a:pt x="65" y="62"/>
                </a:cubicBezTo>
                <a:cubicBezTo>
                  <a:pt x="65" y="60"/>
                  <a:pt x="65" y="58"/>
                  <a:pt x="63" y="57"/>
                </a:cubicBezTo>
                <a:cubicBezTo>
                  <a:pt x="63" y="57"/>
                  <a:pt x="63" y="57"/>
                  <a:pt x="63" y="57"/>
                </a:cubicBezTo>
                <a:cubicBezTo>
                  <a:pt x="62" y="56"/>
                  <a:pt x="61" y="55"/>
                  <a:pt x="59" y="55"/>
                </a:cubicBezTo>
                <a:cubicBezTo>
                  <a:pt x="57" y="55"/>
                  <a:pt x="55" y="56"/>
                  <a:pt x="54" y="57"/>
                </a:cubicBezTo>
                <a:cubicBezTo>
                  <a:pt x="54" y="57"/>
                  <a:pt x="54" y="57"/>
                  <a:pt x="54" y="57"/>
                </a:cubicBezTo>
                <a:cubicBezTo>
                  <a:pt x="53" y="58"/>
                  <a:pt x="52" y="60"/>
                  <a:pt x="52" y="62"/>
                </a:cubicBezTo>
                <a:cubicBezTo>
                  <a:pt x="52" y="64"/>
                  <a:pt x="53" y="65"/>
                  <a:pt x="54" y="66"/>
                </a:cubicBezTo>
                <a:cubicBezTo>
                  <a:pt x="54" y="66"/>
                  <a:pt x="54" y="66"/>
                  <a:pt x="54" y="66"/>
                </a:cubicBezTo>
                <a:close/>
                <a:moveTo>
                  <a:pt x="57" y="60"/>
                </a:moveTo>
                <a:cubicBezTo>
                  <a:pt x="57" y="60"/>
                  <a:pt x="57" y="60"/>
                  <a:pt x="57" y="60"/>
                </a:cubicBezTo>
                <a:cubicBezTo>
                  <a:pt x="58" y="60"/>
                  <a:pt x="58" y="60"/>
                  <a:pt x="59" y="60"/>
                </a:cubicBezTo>
                <a:cubicBezTo>
                  <a:pt x="59" y="60"/>
                  <a:pt x="60" y="60"/>
                  <a:pt x="60" y="60"/>
                </a:cubicBezTo>
                <a:cubicBezTo>
                  <a:pt x="60" y="61"/>
                  <a:pt x="61" y="61"/>
                  <a:pt x="61" y="62"/>
                </a:cubicBezTo>
                <a:cubicBezTo>
                  <a:pt x="61" y="62"/>
                  <a:pt x="60" y="63"/>
                  <a:pt x="60" y="63"/>
                </a:cubicBezTo>
                <a:cubicBezTo>
                  <a:pt x="60" y="64"/>
                  <a:pt x="59" y="64"/>
                  <a:pt x="59" y="64"/>
                </a:cubicBezTo>
                <a:cubicBezTo>
                  <a:pt x="58" y="64"/>
                  <a:pt x="58" y="64"/>
                  <a:pt x="57" y="63"/>
                </a:cubicBezTo>
                <a:cubicBezTo>
                  <a:pt x="57" y="63"/>
                  <a:pt x="57" y="62"/>
                  <a:pt x="57" y="62"/>
                </a:cubicBezTo>
                <a:cubicBezTo>
                  <a:pt x="57" y="61"/>
                  <a:pt x="57" y="61"/>
                  <a:pt x="57" y="60"/>
                </a:cubicBezTo>
                <a:close/>
                <a:moveTo>
                  <a:pt x="54" y="84"/>
                </a:moveTo>
                <a:cubicBezTo>
                  <a:pt x="54" y="84"/>
                  <a:pt x="54" y="84"/>
                  <a:pt x="54" y="84"/>
                </a:cubicBezTo>
                <a:cubicBezTo>
                  <a:pt x="55" y="85"/>
                  <a:pt x="57" y="86"/>
                  <a:pt x="59" y="86"/>
                </a:cubicBezTo>
                <a:cubicBezTo>
                  <a:pt x="61" y="86"/>
                  <a:pt x="62" y="85"/>
                  <a:pt x="63" y="84"/>
                </a:cubicBezTo>
                <a:cubicBezTo>
                  <a:pt x="63" y="84"/>
                  <a:pt x="63" y="84"/>
                  <a:pt x="63" y="84"/>
                </a:cubicBezTo>
                <a:cubicBezTo>
                  <a:pt x="65" y="83"/>
                  <a:pt x="65" y="81"/>
                  <a:pt x="65" y="79"/>
                </a:cubicBezTo>
                <a:cubicBezTo>
                  <a:pt x="65" y="78"/>
                  <a:pt x="65" y="76"/>
                  <a:pt x="63" y="75"/>
                </a:cubicBezTo>
                <a:cubicBezTo>
                  <a:pt x="63" y="75"/>
                  <a:pt x="63" y="75"/>
                  <a:pt x="63" y="75"/>
                </a:cubicBezTo>
                <a:cubicBezTo>
                  <a:pt x="62" y="73"/>
                  <a:pt x="61" y="73"/>
                  <a:pt x="59" y="73"/>
                </a:cubicBezTo>
                <a:cubicBezTo>
                  <a:pt x="57" y="73"/>
                  <a:pt x="55" y="73"/>
                  <a:pt x="54" y="75"/>
                </a:cubicBezTo>
                <a:cubicBezTo>
                  <a:pt x="54" y="75"/>
                  <a:pt x="54" y="75"/>
                  <a:pt x="54" y="75"/>
                </a:cubicBezTo>
                <a:cubicBezTo>
                  <a:pt x="53" y="76"/>
                  <a:pt x="52" y="78"/>
                  <a:pt x="52" y="79"/>
                </a:cubicBezTo>
                <a:cubicBezTo>
                  <a:pt x="52" y="81"/>
                  <a:pt x="53" y="83"/>
                  <a:pt x="54" y="84"/>
                </a:cubicBezTo>
                <a:cubicBezTo>
                  <a:pt x="54" y="84"/>
                  <a:pt x="54" y="84"/>
                  <a:pt x="54" y="84"/>
                </a:cubicBezTo>
                <a:close/>
                <a:moveTo>
                  <a:pt x="57" y="78"/>
                </a:moveTo>
                <a:cubicBezTo>
                  <a:pt x="57" y="78"/>
                  <a:pt x="57" y="78"/>
                  <a:pt x="57" y="78"/>
                </a:cubicBezTo>
                <a:cubicBezTo>
                  <a:pt x="58" y="78"/>
                  <a:pt x="58" y="77"/>
                  <a:pt x="59" y="77"/>
                </a:cubicBezTo>
                <a:cubicBezTo>
                  <a:pt x="59" y="77"/>
                  <a:pt x="60" y="78"/>
                  <a:pt x="60" y="78"/>
                </a:cubicBezTo>
                <a:cubicBezTo>
                  <a:pt x="60" y="78"/>
                  <a:pt x="61" y="79"/>
                  <a:pt x="61" y="79"/>
                </a:cubicBezTo>
                <a:cubicBezTo>
                  <a:pt x="61" y="80"/>
                  <a:pt x="60" y="80"/>
                  <a:pt x="60" y="81"/>
                </a:cubicBezTo>
                <a:cubicBezTo>
                  <a:pt x="60" y="81"/>
                  <a:pt x="59" y="81"/>
                  <a:pt x="59" y="81"/>
                </a:cubicBezTo>
                <a:cubicBezTo>
                  <a:pt x="58" y="81"/>
                  <a:pt x="58" y="81"/>
                  <a:pt x="57" y="81"/>
                </a:cubicBezTo>
                <a:cubicBezTo>
                  <a:pt x="57" y="80"/>
                  <a:pt x="57" y="80"/>
                  <a:pt x="57" y="79"/>
                </a:cubicBezTo>
                <a:cubicBezTo>
                  <a:pt x="57" y="79"/>
                  <a:pt x="57" y="78"/>
                  <a:pt x="57" y="78"/>
                </a:cubicBezTo>
                <a:close/>
                <a:moveTo>
                  <a:pt x="36" y="66"/>
                </a:moveTo>
                <a:cubicBezTo>
                  <a:pt x="36" y="66"/>
                  <a:pt x="36" y="66"/>
                  <a:pt x="36" y="66"/>
                </a:cubicBezTo>
                <a:cubicBezTo>
                  <a:pt x="38" y="68"/>
                  <a:pt x="39" y="68"/>
                  <a:pt x="41" y="68"/>
                </a:cubicBezTo>
                <a:cubicBezTo>
                  <a:pt x="43" y="68"/>
                  <a:pt x="44" y="68"/>
                  <a:pt x="46" y="66"/>
                </a:cubicBezTo>
                <a:cubicBezTo>
                  <a:pt x="46" y="66"/>
                  <a:pt x="46" y="66"/>
                  <a:pt x="46" y="66"/>
                </a:cubicBezTo>
                <a:cubicBezTo>
                  <a:pt x="47" y="65"/>
                  <a:pt x="48" y="64"/>
                  <a:pt x="48" y="62"/>
                </a:cubicBezTo>
                <a:cubicBezTo>
                  <a:pt x="48" y="60"/>
                  <a:pt x="47" y="58"/>
                  <a:pt x="46" y="57"/>
                </a:cubicBezTo>
                <a:cubicBezTo>
                  <a:pt x="46" y="57"/>
                  <a:pt x="46" y="57"/>
                  <a:pt x="46" y="57"/>
                </a:cubicBezTo>
                <a:cubicBezTo>
                  <a:pt x="44" y="56"/>
                  <a:pt x="43" y="55"/>
                  <a:pt x="41" y="55"/>
                </a:cubicBezTo>
                <a:cubicBezTo>
                  <a:pt x="39" y="55"/>
                  <a:pt x="38" y="56"/>
                  <a:pt x="36" y="57"/>
                </a:cubicBezTo>
                <a:cubicBezTo>
                  <a:pt x="35" y="58"/>
                  <a:pt x="34" y="60"/>
                  <a:pt x="34" y="62"/>
                </a:cubicBezTo>
                <a:cubicBezTo>
                  <a:pt x="34" y="64"/>
                  <a:pt x="35" y="65"/>
                  <a:pt x="36" y="66"/>
                </a:cubicBezTo>
                <a:cubicBezTo>
                  <a:pt x="36" y="66"/>
                  <a:pt x="36" y="66"/>
                  <a:pt x="36" y="66"/>
                </a:cubicBezTo>
                <a:close/>
                <a:moveTo>
                  <a:pt x="40" y="60"/>
                </a:moveTo>
                <a:cubicBezTo>
                  <a:pt x="40" y="60"/>
                  <a:pt x="40" y="60"/>
                  <a:pt x="40" y="60"/>
                </a:cubicBezTo>
                <a:cubicBezTo>
                  <a:pt x="40" y="60"/>
                  <a:pt x="40" y="60"/>
                  <a:pt x="41" y="60"/>
                </a:cubicBezTo>
                <a:cubicBezTo>
                  <a:pt x="41" y="60"/>
                  <a:pt x="42" y="60"/>
                  <a:pt x="42" y="60"/>
                </a:cubicBezTo>
                <a:cubicBezTo>
                  <a:pt x="42" y="60"/>
                  <a:pt x="42" y="60"/>
                  <a:pt x="42" y="60"/>
                </a:cubicBezTo>
                <a:cubicBezTo>
                  <a:pt x="43" y="61"/>
                  <a:pt x="43" y="61"/>
                  <a:pt x="43" y="62"/>
                </a:cubicBezTo>
                <a:cubicBezTo>
                  <a:pt x="43" y="62"/>
                  <a:pt x="43" y="63"/>
                  <a:pt x="42" y="63"/>
                </a:cubicBezTo>
                <a:cubicBezTo>
                  <a:pt x="42" y="63"/>
                  <a:pt x="42" y="63"/>
                  <a:pt x="42" y="63"/>
                </a:cubicBezTo>
                <a:cubicBezTo>
                  <a:pt x="42" y="64"/>
                  <a:pt x="41" y="64"/>
                  <a:pt x="41" y="64"/>
                </a:cubicBezTo>
                <a:cubicBezTo>
                  <a:pt x="40" y="64"/>
                  <a:pt x="40" y="64"/>
                  <a:pt x="40" y="63"/>
                </a:cubicBezTo>
                <a:cubicBezTo>
                  <a:pt x="39" y="63"/>
                  <a:pt x="39" y="62"/>
                  <a:pt x="39" y="62"/>
                </a:cubicBezTo>
                <a:cubicBezTo>
                  <a:pt x="39" y="61"/>
                  <a:pt x="39" y="61"/>
                  <a:pt x="40" y="60"/>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3" name="Freeform 58">
            <a:extLst>
              <a:ext uri="{FF2B5EF4-FFF2-40B4-BE49-F238E27FC236}">
                <a16:creationId xmlns:a16="http://schemas.microsoft.com/office/drawing/2014/main" id="{6A5DD56F-EBCC-47BA-B9D9-8ED7E0EA7C4F}"/>
              </a:ext>
            </a:extLst>
          </p:cNvPr>
          <p:cNvSpPr>
            <a:spLocks noEditPoints="1"/>
          </p:cNvSpPr>
          <p:nvPr/>
        </p:nvSpPr>
        <p:spPr bwMode="auto">
          <a:xfrm rot="19688311">
            <a:off x="5462588" y="3317875"/>
            <a:ext cx="428625" cy="433388"/>
          </a:xfrm>
          <a:custGeom>
            <a:avLst/>
            <a:gdLst>
              <a:gd name="T0" fmla="*/ 2147483646 w 100"/>
              <a:gd name="T1" fmla="*/ 2147483646 h 101"/>
              <a:gd name="T2" fmla="*/ 2147483646 w 100"/>
              <a:gd name="T3" fmla="*/ 2147483646 h 101"/>
              <a:gd name="T4" fmla="*/ 2147483646 w 100"/>
              <a:gd name="T5" fmla="*/ 2147483646 h 101"/>
              <a:gd name="T6" fmla="*/ 2147483646 w 100"/>
              <a:gd name="T7" fmla="*/ 2147483646 h 101"/>
              <a:gd name="T8" fmla="*/ 2147483646 w 100"/>
              <a:gd name="T9" fmla="*/ 2147483646 h 101"/>
              <a:gd name="T10" fmla="*/ 2147483646 w 100"/>
              <a:gd name="T11" fmla="*/ 2147483646 h 101"/>
              <a:gd name="T12" fmla="*/ 2147483646 w 100"/>
              <a:gd name="T13" fmla="*/ 2147483646 h 101"/>
              <a:gd name="T14" fmla="*/ 2147483646 w 100"/>
              <a:gd name="T15" fmla="*/ 2147483646 h 101"/>
              <a:gd name="T16" fmla="*/ 2147483646 w 100"/>
              <a:gd name="T17" fmla="*/ 2147483646 h 101"/>
              <a:gd name="T18" fmla="*/ 2147483646 w 100"/>
              <a:gd name="T19" fmla="*/ 2147483646 h 101"/>
              <a:gd name="T20" fmla="*/ 2147483646 w 100"/>
              <a:gd name="T21" fmla="*/ 2147483646 h 101"/>
              <a:gd name="T22" fmla="*/ 2147483646 w 100"/>
              <a:gd name="T23" fmla="*/ 2147483646 h 101"/>
              <a:gd name="T24" fmla="*/ 2147483646 w 100"/>
              <a:gd name="T25" fmla="*/ 2147483646 h 101"/>
              <a:gd name="T26" fmla="*/ 2147483646 w 100"/>
              <a:gd name="T27" fmla="*/ 2147483646 h 101"/>
              <a:gd name="T28" fmla="*/ 2147483646 w 100"/>
              <a:gd name="T29" fmla="*/ 2147483646 h 101"/>
              <a:gd name="T30" fmla="*/ 2147483646 w 100"/>
              <a:gd name="T31" fmla="*/ 2147483646 h 101"/>
              <a:gd name="T32" fmla="*/ 2147483646 w 100"/>
              <a:gd name="T33" fmla="*/ 2147483646 h 101"/>
              <a:gd name="T34" fmla="*/ 2147483646 w 100"/>
              <a:gd name="T35" fmla="*/ 2147483646 h 101"/>
              <a:gd name="T36" fmla="*/ 2147483646 w 100"/>
              <a:gd name="T37" fmla="*/ 2147483646 h 101"/>
              <a:gd name="T38" fmla="*/ 2147483646 w 100"/>
              <a:gd name="T39" fmla="*/ 2147483646 h 101"/>
              <a:gd name="T40" fmla="*/ 2147483646 w 100"/>
              <a:gd name="T41" fmla="*/ 2147483646 h 101"/>
              <a:gd name="T42" fmla="*/ 2147483646 w 100"/>
              <a:gd name="T43" fmla="*/ 2147483646 h 101"/>
              <a:gd name="T44" fmla="*/ 2147483646 w 100"/>
              <a:gd name="T45" fmla="*/ 2147483646 h 101"/>
              <a:gd name="T46" fmla="*/ 2147483646 w 100"/>
              <a:gd name="T47" fmla="*/ 2147483646 h 101"/>
              <a:gd name="T48" fmla="*/ 2147483646 w 100"/>
              <a:gd name="T49" fmla="*/ 2147483646 h 101"/>
              <a:gd name="T50" fmla="*/ 2147483646 w 100"/>
              <a:gd name="T51" fmla="*/ 2147483646 h 101"/>
              <a:gd name="T52" fmla="*/ 2147483646 w 100"/>
              <a:gd name="T53" fmla="*/ 2147483646 h 101"/>
              <a:gd name="T54" fmla="*/ 2147483646 w 100"/>
              <a:gd name="T55" fmla="*/ 2147483646 h 101"/>
              <a:gd name="T56" fmla="*/ 2147483646 w 100"/>
              <a:gd name="T57" fmla="*/ 2147483646 h 101"/>
              <a:gd name="T58" fmla="*/ 2147483646 w 100"/>
              <a:gd name="T59" fmla="*/ 2147483646 h 101"/>
              <a:gd name="T60" fmla="*/ 2147483646 w 100"/>
              <a:gd name="T61" fmla="*/ 2147483646 h 101"/>
              <a:gd name="T62" fmla="*/ 2147483646 w 100"/>
              <a:gd name="T63" fmla="*/ 2147483646 h 101"/>
              <a:gd name="T64" fmla="*/ 2147483646 w 100"/>
              <a:gd name="T65" fmla="*/ 2147483646 h 101"/>
              <a:gd name="T66" fmla="*/ 2147483646 w 100"/>
              <a:gd name="T67" fmla="*/ 2147483646 h 101"/>
              <a:gd name="T68" fmla="*/ 2147483646 w 100"/>
              <a:gd name="T69" fmla="*/ 2147483646 h 101"/>
              <a:gd name="T70" fmla="*/ 2147483646 w 100"/>
              <a:gd name="T71" fmla="*/ 2147483646 h 101"/>
              <a:gd name="T72" fmla="*/ 2147483646 w 100"/>
              <a:gd name="T73" fmla="*/ 2147483646 h 101"/>
              <a:gd name="T74" fmla="*/ 2147483646 w 100"/>
              <a:gd name="T75" fmla="*/ 2147483646 h 101"/>
              <a:gd name="T76" fmla="*/ 2147483646 w 100"/>
              <a:gd name="T77" fmla="*/ 2147483646 h 101"/>
              <a:gd name="T78" fmla="*/ 2147483646 w 100"/>
              <a:gd name="T79" fmla="*/ 2147483646 h 101"/>
              <a:gd name="T80" fmla="*/ 2147483646 w 100"/>
              <a:gd name="T81" fmla="*/ 2147483646 h 101"/>
              <a:gd name="T82" fmla="*/ 2147483646 w 100"/>
              <a:gd name="T83" fmla="*/ 2147483646 h 101"/>
              <a:gd name="T84" fmla="*/ 2147483646 w 100"/>
              <a:gd name="T85" fmla="*/ 2147483646 h 101"/>
              <a:gd name="T86" fmla="*/ 2147483646 w 100"/>
              <a:gd name="T87" fmla="*/ 2147483646 h 101"/>
              <a:gd name="T88" fmla="*/ 2147483646 w 100"/>
              <a:gd name="T89" fmla="*/ 2147483646 h 101"/>
              <a:gd name="T90" fmla="*/ 2147483646 w 100"/>
              <a:gd name="T91" fmla="*/ 2147483646 h 101"/>
              <a:gd name="T92" fmla="*/ 2147483646 w 100"/>
              <a:gd name="T93" fmla="*/ 2147483646 h 101"/>
              <a:gd name="T94" fmla="*/ 2147483646 w 100"/>
              <a:gd name="T95" fmla="*/ 2147483646 h 101"/>
              <a:gd name="T96" fmla="*/ 2147483646 w 100"/>
              <a:gd name="T97" fmla="*/ 2147483646 h 101"/>
              <a:gd name="T98" fmla="*/ 2147483646 w 100"/>
              <a:gd name="T99" fmla="*/ 2147483646 h 101"/>
              <a:gd name="T100" fmla="*/ 2147483646 w 100"/>
              <a:gd name="T101" fmla="*/ 2147483646 h 101"/>
              <a:gd name="T102" fmla="*/ 2147483646 w 100"/>
              <a:gd name="T103" fmla="*/ 2147483646 h 101"/>
              <a:gd name="T104" fmla="*/ 2147483646 w 100"/>
              <a:gd name="T105" fmla="*/ 2147483646 h 101"/>
              <a:gd name="T106" fmla="*/ 2147483646 w 100"/>
              <a:gd name="T107" fmla="*/ 2147483646 h 101"/>
              <a:gd name="T108" fmla="*/ 2147483646 w 100"/>
              <a:gd name="T109" fmla="*/ 2147483646 h 101"/>
              <a:gd name="T110" fmla="*/ 2147483646 w 100"/>
              <a:gd name="T111" fmla="*/ 2147483646 h 101"/>
              <a:gd name="T112" fmla="*/ 2147483646 w 100"/>
              <a:gd name="T113" fmla="*/ 2147483646 h 10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00" h="101">
                <a:moveTo>
                  <a:pt x="76" y="1"/>
                </a:moveTo>
                <a:cubicBezTo>
                  <a:pt x="70" y="1"/>
                  <a:pt x="65" y="2"/>
                  <a:pt x="61" y="6"/>
                </a:cubicBezTo>
                <a:cubicBezTo>
                  <a:pt x="55" y="1"/>
                  <a:pt x="55" y="1"/>
                  <a:pt x="55" y="1"/>
                </a:cubicBezTo>
                <a:cubicBezTo>
                  <a:pt x="55" y="0"/>
                  <a:pt x="53" y="0"/>
                  <a:pt x="52" y="1"/>
                </a:cubicBezTo>
                <a:cubicBezTo>
                  <a:pt x="25" y="29"/>
                  <a:pt x="25" y="29"/>
                  <a:pt x="25" y="29"/>
                </a:cubicBezTo>
                <a:cubicBezTo>
                  <a:pt x="24" y="30"/>
                  <a:pt x="24" y="31"/>
                  <a:pt x="25" y="32"/>
                </a:cubicBezTo>
                <a:cubicBezTo>
                  <a:pt x="25" y="33"/>
                  <a:pt x="27" y="33"/>
                  <a:pt x="28" y="32"/>
                </a:cubicBezTo>
                <a:cubicBezTo>
                  <a:pt x="54" y="6"/>
                  <a:pt x="54" y="6"/>
                  <a:pt x="54" y="6"/>
                </a:cubicBezTo>
                <a:cubicBezTo>
                  <a:pt x="57" y="9"/>
                  <a:pt x="57" y="9"/>
                  <a:pt x="57" y="9"/>
                </a:cubicBezTo>
                <a:cubicBezTo>
                  <a:pt x="11" y="56"/>
                  <a:pt x="11" y="56"/>
                  <a:pt x="11" y="56"/>
                </a:cubicBezTo>
                <a:cubicBezTo>
                  <a:pt x="7" y="59"/>
                  <a:pt x="5" y="64"/>
                  <a:pt x="4" y="69"/>
                </a:cubicBezTo>
                <a:cubicBezTo>
                  <a:pt x="3" y="73"/>
                  <a:pt x="4" y="77"/>
                  <a:pt x="5" y="81"/>
                </a:cubicBezTo>
                <a:cubicBezTo>
                  <a:pt x="4" y="83"/>
                  <a:pt x="4" y="83"/>
                  <a:pt x="4" y="83"/>
                </a:cubicBezTo>
                <a:cubicBezTo>
                  <a:pt x="4" y="83"/>
                  <a:pt x="4" y="83"/>
                  <a:pt x="4" y="83"/>
                </a:cubicBezTo>
                <a:cubicBezTo>
                  <a:pt x="1" y="86"/>
                  <a:pt x="0" y="90"/>
                  <a:pt x="2" y="93"/>
                </a:cubicBezTo>
                <a:cubicBezTo>
                  <a:pt x="5" y="99"/>
                  <a:pt x="12" y="101"/>
                  <a:pt x="18" y="96"/>
                </a:cubicBezTo>
                <a:cubicBezTo>
                  <a:pt x="18" y="96"/>
                  <a:pt x="18" y="96"/>
                  <a:pt x="18" y="96"/>
                </a:cubicBezTo>
                <a:cubicBezTo>
                  <a:pt x="19" y="95"/>
                  <a:pt x="19" y="95"/>
                  <a:pt x="19" y="95"/>
                </a:cubicBezTo>
                <a:cubicBezTo>
                  <a:pt x="23" y="96"/>
                  <a:pt x="27" y="97"/>
                  <a:pt x="31" y="96"/>
                </a:cubicBezTo>
                <a:cubicBezTo>
                  <a:pt x="36" y="96"/>
                  <a:pt x="41" y="93"/>
                  <a:pt x="45" y="90"/>
                </a:cubicBezTo>
                <a:cubicBezTo>
                  <a:pt x="93" y="42"/>
                  <a:pt x="93" y="42"/>
                  <a:pt x="93" y="42"/>
                </a:cubicBezTo>
                <a:cubicBezTo>
                  <a:pt x="97" y="37"/>
                  <a:pt x="100" y="31"/>
                  <a:pt x="100" y="25"/>
                </a:cubicBezTo>
                <a:cubicBezTo>
                  <a:pt x="100" y="11"/>
                  <a:pt x="89" y="1"/>
                  <a:pt x="76" y="1"/>
                </a:cubicBezTo>
                <a:close/>
                <a:moveTo>
                  <a:pt x="30" y="89"/>
                </a:moveTo>
                <a:cubicBezTo>
                  <a:pt x="30" y="89"/>
                  <a:pt x="30" y="89"/>
                  <a:pt x="30" y="89"/>
                </a:cubicBezTo>
                <a:cubicBezTo>
                  <a:pt x="27" y="89"/>
                  <a:pt x="23" y="89"/>
                  <a:pt x="20" y="87"/>
                </a:cubicBezTo>
                <a:cubicBezTo>
                  <a:pt x="18" y="86"/>
                  <a:pt x="16" y="86"/>
                  <a:pt x="15" y="88"/>
                </a:cubicBezTo>
                <a:cubicBezTo>
                  <a:pt x="12" y="91"/>
                  <a:pt x="12" y="91"/>
                  <a:pt x="12" y="91"/>
                </a:cubicBezTo>
                <a:cubicBezTo>
                  <a:pt x="12" y="91"/>
                  <a:pt x="12" y="91"/>
                  <a:pt x="12" y="91"/>
                </a:cubicBezTo>
                <a:cubicBezTo>
                  <a:pt x="10" y="93"/>
                  <a:pt x="8" y="90"/>
                  <a:pt x="9" y="88"/>
                </a:cubicBezTo>
                <a:cubicBezTo>
                  <a:pt x="13" y="85"/>
                  <a:pt x="13" y="85"/>
                  <a:pt x="13" y="85"/>
                </a:cubicBezTo>
                <a:cubicBezTo>
                  <a:pt x="14" y="84"/>
                  <a:pt x="14" y="82"/>
                  <a:pt x="13" y="80"/>
                </a:cubicBezTo>
                <a:cubicBezTo>
                  <a:pt x="12" y="77"/>
                  <a:pt x="11" y="74"/>
                  <a:pt x="12" y="70"/>
                </a:cubicBezTo>
                <a:cubicBezTo>
                  <a:pt x="12" y="68"/>
                  <a:pt x="13" y="65"/>
                  <a:pt x="15" y="63"/>
                </a:cubicBezTo>
                <a:cubicBezTo>
                  <a:pt x="37" y="86"/>
                  <a:pt x="37" y="86"/>
                  <a:pt x="37" y="86"/>
                </a:cubicBezTo>
                <a:cubicBezTo>
                  <a:pt x="35" y="87"/>
                  <a:pt x="33" y="88"/>
                  <a:pt x="30" y="89"/>
                </a:cubicBezTo>
                <a:close/>
                <a:moveTo>
                  <a:pt x="41" y="82"/>
                </a:moveTo>
                <a:cubicBezTo>
                  <a:pt x="41" y="82"/>
                  <a:pt x="41" y="82"/>
                  <a:pt x="41" y="82"/>
                </a:cubicBezTo>
                <a:cubicBezTo>
                  <a:pt x="18" y="60"/>
                  <a:pt x="18" y="60"/>
                  <a:pt x="18" y="60"/>
                </a:cubicBezTo>
                <a:cubicBezTo>
                  <a:pt x="48" y="30"/>
                  <a:pt x="48" y="30"/>
                  <a:pt x="48" y="30"/>
                </a:cubicBezTo>
                <a:cubicBezTo>
                  <a:pt x="70" y="53"/>
                  <a:pt x="70" y="53"/>
                  <a:pt x="70" y="53"/>
                </a:cubicBezTo>
                <a:cubicBezTo>
                  <a:pt x="41" y="82"/>
                  <a:pt x="41" y="82"/>
                  <a:pt x="41" y="82"/>
                </a:cubicBezTo>
                <a:close/>
                <a:moveTo>
                  <a:pt x="74" y="50"/>
                </a:moveTo>
                <a:cubicBezTo>
                  <a:pt x="74" y="50"/>
                  <a:pt x="74" y="50"/>
                  <a:pt x="74" y="50"/>
                </a:cubicBezTo>
                <a:cubicBezTo>
                  <a:pt x="51" y="27"/>
                  <a:pt x="51" y="27"/>
                  <a:pt x="51" y="27"/>
                </a:cubicBezTo>
                <a:cubicBezTo>
                  <a:pt x="56" y="21"/>
                  <a:pt x="56" y="21"/>
                  <a:pt x="56" y="21"/>
                </a:cubicBezTo>
                <a:cubicBezTo>
                  <a:pt x="79" y="44"/>
                  <a:pt x="79" y="44"/>
                  <a:pt x="79" y="44"/>
                </a:cubicBezTo>
                <a:cubicBezTo>
                  <a:pt x="74" y="50"/>
                  <a:pt x="74" y="50"/>
                  <a:pt x="74" y="50"/>
                </a:cubicBezTo>
                <a:close/>
                <a:moveTo>
                  <a:pt x="87" y="36"/>
                </a:moveTo>
                <a:cubicBezTo>
                  <a:pt x="87" y="36"/>
                  <a:pt x="87" y="36"/>
                  <a:pt x="87" y="36"/>
                </a:cubicBezTo>
                <a:cubicBezTo>
                  <a:pt x="83" y="41"/>
                  <a:pt x="83" y="41"/>
                  <a:pt x="83" y="41"/>
                </a:cubicBezTo>
                <a:cubicBezTo>
                  <a:pt x="60" y="18"/>
                  <a:pt x="60" y="18"/>
                  <a:pt x="60" y="18"/>
                </a:cubicBezTo>
                <a:cubicBezTo>
                  <a:pt x="64" y="13"/>
                  <a:pt x="64" y="13"/>
                  <a:pt x="64" y="13"/>
                </a:cubicBezTo>
                <a:cubicBezTo>
                  <a:pt x="64" y="13"/>
                  <a:pt x="64" y="13"/>
                  <a:pt x="64" y="13"/>
                </a:cubicBezTo>
                <a:cubicBezTo>
                  <a:pt x="68" y="10"/>
                  <a:pt x="72" y="8"/>
                  <a:pt x="76" y="8"/>
                </a:cubicBezTo>
                <a:cubicBezTo>
                  <a:pt x="85" y="8"/>
                  <a:pt x="92" y="16"/>
                  <a:pt x="92" y="25"/>
                </a:cubicBezTo>
                <a:cubicBezTo>
                  <a:pt x="92" y="29"/>
                  <a:pt x="90" y="33"/>
                  <a:pt x="87" y="36"/>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4" name="Freeform 60">
            <a:extLst>
              <a:ext uri="{FF2B5EF4-FFF2-40B4-BE49-F238E27FC236}">
                <a16:creationId xmlns:a16="http://schemas.microsoft.com/office/drawing/2014/main" id="{DFB8E075-F0DE-4EFD-9C58-80693B17E4F4}"/>
              </a:ext>
            </a:extLst>
          </p:cNvPr>
          <p:cNvSpPr>
            <a:spLocks noEditPoints="1"/>
          </p:cNvSpPr>
          <p:nvPr/>
        </p:nvSpPr>
        <p:spPr bwMode="auto">
          <a:xfrm rot="19688311">
            <a:off x="8474075" y="4194175"/>
            <a:ext cx="444500" cy="466725"/>
          </a:xfrm>
          <a:custGeom>
            <a:avLst/>
            <a:gdLst>
              <a:gd name="T0" fmla="*/ 2147483646 w 104"/>
              <a:gd name="T1" fmla="*/ 2147483646 h 109"/>
              <a:gd name="T2" fmla="*/ 2147483646 w 104"/>
              <a:gd name="T3" fmla="*/ 2147483646 h 109"/>
              <a:gd name="T4" fmla="*/ 2147483646 w 104"/>
              <a:gd name="T5" fmla="*/ 2147483646 h 109"/>
              <a:gd name="T6" fmla="*/ 2147483646 w 104"/>
              <a:gd name="T7" fmla="*/ 2147483646 h 109"/>
              <a:gd name="T8" fmla="*/ 2147483646 w 104"/>
              <a:gd name="T9" fmla="*/ 2147483646 h 109"/>
              <a:gd name="T10" fmla="*/ 2147483646 w 104"/>
              <a:gd name="T11" fmla="*/ 2147483646 h 109"/>
              <a:gd name="T12" fmla="*/ 2147483646 w 104"/>
              <a:gd name="T13" fmla="*/ 2147483646 h 109"/>
              <a:gd name="T14" fmla="*/ 2147483646 w 104"/>
              <a:gd name="T15" fmla="*/ 2147483646 h 109"/>
              <a:gd name="T16" fmla="*/ 2147483646 w 104"/>
              <a:gd name="T17" fmla="*/ 2147483646 h 109"/>
              <a:gd name="T18" fmla="*/ 2147483646 w 104"/>
              <a:gd name="T19" fmla="*/ 2147483646 h 109"/>
              <a:gd name="T20" fmla="*/ 2147483646 w 104"/>
              <a:gd name="T21" fmla="*/ 2147483646 h 109"/>
              <a:gd name="T22" fmla="*/ 2147483646 w 104"/>
              <a:gd name="T23" fmla="*/ 2147483646 h 109"/>
              <a:gd name="T24" fmla="*/ 2147483646 w 104"/>
              <a:gd name="T25" fmla="*/ 2147483646 h 109"/>
              <a:gd name="T26" fmla="*/ 2147483646 w 104"/>
              <a:gd name="T27" fmla="*/ 2147483646 h 109"/>
              <a:gd name="T28" fmla="*/ 2147483646 w 104"/>
              <a:gd name="T29" fmla="*/ 2147483646 h 109"/>
              <a:gd name="T30" fmla="*/ 2147483646 w 104"/>
              <a:gd name="T31" fmla="*/ 2147483646 h 109"/>
              <a:gd name="T32" fmla="*/ 2147483646 w 104"/>
              <a:gd name="T33" fmla="*/ 2147483646 h 109"/>
              <a:gd name="T34" fmla="*/ 2147483646 w 104"/>
              <a:gd name="T35" fmla="*/ 2147483646 h 109"/>
              <a:gd name="T36" fmla="*/ 2147483646 w 104"/>
              <a:gd name="T37" fmla="*/ 2147483646 h 109"/>
              <a:gd name="T38" fmla="*/ 2147483646 w 104"/>
              <a:gd name="T39" fmla="*/ 2147483646 h 109"/>
              <a:gd name="T40" fmla="*/ 2147483646 w 104"/>
              <a:gd name="T41" fmla="*/ 2147483646 h 109"/>
              <a:gd name="T42" fmla="*/ 2147483646 w 104"/>
              <a:gd name="T43" fmla="*/ 2147483646 h 109"/>
              <a:gd name="T44" fmla="*/ 2147483646 w 104"/>
              <a:gd name="T45" fmla="*/ 2147483646 h 109"/>
              <a:gd name="T46" fmla="*/ 2147483646 w 104"/>
              <a:gd name="T47" fmla="*/ 2147483646 h 109"/>
              <a:gd name="T48" fmla="*/ 2147483646 w 104"/>
              <a:gd name="T49" fmla="*/ 2147483646 h 109"/>
              <a:gd name="T50" fmla="*/ 2147483646 w 104"/>
              <a:gd name="T51" fmla="*/ 2147483646 h 109"/>
              <a:gd name="T52" fmla="*/ 2147483646 w 104"/>
              <a:gd name="T53" fmla="*/ 2147483646 h 109"/>
              <a:gd name="T54" fmla="*/ 2147483646 w 104"/>
              <a:gd name="T55" fmla="*/ 2147483646 h 109"/>
              <a:gd name="T56" fmla="*/ 2147483646 w 104"/>
              <a:gd name="T57" fmla="*/ 2147483646 h 109"/>
              <a:gd name="T58" fmla="*/ 2147483646 w 104"/>
              <a:gd name="T59" fmla="*/ 2147483646 h 109"/>
              <a:gd name="T60" fmla="*/ 2147483646 w 104"/>
              <a:gd name="T61" fmla="*/ 2147483646 h 109"/>
              <a:gd name="T62" fmla="*/ 2147483646 w 104"/>
              <a:gd name="T63" fmla="*/ 2147483646 h 109"/>
              <a:gd name="T64" fmla="*/ 2147483646 w 104"/>
              <a:gd name="T65" fmla="*/ 2147483646 h 109"/>
              <a:gd name="T66" fmla="*/ 2147483646 w 104"/>
              <a:gd name="T67" fmla="*/ 2147483646 h 109"/>
              <a:gd name="T68" fmla="*/ 2147483646 w 104"/>
              <a:gd name="T69" fmla="*/ 2147483646 h 109"/>
              <a:gd name="T70" fmla="*/ 2147483646 w 104"/>
              <a:gd name="T71" fmla="*/ 2147483646 h 109"/>
              <a:gd name="T72" fmla="*/ 2147483646 w 104"/>
              <a:gd name="T73" fmla="*/ 2147483646 h 109"/>
              <a:gd name="T74" fmla="*/ 2147483646 w 104"/>
              <a:gd name="T75" fmla="*/ 2147483646 h 109"/>
              <a:gd name="T76" fmla="*/ 2147483646 w 104"/>
              <a:gd name="T77" fmla="*/ 2147483646 h 109"/>
              <a:gd name="T78" fmla="*/ 2147483646 w 104"/>
              <a:gd name="T79" fmla="*/ 2147483646 h 109"/>
              <a:gd name="T80" fmla="*/ 2147483646 w 104"/>
              <a:gd name="T81" fmla="*/ 2147483646 h 109"/>
              <a:gd name="T82" fmla="*/ 2147483646 w 104"/>
              <a:gd name="T83" fmla="*/ 2147483646 h 109"/>
              <a:gd name="T84" fmla="*/ 2147483646 w 104"/>
              <a:gd name="T85" fmla="*/ 2147483646 h 109"/>
              <a:gd name="T86" fmla="*/ 2147483646 w 104"/>
              <a:gd name="T87" fmla="*/ 2147483646 h 109"/>
              <a:gd name="T88" fmla="*/ 2147483646 w 104"/>
              <a:gd name="T89" fmla="*/ 2147483646 h 109"/>
              <a:gd name="T90" fmla="*/ 2147483646 w 104"/>
              <a:gd name="T91" fmla="*/ 2147483646 h 109"/>
              <a:gd name="T92" fmla="*/ 2147483646 w 104"/>
              <a:gd name="T93" fmla="*/ 2147483646 h 109"/>
              <a:gd name="T94" fmla="*/ 2147483646 w 104"/>
              <a:gd name="T95" fmla="*/ 2147483646 h 109"/>
              <a:gd name="T96" fmla="*/ 2147483646 w 104"/>
              <a:gd name="T97" fmla="*/ 2147483646 h 109"/>
              <a:gd name="T98" fmla="*/ 2147483646 w 104"/>
              <a:gd name="T99" fmla="*/ 2147483646 h 109"/>
              <a:gd name="T100" fmla="*/ 2147483646 w 104"/>
              <a:gd name="T101" fmla="*/ 2147483646 h 109"/>
              <a:gd name="T102" fmla="*/ 2147483646 w 104"/>
              <a:gd name="T103" fmla="*/ 2147483646 h 109"/>
              <a:gd name="T104" fmla="*/ 2147483646 w 104"/>
              <a:gd name="T105" fmla="*/ 2147483646 h 10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04" h="109">
                <a:moveTo>
                  <a:pt x="101" y="44"/>
                </a:moveTo>
                <a:cubicBezTo>
                  <a:pt x="97" y="32"/>
                  <a:pt x="89" y="21"/>
                  <a:pt x="78" y="14"/>
                </a:cubicBezTo>
                <a:cubicBezTo>
                  <a:pt x="77" y="14"/>
                  <a:pt x="77" y="14"/>
                  <a:pt x="77" y="14"/>
                </a:cubicBezTo>
                <a:cubicBezTo>
                  <a:pt x="54" y="0"/>
                  <a:pt x="23" y="8"/>
                  <a:pt x="9" y="32"/>
                </a:cubicBezTo>
                <a:cubicBezTo>
                  <a:pt x="9" y="32"/>
                  <a:pt x="9" y="32"/>
                  <a:pt x="9" y="32"/>
                </a:cubicBezTo>
                <a:cubicBezTo>
                  <a:pt x="2" y="44"/>
                  <a:pt x="0" y="58"/>
                  <a:pt x="4" y="70"/>
                </a:cubicBezTo>
                <a:cubicBezTo>
                  <a:pt x="7" y="83"/>
                  <a:pt x="15" y="94"/>
                  <a:pt x="27" y="101"/>
                </a:cubicBezTo>
                <a:cubicBezTo>
                  <a:pt x="27" y="101"/>
                  <a:pt x="27" y="101"/>
                  <a:pt x="27" y="101"/>
                </a:cubicBezTo>
                <a:cubicBezTo>
                  <a:pt x="39" y="108"/>
                  <a:pt x="53" y="109"/>
                  <a:pt x="65" y="106"/>
                </a:cubicBezTo>
                <a:cubicBezTo>
                  <a:pt x="78" y="102"/>
                  <a:pt x="89" y="94"/>
                  <a:pt x="96" y="83"/>
                </a:cubicBezTo>
                <a:cubicBezTo>
                  <a:pt x="96" y="82"/>
                  <a:pt x="96" y="82"/>
                  <a:pt x="96" y="82"/>
                </a:cubicBezTo>
                <a:cubicBezTo>
                  <a:pt x="103" y="70"/>
                  <a:pt x="104" y="57"/>
                  <a:pt x="101" y="44"/>
                </a:cubicBezTo>
                <a:close/>
                <a:moveTo>
                  <a:pt x="74" y="21"/>
                </a:moveTo>
                <a:cubicBezTo>
                  <a:pt x="74" y="21"/>
                  <a:pt x="74" y="21"/>
                  <a:pt x="74" y="21"/>
                </a:cubicBezTo>
                <a:cubicBezTo>
                  <a:pt x="81" y="25"/>
                  <a:pt x="86" y="31"/>
                  <a:pt x="90" y="37"/>
                </a:cubicBezTo>
                <a:cubicBezTo>
                  <a:pt x="84" y="38"/>
                  <a:pt x="84" y="38"/>
                  <a:pt x="84" y="38"/>
                </a:cubicBezTo>
                <a:cubicBezTo>
                  <a:pt x="72" y="25"/>
                  <a:pt x="72" y="25"/>
                  <a:pt x="72" y="25"/>
                </a:cubicBezTo>
                <a:cubicBezTo>
                  <a:pt x="74" y="21"/>
                  <a:pt x="74" y="21"/>
                  <a:pt x="74" y="21"/>
                </a:cubicBezTo>
                <a:close/>
                <a:moveTo>
                  <a:pt x="27" y="54"/>
                </a:moveTo>
                <a:cubicBezTo>
                  <a:pt x="27" y="54"/>
                  <a:pt x="27" y="54"/>
                  <a:pt x="27" y="54"/>
                </a:cubicBezTo>
                <a:cubicBezTo>
                  <a:pt x="43" y="50"/>
                  <a:pt x="43" y="50"/>
                  <a:pt x="43" y="50"/>
                </a:cubicBezTo>
                <a:cubicBezTo>
                  <a:pt x="56" y="66"/>
                  <a:pt x="56" y="66"/>
                  <a:pt x="56" y="66"/>
                </a:cubicBezTo>
                <a:cubicBezTo>
                  <a:pt x="51" y="81"/>
                  <a:pt x="51" y="81"/>
                  <a:pt x="51" y="81"/>
                </a:cubicBezTo>
                <a:cubicBezTo>
                  <a:pt x="48" y="82"/>
                  <a:pt x="45" y="83"/>
                  <a:pt x="42" y="83"/>
                </a:cubicBezTo>
                <a:cubicBezTo>
                  <a:pt x="40" y="84"/>
                  <a:pt x="37" y="84"/>
                  <a:pt x="34" y="84"/>
                </a:cubicBezTo>
                <a:cubicBezTo>
                  <a:pt x="31" y="83"/>
                  <a:pt x="29" y="81"/>
                  <a:pt x="27" y="79"/>
                </a:cubicBezTo>
                <a:cubicBezTo>
                  <a:pt x="25" y="77"/>
                  <a:pt x="23" y="74"/>
                  <a:pt x="21" y="71"/>
                </a:cubicBezTo>
                <a:cubicBezTo>
                  <a:pt x="22" y="68"/>
                  <a:pt x="23" y="65"/>
                  <a:pt x="24" y="62"/>
                </a:cubicBezTo>
                <a:cubicBezTo>
                  <a:pt x="24" y="59"/>
                  <a:pt x="25" y="57"/>
                  <a:pt x="27" y="54"/>
                </a:cubicBezTo>
                <a:close/>
                <a:moveTo>
                  <a:pt x="22" y="37"/>
                </a:moveTo>
                <a:cubicBezTo>
                  <a:pt x="22" y="37"/>
                  <a:pt x="22" y="37"/>
                  <a:pt x="22" y="37"/>
                </a:cubicBezTo>
                <a:cubicBezTo>
                  <a:pt x="24" y="34"/>
                  <a:pt x="29" y="29"/>
                  <a:pt x="35" y="26"/>
                </a:cubicBezTo>
                <a:cubicBezTo>
                  <a:pt x="46" y="29"/>
                  <a:pt x="46" y="29"/>
                  <a:pt x="46" y="29"/>
                </a:cubicBezTo>
                <a:cubicBezTo>
                  <a:pt x="42" y="46"/>
                  <a:pt x="42" y="46"/>
                  <a:pt x="42" y="46"/>
                </a:cubicBezTo>
                <a:cubicBezTo>
                  <a:pt x="27" y="49"/>
                  <a:pt x="27" y="49"/>
                  <a:pt x="27" y="49"/>
                </a:cubicBezTo>
                <a:cubicBezTo>
                  <a:pt x="22" y="37"/>
                  <a:pt x="22" y="37"/>
                  <a:pt x="22" y="37"/>
                </a:cubicBezTo>
                <a:close/>
                <a:moveTo>
                  <a:pt x="47" y="47"/>
                </a:moveTo>
                <a:cubicBezTo>
                  <a:pt x="47" y="47"/>
                  <a:pt x="47" y="47"/>
                  <a:pt x="47" y="47"/>
                </a:cubicBezTo>
                <a:cubicBezTo>
                  <a:pt x="46" y="47"/>
                  <a:pt x="46" y="47"/>
                  <a:pt x="46" y="47"/>
                </a:cubicBezTo>
                <a:cubicBezTo>
                  <a:pt x="50" y="30"/>
                  <a:pt x="50" y="30"/>
                  <a:pt x="50" y="30"/>
                </a:cubicBezTo>
                <a:cubicBezTo>
                  <a:pt x="68" y="28"/>
                  <a:pt x="68" y="28"/>
                  <a:pt x="68" y="28"/>
                </a:cubicBezTo>
                <a:cubicBezTo>
                  <a:pt x="81" y="42"/>
                  <a:pt x="81" y="42"/>
                  <a:pt x="81" y="42"/>
                </a:cubicBezTo>
                <a:cubicBezTo>
                  <a:pt x="76" y="59"/>
                  <a:pt x="76" y="59"/>
                  <a:pt x="76" y="59"/>
                </a:cubicBezTo>
                <a:cubicBezTo>
                  <a:pt x="60" y="63"/>
                  <a:pt x="60" y="63"/>
                  <a:pt x="60" y="63"/>
                </a:cubicBezTo>
                <a:cubicBezTo>
                  <a:pt x="47" y="47"/>
                  <a:pt x="47" y="47"/>
                  <a:pt x="47" y="47"/>
                </a:cubicBezTo>
                <a:close/>
                <a:moveTo>
                  <a:pt x="70" y="19"/>
                </a:moveTo>
                <a:cubicBezTo>
                  <a:pt x="70" y="19"/>
                  <a:pt x="70" y="19"/>
                  <a:pt x="70" y="19"/>
                </a:cubicBezTo>
                <a:cubicBezTo>
                  <a:pt x="68" y="23"/>
                  <a:pt x="68" y="23"/>
                  <a:pt x="68" y="23"/>
                </a:cubicBezTo>
                <a:cubicBezTo>
                  <a:pt x="49" y="26"/>
                  <a:pt x="49" y="26"/>
                  <a:pt x="49" y="26"/>
                </a:cubicBezTo>
                <a:cubicBezTo>
                  <a:pt x="36" y="21"/>
                  <a:pt x="36" y="21"/>
                  <a:pt x="36" y="21"/>
                </a:cubicBezTo>
                <a:cubicBezTo>
                  <a:pt x="35" y="18"/>
                  <a:pt x="35" y="18"/>
                  <a:pt x="35" y="18"/>
                </a:cubicBezTo>
                <a:cubicBezTo>
                  <a:pt x="46" y="14"/>
                  <a:pt x="59" y="13"/>
                  <a:pt x="70" y="19"/>
                </a:cubicBezTo>
                <a:close/>
                <a:moveTo>
                  <a:pt x="31" y="21"/>
                </a:moveTo>
                <a:cubicBezTo>
                  <a:pt x="31" y="21"/>
                  <a:pt x="31" y="21"/>
                  <a:pt x="31" y="21"/>
                </a:cubicBezTo>
                <a:cubicBezTo>
                  <a:pt x="32" y="23"/>
                  <a:pt x="32" y="23"/>
                  <a:pt x="32" y="23"/>
                </a:cubicBezTo>
                <a:cubicBezTo>
                  <a:pt x="25" y="26"/>
                  <a:pt x="20" y="32"/>
                  <a:pt x="18" y="34"/>
                </a:cubicBezTo>
                <a:cubicBezTo>
                  <a:pt x="17" y="34"/>
                  <a:pt x="17" y="34"/>
                  <a:pt x="17" y="34"/>
                </a:cubicBezTo>
                <a:cubicBezTo>
                  <a:pt x="21" y="28"/>
                  <a:pt x="25" y="24"/>
                  <a:pt x="31" y="21"/>
                </a:cubicBezTo>
                <a:close/>
                <a:moveTo>
                  <a:pt x="11" y="68"/>
                </a:moveTo>
                <a:cubicBezTo>
                  <a:pt x="11" y="68"/>
                  <a:pt x="11" y="68"/>
                  <a:pt x="11" y="68"/>
                </a:cubicBezTo>
                <a:cubicBezTo>
                  <a:pt x="9" y="58"/>
                  <a:pt x="9" y="48"/>
                  <a:pt x="14" y="38"/>
                </a:cubicBezTo>
                <a:cubicBezTo>
                  <a:pt x="17" y="38"/>
                  <a:pt x="17" y="38"/>
                  <a:pt x="17" y="38"/>
                </a:cubicBezTo>
                <a:cubicBezTo>
                  <a:pt x="23" y="52"/>
                  <a:pt x="23" y="52"/>
                  <a:pt x="23" y="52"/>
                </a:cubicBezTo>
                <a:cubicBezTo>
                  <a:pt x="21" y="55"/>
                  <a:pt x="20" y="58"/>
                  <a:pt x="19" y="61"/>
                </a:cubicBezTo>
                <a:cubicBezTo>
                  <a:pt x="18" y="64"/>
                  <a:pt x="18" y="67"/>
                  <a:pt x="17" y="70"/>
                </a:cubicBezTo>
                <a:cubicBezTo>
                  <a:pt x="12" y="71"/>
                  <a:pt x="12" y="71"/>
                  <a:pt x="12" y="71"/>
                </a:cubicBezTo>
                <a:cubicBezTo>
                  <a:pt x="12" y="70"/>
                  <a:pt x="11" y="69"/>
                  <a:pt x="11" y="68"/>
                </a:cubicBezTo>
                <a:close/>
                <a:moveTo>
                  <a:pt x="29" y="93"/>
                </a:moveTo>
                <a:cubicBezTo>
                  <a:pt x="29" y="93"/>
                  <a:pt x="29" y="93"/>
                  <a:pt x="29" y="93"/>
                </a:cubicBezTo>
                <a:cubicBezTo>
                  <a:pt x="22" y="88"/>
                  <a:pt x="17" y="82"/>
                  <a:pt x="14" y="75"/>
                </a:cubicBezTo>
                <a:cubicBezTo>
                  <a:pt x="18" y="74"/>
                  <a:pt x="18" y="74"/>
                  <a:pt x="18" y="74"/>
                </a:cubicBezTo>
                <a:cubicBezTo>
                  <a:pt x="20" y="77"/>
                  <a:pt x="21" y="80"/>
                  <a:pt x="23" y="82"/>
                </a:cubicBezTo>
                <a:cubicBezTo>
                  <a:pt x="25" y="84"/>
                  <a:pt x="28" y="86"/>
                  <a:pt x="31" y="88"/>
                </a:cubicBezTo>
                <a:cubicBezTo>
                  <a:pt x="29" y="93"/>
                  <a:pt x="29" y="93"/>
                  <a:pt x="29" y="93"/>
                </a:cubicBezTo>
                <a:close/>
                <a:moveTo>
                  <a:pt x="65" y="98"/>
                </a:moveTo>
                <a:cubicBezTo>
                  <a:pt x="65" y="98"/>
                  <a:pt x="65" y="98"/>
                  <a:pt x="65" y="98"/>
                </a:cubicBezTo>
                <a:cubicBezTo>
                  <a:pt x="64" y="98"/>
                  <a:pt x="64" y="98"/>
                  <a:pt x="63" y="98"/>
                </a:cubicBezTo>
                <a:cubicBezTo>
                  <a:pt x="54" y="101"/>
                  <a:pt x="43" y="100"/>
                  <a:pt x="33" y="95"/>
                </a:cubicBezTo>
                <a:cubicBezTo>
                  <a:pt x="35" y="89"/>
                  <a:pt x="35" y="89"/>
                  <a:pt x="35" y="89"/>
                </a:cubicBezTo>
                <a:cubicBezTo>
                  <a:pt x="38" y="89"/>
                  <a:pt x="41" y="89"/>
                  <a:pt x="43" y="88"/>
                </a:cubicBezTo>
                <a:cubicBezTo>
                  <a:pt x="46" y="87"/>
                  <a:pt x="49" y="86"/>
                  <a:pt x="52" y="85"/>
                </a:cubicBezTo>
                <a:cubicBezTo>
                  <a:pt x="66" y="92"/>
                  <a:pt x="66" y="92"/>
                  <a:pt x="66" y="92"/>
                </a:cubicBezTo>
                <a:cubicBezTo>
                  <a:pt x="65" y="98"/>
                  <a:pt x="65" y="98"/>
                  <a:pt x="65" y="98"/>
                </a:cubicBezTo>
                <a:close/>
                <a:moveTo>
                  <a:pt x="55" y="81"/>
                </a:moveTo>
                <a:cubicBezTo>
                  <a:pt x="55" y="81"/>
                  <a:pt x="55" y="81"/>
                  <a:pt x="55" y="81"/>
                </a:cubicBezTo>
                <a:cubicBezTo>
                  <a:pt x="61" y="68"/>
                  <a:pt x="61" y="68"/>
                  <a:pt x="61" y="68"/>
                </a:cubicBezTo>
                <a:cubicBezTo>
                  <a:pt x="76" y="64"/>
                  <a:pt x="76" y="64"/>
                  <a:pt x="76" y="64"/>
                </a:cubicBezTo>
                <a:cubicBezTo>
                  <a:pt x="81" y="77"/>
                  <a:pt x="81" y="77"/>
                  <a:pt x="81" y="77"/>
                </a:cubicBezTo>
                <a:cubicBezTo>
                  <a:pt x="79" y="79"/>
                  <a:pt x="78" y="81"/>
                  <a:pt x="76" y="83"/>
                </a:cubicBezTo>
                <a:cubicBezTo>
                  <a:pt x="73" y="85"/>
                  <a:pt x="71" y="87"/>
                  <a:pt x="68" y="88"/>
                </a:cubicBezTo>
                <a:cubicBezTo>
                  <a:pt x="55" y="81"/>
                  <a:pt x="55" y="81"/>
                  <a:pt x="55" y="81"/>
                </a:cubicBezTo>
                <a:close/>
                <a:moveTo>
                  <a:pt x="89" y="79"/>
                </a:moveTo>
                <a:cubicBezTo>
                  <a:pt x="89" y="79"/>
                  <a:pt x="89" y="79"/>
                  <a:pt x="89" y="79"/>
                </a:cubicBezTo>
                <a:cubicBezTo>
                  <a:pt x="84" y="87"/>
                  <a:pt x="78" y="93"/>
                  <a:pt x="70" y="96"/>
                </a:cubicBezTo>
                <a:cubicBezTo>
                  <a:pt x="70" y="92"/>
                  <a:pt x="70" y="92"/>
                  <a:pt x="70" y="92"/>
                </a:cubicBezTo>
                <a:cubicBezTo>
                  <a:pt x="73" y="91"/>
                  <a:pt x="76" y="89"/>
                  <a:pt x="79" y="87"/>
                </a:cubicBezTo>
                <a:cubicBezTo>
                  <a:pt x="81" y="85"/>
                  <a:pt x="83" y="82"/>
                  <a:pt x="85" y="80"/>
                </a:cubicBezTo>
                <a:cubicBezTo>
                  <a:pt x="89" y="78"/>
                  <a:pt x="89" y="78"/>
                  <a:pt x="89" y="78"/>
                </a:cubicBezTo>
                <a:cubicBezTo>
                  <a:pt x="89" y="79"/>
                  <a:pt x="89" y="79"/>
                  <a:pt x="89" y="79"/>
                </a:cubicBezTo>
                <a:close/>
                <a:moveTo>
                  <a:pt x="92" y="73"/>
                </a:moveTo>
                <a:cubicBezTo>
                  <a:pt x="92" y="73"/>
                  <a:pt x="92" y="73"/>
                  <a:pt x="92" y="73"/>
                </a:cubicBezTo>
                <a:cubicBezTo>
                  <a:pt x="85" y="75"/>
                  <a:pt x="85" y="75"/>
                  <a:pt x="85" y="75"/>
                </a:cubicBezTo>
                <a:cubicBezTo>
                  <a:pt x="80" y="61"/>
                  <a:pt x="80" y="61"/>
                  <a:pt x="80" y="61"/>
                </a:cubicBezTo>
                <a:cubicBezTo>
                  <a:pt x="85" y="42"/>
                  <a:pt x="85" y="42"/>
                  <a:pt x="85" y="42"/>
                </a:cubicBezTo>
                <a:cubicBezTo>
                  <a:pt x="92" y="42"/>
                  <a:pt x="92" y="42"/>
                  <a:pt x="92" y="42"/>
                </a:cubicBezTo>
                <a:cubicBezTo>
                  <a:pt x="93" y="43"/>
                  <a:pt x="93" y="45"/>
                  <a:pt x="93" y="46"/>
                </a:cubicBezTo>
                <a:cubicBezTo>
                  <a:pt x="96" y="55"/>
                  <a:pt x="95" y="64"/>
                  <a:pt x="92" y="73"/>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5" name="Freeform 62">
            <a:extLst>
              <a:ext uri="{FF2B5EF4-FFF2-40B4-BE49-F238E27FC236}">
                <a16:creationId xmlns:a16="http://schemas.microsoft.com/office/drawing/2014/main" id="{C3D13B6C-1DB4-42B4-9138-07E6DDFD8734}"/>
              </a:ext>
            </a:extLst>
          </p:cNvPr>
          <p:cNvSpPr>
            <a:spLocks noEditPoints="1"/>
          </p:cNvSpPr>
          <p:nvPr/>
        </p:nvSpPr>
        <p:spPr bwMode="auto">
          <a:xfrm rot="19688311">
            <a:off x="6203950" y="5094288"/>
            <a:ext cx="458788" cy="458787"/>
          </a:xfrm>
          <a:custGeom>
            <a:avLst/>
            <a:gdLst>
              <a:gd name="T0" fmla="*/ 2147483646 w 107"/>
              <a:gd name="T1" fmla="*/ 2147483646 h 107"/>
              <a:gd name="T2" fmla="*/ 2147483646 w 107"/>
              <a:gd name="T3" fmla="*/ 2147483646 h 107"/>
              <a:gd name="T4" fmla="*/ 2147483646 w 107"/>
              <a:gd name="T5" fmla="*/ 2147483646 h 107"/>
              <a:gd name="T6" fmla="*/ 2147483646 w 107"/>
              <a:gd name="T7" fmla="*/ 2147483646 h 107"/>
              <a:gd name="T8" fmla="*/ 2147483646 w 107"/>
              <a:gd name="T9" fmla="*/ 2147483646 h 107"/>
              <a:gd name="T10" fmla="*/ 2147483646 w 107"/>
              <a:gd name="T11" fmla="*/ 2147483646 h 107"/>
              <a:gd name="T12" fmla="*/ 0 w 107"/>
              <a:gd name="T13" fmla="*/ 2147483646 h 107"/>
              <a:gd name="T14" fmla="*/ 2147483646 w 107"/>
              <a:gd name="T15" fmla="*/ 2147483646 h 107"/>
              <a:gd name="T16" fmla="*/ 2147483646 w 107"/>
              <a:gd name="T17" fmla="*/ 2147483646 h 107"/>
              <a:gd name="T18" fmla="*/ 2147483646 w 107"/>
              <a:gd name="T19" fmla="*/ 2147483646 h 107"/>
              <a:gd name="T20" fmla="*/ 2147483646 w 107"/>
              <a:gd name="T21" fmla="*/ 2147483646 h 107"/>
              <a:gd name="T22" fmla="*/ 2147483646 w 107"/>
              <a:gd name="T23" fmla="*/ 2147483646 h 107"/>
              <a:gd name="T24" fmla="*/ 2147483646 w 107"/>
              <a:gd name="T25" fmla="*/ 2147483646 h 107"/>
              <a:gd name="T26" fmla="*/ 2147483646 w 107"/>
              <a:gd name="T27" fmla="*/ 2147483646 h 107"/>
              <a:gd name="T28" fmla="*/ 2147483646 w 107"/>
              <a:gd name="T29" fmla="*/ 2147483646 h 107"/>
              <a:gd name="T30" fmla="*/ 2147483646 w 107"/>
              <a:gd name="T31" fmla="*/ 2147483646 h 107"/>
              <a:gd name="T32" fmla="*/ 2147483646 w 107"/>
              <a:gd name="T33" fmla="*/ 2147483646 h 107"/>
              <a:gd name="T34" fmla="*/ 2147483646 w 107"/>
              <a:gd name="T35" fmla="*/ 2147483646 h 107"/>
              <a:gd name="T36" fmla="*/ 2147483646 w 107"/>
              <a:gd name="T37" fmla="*/ 2147483646 h 107"/>
              <a:gd name="T38" fmla="*/ 2147483646 w 107"/>
              <a:gd name="T39" fmla="*/ 2147483646 h 107"/>
              <a:gd name="T40" fmla="*/ 2147483646 w 107"/>
              <a:gd name="T41" fmla="*/ 2147483646 h 107"/>
              <a:gd name="T42" fmla="*/ 2147483646 w 107"/>
              <a:gd name="T43" fmla="*/ 2147483646 h 107"/>
              <a:gd name="T44" fmla="*/ 2147483646 w 107"/>
              <a:gd name="T45" fmla="*/ 2147483646 h 107"/>
              <a:gd name="T46" fmla="*/ 2147483646 w 107"/>
              <a:gd name="T47" fmla="*/ 2147483646 h 107"/>
              <a:gd name="T48" fmla="*/ 2147483646 w 107"/>
              <a:gd name="T49" fmla="*/ 2147483646 h 107"/>
              <a:gd name="T50" fmla="*/ 2147483646 w 107"/>
              <a:gd name="T51" fmla="*/ 2147483646 h 107"/>
              <a:gd name="T52" fmla="*/ 2147483646 w 107"/>
              <a:gd name="T53" fmla="*/ 2147483646 h 107"/>
              <a:gd name="T54" fmla="*/ 2147483646 w 107"/>
              <a:gd name="T55" fmla="*/ 2147483646 h 107"/>
              <a:gd name="T56" fmla="*/ 2147483646 w 107"/>
              <a:gd name="T57" fmla="*/ 2147483646 h 107"/>
              <a:gd name="T58" fmla="*/ 2147483646 w 107"/>
              <a:gd name="T59" fmla="*/ 2147483646 h 107"/>
              <a:gd name="T60" fmla="*/ 2147483646 w 107"/>
              <a:gd name="T61" fmla="*/ 2147483646 h 107"/>
              <a:gd name="T62" fmla="*/ 2147483646 w 107"/>
              <a:gd name="T63" fmla="*/ 2147483646 h 107"/>
              <a:gd name="T64" fmla="*/ 2147483646 w 107"/>
              <a:gd name="T65" fmla="*/ 2147483646 h 107"/>
              <a:gd name="T66" fmla="*/ 2147483646 w 107"/>
              <a:gd name="T67" fmla="*/ 2147483646 h 107"/>
              <a:gd name="T68" fmla="*/ 2147483646 w 107"/>
              <a:gd name="T69" fmla="*/ 2147483646 h 107"/>
              <a:gd name="T70" fmla="*/ 2147483646 w 107"/>
              <a:gd name="T71" fmla="*/ 2147483646 h 107"/>
              <a:gd name="T72" fmla="*/ 2147483646 w 107"/>
              <a:gd name="T73" fmla="*/ 2147483646 h 107"/>
              <a:gd name="T74" fmla="*/ 2147483646 w 107"/>
              <a:gd name="T75" fmla="*/ 2147483646 h 107"/>
              <a:gd name="T76" fmla="*/ 2147483646 w 107"/>
              <a:gd name="T77" fmla="*/ 2147483646 h 107"/>
              <a:gd name="T78" fmla="*/ 2147483646 w 107"/>
              <a:gd name="T79" fmla="*/ 2147483646 h 107"/>
              <a:gd name="T80" fmla="*/ 2147483646 w 107"/>
              <a:gd name="T81" fmla="*/ 2147483646 h 107"/>
              <a:gd name="T82" fmla="*/ 2147483646 w 107"/>
              <a:gd name="T83" fmla="*/ 2147483646 h 107"/>
              <a:gd name="T84" fmla="*/ 2147483646 w 107"/>
              <a:gd name="T85" fmla="*/ 2147483646 h 107"/>
              <a:gd name="T86" fmla="*/ 2147483646 w 107"/>
              <a:gd name="T87" fmla="*/ 2147483646 h 107"/>
              <a:gd name="T88" fmla="*/ 2147483646 w 107"/>
              <a:gd name="T89" fmla="*/ 2147483646 h 107"/>
              <a:gd name="T90" fmla="*/ 2147483646 w 107"/>
              <a:gd name="T91" fmla="*/ 2147483646 h 107"/>
              <a:gd name="T92" fmla="*/ 2147483646 w 107"/>
              <a:gd name="T93" fmla="*/ 2147483646 h 107"/>
              <a:gd name="T94" fmla="*/ 2147483646 w 107"/>
              <a:gd name="T95" fmla="*/ 2147483646 h 107"/>
              <a:gd name="T96" fmla="*/ 2147483646 w 107"/>
              <a:gd name="T97" fmla="*/ 2147483646 h 10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07" h="107">
                <a:moveTo>
                  <a:pt x="106" y="76"/>
                </a:moveTo>
                <a:cubicBezTo>
                  <a:pt x="84" y="54"/>
                  <a:pt x="84" y="54"/>
                  <a:pt x="84" y="54"/>
                </a:cubicBezTo>
                <a:cubicBezTo>
                  <a:pt x="104" y="35"/>
                  <a:pt x="104" y="35"/>
                  <a:pt x="104" y="35"/>
                </a:cubicBezTo>
                <a:cubicBezTo>
                  <a:pt x="107" y="31"/>
                  <a:pt x="107" y="27"/>
                  <a:pt x="106" y="23"/>
                </a:cubicBezTo>
                <a:cubicBezTo>
                  <a:pt x="104" y="17"/>
                  <a:pt x="93" y="9"/>
                  <a:pt x="88" y="4"/>
                </a:cubicBezTo>
                <a:cubicBezTo>
                  <a:pt x="84" y="0"/>
                  <a:pt x="77" y="0"/>
                  <a:pt x="73" y="4"/>
                </a:cubicBezTo>
                <a:cubicBezTo>
                  <a:pt x="53" y="24"/>
                  <a:pt x="53" y="24"/>
                  <a:pt x="53" y="24"/>
                </a:cubicBezTo>
                <a:cubicBezTo>
                  <a:pt x="32" y="2"/>
                  <a:pt x="32" y="2"/>
                  <a:pt x="32" y="2"/>
                </a:cubicBezTo>
                <a:cubicBezTo>
                  <a:pt x="30" y="0"/>
                  <a:pt x="28" y="0"/>
                  <a:pt x="26" y="2"/>
                </a:cubicBezTo>
                <a:cubicBezTo>
                  <a:pt x="2" y="26"/>
                  <a:pt x="2" y="26"/>
                  <a:pt x="2" y="26"/>
                </a:cubicBezTo>
                <a:cubicBezTo>
                  <a:pt x="0" y="28"/>
                  <a:pt x="0" y="30"/>
                  <a:pt x="2" y="32"/>
                </a:cubicBezTo>
                <a:cubicBezTo>
                  <a:pt x="23" y="54"/>
                  <a:pt x="23" y="54"/>
                  <a:pt x="23" y="54"/>
                </a:cubicBezTo>
                <a:cubicBezTo>
                  <a:pt x="2" y="75"/>
                  <a:pt x="2" y="75"/>
                  <a:pt x="2" y="75"/>
                </a:cubicBezTo>
                <a:cubicBezTo>
                  <a:pt x="1" y="76"/>
                  <a:pt x="0" y="77"/>
                  <a:pt x="0" y="78"/>
                </a:cubicBezTo>
                <a:cubicBezTo>
                  <a:pt x="0" y="86"/>
                  <a:pt x="0" y="95"/>
                  <a:pt x="0" y="103"/>
                </a:cubicBezTo>
                <a:cubicBezTo>
                  <a:pt x="0" y="105"/>
                  <a:pt x="2" y="107"/>
                  <a:pt x="4" y="107"/>
                </a:cubicBezTo>
                <a:cubicBezTo>
                  <a:pt x="29" y="107"/>
                  <a:pt x="29" y="107"/>
                  <a:pt x="29" y="107"/>
                </a:cubicBezTo>
                <a:cubicBezTo>
                  <a:pt x="31" y="107"/>
                  <a:pt x="32" y="107"/>
                  <a:pt x="32" y="106"/>
                </a:cubicBezTo>
                <a:cubicBezTo>
                  <a:pt x="54" y="84"/>
                  <a:pt x="54" y="84"/>
                  <a:pt x="54" y="84"/>
                </a:cubicBezTo>
                <a:cubicBezTo>
                  <a:pt x="76" y="106"/>
                  <a:pt x="76" y="106"/>
                  <a:pt x="76" y="106"/>
                </a:cubicBezTo>
                <a:cubicBezTo>
                  <a:pt x="76" y="106"/>
                  <a:pt x="76" y="106"/>
                  <a:pt x="76" y="106"/>
                </a:cubicBezTo>
                <a:cubicBezTo>
                  <a:pt x="77" y="107"/>
                  <a:pt x="80" y="107"/>
                  <a:pt x="81" y="106"/>
                </a:cubicBezTo>
                <a:cubicBezTo>
                  <a:pt x="106" y="81"/>
                  <a:pt x="106" y="81"/>
                  <a:pt x="106" y="81"/>
                </a:cubicBezTo>
                <a:cubicBezTo>
                  <a:pt x="107" y="80"/>
                  <a:pt x="107" y="77"/>
                  <a:pt x="106" y="76"/>
                </a:cubicBezTo>
                <a:close/>
                <a:moveTo>
                  <a:pt x="79" y="9"/>
                </a:moveTo>
                <a:cubicBezTo>
                  <a:pt x="79" y="9"/>
                  <a:pt x="79" y="9"/>
                  <a:pt x="79" y="9"/>
                </a:cubicBezTo>
                <a:cubicBezTo>
                  <a:pt x="80" y="8"/>
                  <a:pt x="82" y="8"/>
                  <a:pt x="83" y="9"/>
                </a:cubicBezTo>
                <a:cubicBezTo>
                  <a:pt x="88" y="14"/>
                  <a:pt x="93" y="19"/>
                  <a:pt x="98" y="25"/>
                </a:cubicBezTo>
                <a:cubicBezTo>
                  <a:pt x="99" y="26"/>
                  <a:pt x="99" y="28"/>
                  <a:pt x="98" y="29"/>
                </a:cubicBezTo>
                <a:cubicBezTo>
                  <a:pt x="91" y="36"/>
                  <a:pt x="91" y="36"/>
                  <a:pt x="91" y="36"/>
                </a:cubicBezTo>
                <a:cubicBezTo>
                  <a:pt x="87" y="32"/>
                  <a:pt x="87" y="32"/>
                  <a:pt x="87" y="32"/>
                </a:cubicBezTo>
                <a:cubicBezTo>
                  <a:pt x="87" y="32"/>
                  <a:pt x="87" y="32"/>
                  <a:pt x="87" y="32"/>
                </a:cubicBezTo>
                <a:cubicBezTo>
                  <a:pt x="87" y="32"/>
                  <a:pt x="87" y="32"/>
                  <a:pt x="87" y="32"/>
                </a:cubicBezTo>
                <a:cubicBezTo>
                  <a:pt x="87" y="31"/>
                  <a:pt x="87" y="31"/>
                  <a:pt x="87" y="31"/>
                </a:cubicBezTo>
                <a:cubicBezTo>
                  <a:pt x="87" y="31"/>
                  <a:pt x="87" y="31"/>
                  <a:pt x="87" y="3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2" y="16"/>
                  <a:pt x="72" y="16"/>
                  <a:pt x="72" y="16"/>
                </a:cubicBezTo>
                <a:cubicBezTo>
                  <a:pt x="79" y="9"/>
                  <a:pt x="79" y="9"/>
                  <a:pt x="79" y="9"/>
                </a:cubicBezTo>
                <a:close/>
                <a:moveTo>
                  <a:pt x="82" y="33"/>
                </a:moveTo>
                <a:cubicBezTo>
                  <a:pt x="82" y="33"/>
                  <a:pt x="82" y="33"/>
                  <a:pt x="82" y="33"/>
                </a:cubicBezTo>
                <a:cubicBezTo>
                  <a:pt x="62" y="53"/>
                  <a:pt x="42" y="73"/>
                  <a:pt x="22" y="93"/>
                </a:cubicBezTo>
                <a:cubicBezTo>
                  <a:pt x="15" y="85"/>
                  <a:pt x="15" y="85"/>
                  <a:pt x="15" y="85"/>
                </a:cubicBezTo>
                <a:cubicBezTo>
                  <a:pt x="74" y="26"/>
                  <a:pt x="74" y="26"/>
                  <a:pt x="74" y="26"/>
                </a:cubicBezTo>
                <a:cubicBezTo>
                  <a:pt x="77" y="28"/>
                  <a:pt x="79" y="31"/>
                  <a:pt x="82" y="33"/>
                </a:cubicBezTo>
                <a:close/>
                <a:moveTo>
                  <a:pt x="10" y="29"/>
                </a:moveTo>
                <a:cubicBezTo>
                  <a:pt x="10" y="29"/>
                  <a:pt x="10" y="29"/>
                  <a:pt x="10" y="29"/>
                </a:cubicBezTo>
                <a:cubicBezTo>
                  <a:pt x="29" y="10"/>
                  <a:pt x="29" y="10"/>
                  <a:pt x="29" y="10"/>
                </a:cubicBezTo>
                <a:cubicBezTo>
                  <a:pt x="32" y="14"/>
                  <a:pt x="32" y="14"/>
                  <a:pt x="32" y="14"/>
                </a:cubicBezTo>
                <a:cubicBezTo>
                  <a:pt x="26" y="21"/>
                  <a:pt x="26" y="21"/>
                  <a:pt x="26" y="21"/>
                </a:cubicBezTo>
                <a:cubicBezTo>
                  <a:pt x="25" y="21"/>
                  <a:pt x="25" y="23"/>
                  <a:pt x="26" y="24"/>
                </a:cubicBezTo>
                <a:cubicBezTo>
                  <a:pt x="27" y="25"/>
                  <a:pt x="28" y="25"/>
                  <a:pt x="29" y="24"/>
                </a:cubicBezTo>
                <a:cubicBezTo>
                  <a:pt x="36" y="17"/>
                  <a:pt x="36" y="17"/>
                  <a:pt x="36" y="17"/>
                </a:cubicBezTo>
                <a:cubicBezTo>
                  <a:pt x="41" y="23"/>
                  <a:pt x="41" y="23"/>
                  <a:pt x="41" y="23"/>
                </a:cubicBezTo>
                <a:cubicBezTo>
                  <a:pt x="38" y="26"/>
                  <a:pt x="38" y="26"/>
                  <a:pt x="38" y="26"/>
                </a:cubicBezTo>
                <a:cubicBezTo>
                  <a:pt x="37" y="27"/>
                  <a:pt x="37" y="28"/>
                  <a:pt x="38" y="29"/>
                </a:cubicBezTo>
                <a:cubicBezTo>
                  <a:pt x="39" y="30"/>
                  <a:pt x="40" y="30"/>
                  <a:pt x="41" y="29"/>
                </a:cubicBezTo>
                <a:cubicBezTo>
                  <a:pt x="45" y="26"/>
                  <a:pt x="45" y="26"/>
                  <a:pt x="45" y="26"/>
                </a:cubicBezTo>
                <a:cubicBezTo>
                  <a:pt x="48" y="29"/>
                  <a:pt x="48" y="29"/>
                  <a:pt x="48" y="29"/>
                </a:cubicBezTo>
                <a:cubicBezTo>
                  <a:pt x="29" y="48"/>
                  <a:pt x="29" y="48"/>
                  <a:pt x="29" y="48"/>
                </a:cubicBezTo>
                <a:cubicBezTo>
                  <a:pt x="10" y="29"/>
                  <a:pt x="10" y="29"/>
                  <a:pt x="10" y="29"/>
                </a:cubicBezTo>
                <a:close/>
                <a:moveTo>
                  <a:pt x="68" y="20"/>
                </a:moveTo>
                <a:cubicBezTo>
                  <a:pt x="68" y="20"/>
                  <a:pt x="68" y="20"/>
                  <a:pt x="68" y="20"/>
                </a:cubicBezTo>
                <a:cubicBezTo>
                  <a:pt x="71" y="22"/>
                  <a:pt x="71" y="22"/>
                  <a:pt x="71" y="22"/>
                </a:cubicBezTo>
                <a:cubicBezTo>
                  <a:pt x="12" y="82"/>
                  <a:pt x="12" y="82"/>
                  <a:pt x="12" y="82"/>
                </a:cubicBezTo>
                <a:cubicBezTo>
                  <a:pt x="9" y="79"/>
                  <a:pt x="9" y="79"/>
                  <a:pt x="9" y="79"/>
                </a:cubicBezTo>
                <a:cubicBezTo>
                  <a:pt x="68" y="20"/>
                  <a:pt x="68" y="20"/>
                  <a:pt x="68" y="20"/>
                </a:cubicBezTo>
                <a:close/>
                <a:moveTo>
                  <a:pt x="8" y="99"/>
                </a:moveTo>
                <a:cubicBezTo>
                  <a:pt x="8" y="99"/>
                  <a:pt x="8" y="99"/>
                  <a:pt x="8" y="99"/>
                </a:cubicBezTo>
                <a:cubicBezTo>
                  <a:pt x="8" y="85"/>
                  <a:pt x="8" y="85"/>
                  <a:pt x="8" y="85"/>
                </a:cubicBezTo>
                <a:cubicBezTo>
                  <a:pt x="22" y="99"/>
                  <a:pt x="22" y="99"/>
                  <a:pt x="22" y="99"/>
                </a:cubicBezTo>
                <a:cubicBezTo>
                  <a:pt x="8" y="99"/>
                  <a:pt x="8" y="99"/>
                  <a:pt x="8" y="99"/>
                </a:cubicBezTo>
                <a:close/>
                <a:moveTo>
                  <a:pt x="28" y="99"/>
                </a:moveTo>
                <a:cubicBezTo>
                  <a:pt x="28" y="99"/>
                  <a:pt x="28" y="99"/>
                  <a:pt x="28" y="99"/>
                </a:cubicBezTo>
                <a:cubicBezTo>
                  <a:pt x="26" y="96"/>
                  <a:pt x="26" y="96"/>
                  <a:pt x="26" y="96"/>
                </a:cubicBezTo>
                <a:cubicBezTo>
                  <a:pt x="45" y="76"/>
                  <a:pt x="65" y="56"/>
                  <a:pt x="85" y="36"/>
                </a:cubicBezTo>
                <a:cubicBezTo>
                  <a:pt x="88" y="39"/>
                  <a:pt x="88" y="39"/>
                  <a:pt x="88" y="39"/>
                </a:cubicBezTo>
                <a:cubicBezTo>
                  <a:pt x="28" y="99"/>
                  <a:pt x="28" y="99"/>
                  <a:pt x="28" y="99"/>
                </a:cubicBezTo>
                <a:close/>
                <a:moveTo>
                  <a:pt x="78" y="98"/>
                </a:moveTo>
                <a:cubicBezTo>
                  <a:pt x="78" y="98"/>
                  <a:pt x="78" y="98"/>
                  <a:pt x="78" y="98"/>
                </a:cubicBezTo>
                <a:cubicBezTo>
                  <a:pt x="59" y="79"/>
                  <a:pt x="59" y="79"/>
                  <a:pt x="59" y="79"/>
                </a:cubicBezTo>
                <a:cubicBezTo>
                  <a:pt x="79" y="60"/>
                  <a:pt x="79" y="60"/>
                  <a:pt x="79" y="60"/>
                </a:cubicBezTo>
                <a:cubicBezTo>
                  <a:pt x="82" y="63"/>
                  <a:pt x="82" y="63"/>
                  <a:pt x="82" y="63"/>
                </a:cubicBezTo>
                <a:cubicBezTo>
                  <a:pt x="79" y="67"/>
                  <a:pt x="79" y="67"/>
                  <a:pt x="79" y="67"/>
                </a:cubicBezTo>
                <a:cubicBezTo>
                  <a:pt x="78" y="68"/>
                  <a:pt x="78" y="69"/>
                  <a:pt x="79" y="70"/>
                </a:cubicBezTo>
                <a:cubicBezTo>
                  <a:pt x="80" y="71"/>
                  <a:pt x="81" y="71"/>
                  <a:pt x="82" y="70"/>
                </a:cubicBezTo>
                <a:cubicBezTo>
                  <a:pt x="85" y="67"/>
                  <a:pt x="85" y="67"/>
                  <a:pt x="85" y="67"/>
                </a:cubicBezTo>
                <a:cubicBezTo>
                  <a:pt x="91" y="72"/>
                  <a:pt x="91" y="72"/>
                  <a:pt x="91" y="72"/>
                </a:cubicBezTo>
                <a:cubicBezTo>
                  <a:pt x="84" y="79"/>
                  <a:pt x="84" y="79"/>
                  <a:pt x="84" y="79"/>
                </a:cubicBezTo>
                <a:cubicBezTo>
                  <a:pt x="83" y="80"/>
                  <a:pt x="83" y="81"/>
                  <a:pt x="84" y="82"/>
                </a:cubicBezTo>
                <a:cubicBezTo>
                  <a:pt x="85" y="83"/>
                  <a:pt x="86" y="83"/>
                  <a:pt x="87" y="82"/>
                </a:cubicBezTo>
                <a:cubicBezTo>
                  <a:pt x="94" y="75"/>
                  <a:pt x="94" y="75"/>
                  <a:pt x="94" y="75"/>
                </a:cubicBezTo>
                <a:cubicBezTo>
                  <a:pt x="97" y="79"/>
                  <a:pt x="97" y="79"/>
                  <a:pt x="97" y="79"/>
                </a:cubicBezTo>
                <a:cubicBezTo>
                  <a:pt x="78" y="98"/>
                  <a:pt x="78" y="98"/>
                  <a:pt x="78" y="98"/>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6" name="Freeform 64">
            <a:extLst>
              <a:ext uri="{FF2B5EF4-FFF2-40B4-BE49-F238E27FC236}">
                <a16:creationId xmlns:a16="http://schemas.microsoft.com/office/drawing/2014/main" id="{AABFC8A8-C45B-4251-9CC4-3C42B47E2AEE}"/>
              </a:ext>
            </a:extLst>
          </p:cNvPr>
          <p:cNvSpPr>
            <a:spLocks noEditPoints="1"/>
          </p:cNvSpPr>
          <p:nvPr/>
        </p:nvSpPr>
        <p:spPr bwMode="auto">
          <a:xfrm rot="19688311">
            <a:off x="6970713" y="6072188"/>
            <a:ext cx="436562" cy="447675"/>
          </a:xfrm>
          <a:custGeom>
            <a:avLst/>
            <a:gdLst>
              <a:gd name="T0" fmla="*/ 2147483646 w 102"/>
              <a:gd name="T1" fmla="*/ 2147483646 h 104"/>
              <a:gd name="T2" fmla="*/ 2147483646 w 102"/>
              <a:gd name="T3" fmla="*/ 2147483646 h 104"/>
              <a:gd name="T4" fmla="*/ 2147483646 w 102"/>
              <a:gd name="T5" fmla="*/ 2147483646 h 104"/>
              <a:gd name="T6" fmla="*/ 2147483646 w 102"/>
              <a:gd name="T7" fmla="*/ 2147483646 h 104"/>
              <a:gd name="T8" fmla="*/ 2147483646 w 102"/>
              <a:gd name="T9" fmla="*/ 2147483646 h 104"/>
              <a:gd name="T10" fmla="*/ 2147483646 w 102"/>
              <a:gd name="T11" fmla="*/ 2147483646 h 104"/>
              <a:gd name="T12" fmla="*/ 2147483646 w 102"/>
              <a:gd name="T13" fmla="*/ 2147483646 h 104"/>
              <a:gd name="T14" fmla="*/ 2147483646 w 102"/>
              <a:gd name="T15" fmla="*/ 2147483646 h 104"/>
              <a:gd name="T16" fmla="*/ 2147483646 w 102"/>
              <a:gd name="T17" fmla="*/ 2147483646 h 104"/>
              <a:gd name="T18" fmla="*/ 2147483646 w 102"/>
              <a:gd name="T19" fmla="*/ 2147483646 h 104"/>
              <a:gd name="T20" fmla="*/ 2147483646 w 102"/>
              <a:gd name="T21" fmla="*/ 2147483646 h 104"/>
              <a:gd name="T22" fmla="*/ 2147483646 w 102"/>
              <a:gd name="T23" fmla="*/ 2147483646 h 104"/>
              <a:gd name="T24" fmla="*/ 2147483646 w 102"/>
              <a:gd name="T25" fmla="*/ 2147483646 h 104"/>
              <a:gd name="T26" fmla="*/ 2147483646 w 102"/>
              <a:gd name="T27" fmla="*/ 2147483646 h 104"/>
              <a:gd name="T28" fmla="*/ 2147483646 w 102"/>
              <a:gd name="T29" fmla="*/ 2147483646 h 104"/>
              <a:gd name="T30" fmla="*/ 2147483646 w 102"/>
              <a:gd name="T31" fmla="*/ 2147483646 h 104"/>
              <a:gd name="T32" fmla="*/ 2147483646 w 102"/>
              <a:gd name="T33" fmla="*/ 2147483646 h 104"/>
              <a:gd name="T34" fmla="*/ 2147483646 w 102"/>
              <a:gd name="T35" fmla="*/ 2147483646 h 104"/>
              <a:gd name="T36" fmla="*/ 2147483646 w 102"/>
              <a:gd name="T37" fmla="*/ 2147483646 h 104"/>
              <a:gd name="T38" fmla="*/ 2147483646 w 102"/>
              <a:gd name="T39" fmla="*/ 2147483646 h 104"/>
              <a:gd name="T40" fmla="*/ 2147483646 w 102"/>
              <a:gd name="T41" fmla="*/ 2147483646 h 104"/>
              <a:gd name="T42" fmla="*/ 2147483646 w 102"/>
              <a:gd name="T43" fmla="*/ 2147483646 h 104"/>
              <a:gd name="T44" fmla="*/ 2147483646 w 102"/>
              <a:gd name="T45" fmla="*/ 2147483646 h 104"/>
              <a:gd name="T46" fmla="*/ 2147483646 w 102"/>
              <a:gd name="T47" fmla="*/ 2147483646 h 104"/>
              <a:gd name="T48" fmla="*/ 2147483646 w 102"/>
              <a:gd name="T49" fmla="*/ 2147483646 h 104"/>
              <a:gd name="T50" fmla="*/ 2147483646 w 102"/>
              <a:gd name="T51" fmla="*/ 2147483646 h 104"/>
              <a:gd name="T52" fmla="*/ 2147483646 w 102"/>
              <a:gd name="T53" fmla="*/ 2147483646 h 104"/>
              <a:gd name="T54" fmla="*/ 2147483646 w 102"/>
              <a:gd name="T55" fmla="*/ 2147483646 h 104"/>
              <a:gd name="T56" fmla="*/ 2147483646 w 102"/>
              <a:gd name="T57" fmla="*/ 2147483646 h 104"/>
              <a:gd name="T58" fmla="*/ 2147483646 w 102"/>
              <a:gd name="T59" fmla="*/ 2147483646 h 104"/>
              <a:gd name="T60" fmla="*/ 2147483646 w 102"/>
              <a:gd name="T61" fmla="*/ 2147483646 h 104"/>
              <a:gd name="T62" fmla="*/ 2147483646 w 102"/>
              <a:gd name="T63" fmla="*/ 2147483646 h 104"/>
              <a:gd name="T64" fmla="*/ 2147483646 w 102"/>
              <a:gd name="T65" fmla="*/ 2147483646 h 104"/>
              <a:gd name="T66" fmla="*/ 2147483646 w 102"/>
              <a:gd name="T67" fmla="*/ 2147483646 h 104"/>
              <a:gd name="T68" fmla="*/ 2147483646 w 102"/>
              <a:gd name="T69" fmla="*/ 2147483646 h 104"/>
              <a:gd name="T70" fmla="*/ 2147483646 w 102"/>
              <a:gd name="T71" fmla="*/ 2147483646 h 104"/>
              <a:gd name="T72" fmla="*/ 2147483646 w 102"/>
              <a:gd name="T73" fmla="*/ 2147483646 h 104"/>
              <a:gd name="T74" fmla="*/ 2147483646 w 102"/>
              <a:gd name="T75" fmla="*/ 2147483646 h 104"/>
              <a:gd name="T76" fmla="*/ 2147483646 w 102"/>
              <a:gd name="T77" fmla="*/ 2147483646 h 104"/>
              <a:gd name="T78" fmla="*/ 2147483646 w 102"/>
              <a:gd name="T79" fmla="*/ 2147483646 h 104"/>
              <a:gd name="T80" fmla="*/ 2147483646 w 102"/>
              <a:gd name="T81" fmla="*/ 2147483646 h 104"/>
              <a:gd name="T82" fmla="*/ 2147483646 w 102"/>
              <a:gd name="T83" fmla="*/ 2147483646 h 104"/>
              <a:gd name="T84" fmla="*/ 2147483646 w 102"/>
              <a:gd name="T85" fmla="*/ 2147483646 h 104"/>
              <a:gd name="T86" fmla="*/ 2147483646 w 102"/>
              <a:gd name="T87" fmla="*/ 2147483646 h 104"/>
              <a:gd name="T88" fmla="*/ 2147483646 w 102"/>
              <a:gd name="T89" fmla="*/ 2147483646 h 104"/>
              <a:gd name="T90" fmla="*/ 2147483646 w 102"/>
              <a:gd name="T91" fmla="*/ 2147483646 h 104"/>
              <a:gd name="T92" fmla="*/ 2147483646 w 102"/>
              <a:gd name="T93" fmla="*/ 2147483646 h 104"/>
              <a:gd name="T94" fmla="*/ 2147483646 w 102"/>
              <a:gd name="T95" fmla="*/ 2147483646 h 104"/>
              <a:gd name="T96" fmla="*/ 2147483646 w 102"/>
              <a:gd name="T97" fmla="*/ 2147483646 h 104"/>
              <a:gd name="T98" fmla="*/ 2147483646 w 102"/>
              <a:gd name="T99" fmla="*/ 2147483646 h 10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2" h="104">
                <a:moveTo>
                  <a:pt x="99" y="59"/>
                </a:moveTo>
                <a:cubicBezTo>
                  <a:pt x="96" y="57"/>
                  <a:pt x="96" y="57"/>
                  <a:pt x="96" y="57"/>
                </a:cubicBezTo>
                <a:cubicBezTo>
                  <a:pt x="96" y="57"/>
                  <a:pt x="96" y="57"/>
                  <a:pt x="96" y="57"/>
                </a:cubicBezTo>
                <a:cubicBezTo>
                  <a:pt x="91" y="54"/>
                  <a:pt x="91" y="54"/>
                  <a:pt x="91" y="54"/>
                </a:cubicBezTo>
                <a:cubicBezTo>
                  <a:pt x="92" y="51"/>
                  <a:pt x="92" y="51"/>
                  <a:pt x="92" y="51"/>
                </a:cubicBezTo>
                <a:cubicBezTo>
                  <a:pt x="92" y="51"/>
                  <a:pt x="92" y="51"/>
                  <a:pt x="92" y="51"/>
                </a:cubicBezTo>
                <a:cubicBezTo>
                  <a:pt x="93" y="49"/>
                  <a:pt x="93" y="47"/>
                  <a:pt x="91" y="46"/>
                </a:cubicBezTo>
                <a:cubicBezTo>
                  <a:pt x="43" y="19"/>
                  <a:pt x="43" y="19"/>
                  <a:pt x="43" y="19"/>
                </a:cubicBezTo>
                <a:cubicBezTo>
                  <a:pt x="46" y="14"/>
                  <a:pt x="46" y="14"/>
                  <a:pt x="46" y="14"/>
                </a:cubicBezTo>
                <a:cubicBezTo>
                  <a:pt x="46" y="14"/>
                  <a:pt x="46" y="14"/>
                  <a:pt x="46" y="14"/>
                </a:cubicBezTo>
                <a:cubicBezTo>
                  <a:pt x="47" y="12"/>
                  <a:pt x="47" y="10"/>
                  <a:pt x="45" y="9"/>
                </a:cubicBezTo>
                <a:cubicBezTo>
                  <a:pt x="31" y="1"/>
                  <a:pt x="31" y="1"/>
                  <a:pt x="31" y="1"/>
                </a:cubicBezTo>
                <a:cubicBezTo>
                  <a:pt x="31" y="1"/>
                  <a:pt x="31" y="1"/>
                  <a:pt x="31" y="1"/>
                </a:cubicBezTo>
                <a:cubicBezTo>
                  <a:pt x="29" y="0"/>
                  <a:pt x="27" y="0"/>
                  <a:pt x="26" y="2"/>
                </a:cubicBezTo>
                <a:cubicBezTo>
                  <a:pt x="1" y="44"/>
                  <a:pt x="1" y="44"/>
                  <a:pt x="1" y="44"/>
                </a:cubicBezTo>
                <a:cubicBezTo>
                  <a:pt x="1" y="44"/>
                  <a:pt x="1" y="44"/>
                  <a:pt x="1" y="44"/>
                </a:cubicBezTo>
                <a:cubicBezTo>
                  <a:pt x="0" y="46"/>
                  <a:pt x="1" y="49"/>
                  <a:pt x="3" y="50"/>
                </a:cubicBezTo>
                <a:cubicBezTo>
                  <a:pt x="16" y="58"/>
                  <a:pt x="16" y="58"/>
                  <a:pt x="16" y="58"/>
                </a:cubicBezTo>
                <a:cubicBezTo>
                  <a:pt x="16" y="58"/>
                  <a:pt x="16" y="58"/>
                  <a:pt x="16" y="58"/>
                </a:cubicBezTo>
                <a:cubicBezTo>
                  <a:pt x="18" y="59"/>
                  <a:pt x="21" y="58"/>
                  <a:pt x="22" y="56"/>
                </a:cubicBezTo>
                <a:cubicBezTo>
                  <a:pt x="24" y="52"/>
                  <a:pt x="24" y="52"/>
                  <a:pt x="24" y="52"/>
                </a:cubicBezTo>
                <a:cubicBezTo>
                  <a:pt x="27" y="53"/>
                  <a:pt x="27" y="53"/>
                  <a:pt x="27" y="53"/>
                </a:cubicBezTo>
                <a:cubicBezTo>
                  <a:pt x="27" y="54"/>
                  <a:pt x="27" y="54"/>
                  <a:pt x="27" y="54"/>
                </a:cubicBezTo>
                <a:cubicBezTo>
                  <a:pt x="27" y="55"/>
                  <a:pt x="26" y="57"/>
                  <a:pt x="26" y="58"/>
                </a:cubicBezTo>
                <a:cubicBezTo>
                  <a:pt x="26" y="65"/>
                  <a:pt x="29" y="71"/>
                  <a:pt x="34" y="75"/>
                </a:cubicBezTo>
                <a:cubicBezTo>
                  <a:pt x="37" y="79"/>
                  <a:pt x="42" y="81"/>
                  <a:pt x="47" y="82"/>
                </a:cubicBezTo>
                <a:cubicBezTo>
                  <a:pt x="47" y="97"/>
                  <a:pt x="47" y="97"/>
                  <a:pt x="47" y="97"/>
                </a:cubicBezTo>
                <a:cubicBezTo>
                  <a:pt x="26" y="97"/>
                  <a:pt x="26" y="97"/>
                  <a:pt x="26" y="97"/>
                </a:cubicBezTo>
                <a:cubicBezTo>
                  <a:pt x="24" y="97"/>
                  <a:pt x="22" y="98"/>
                  <a:pt x="22" y="101"/>
                </a:cubicBezTo>
                <a:cubicBezTo>
                  <a:pt x="22" y="103"/>
                  <a:pt x="24" y="104"/>
                  <a:pt x="26" y="104"/>
                </a:cubicBezTo>
                <a:cubicBezTo>
                  <a:pt x="76" y="104"/>
                  <a:pt x="76" y="104"/>
                  <a:pt x="76" y="104"/>
                </a:cubicBezTo>
                <a:cubicBezTo>
                  <a:pt x="78" y="104"/>
                  <a:pt x="80" y="103"/>
                  <a:pt x="80" y="101"/>
                </a:cubicBezTo>
                <a:cubicBezTo>
                  <a:pt x="80" y="98"/>
                  <a:pt x="78" y="97"/>
                  <a:pt x="76" y="97"/>
                </a:cubicBezTo>
                <a:cubicBezTo>
                  <a:pt x="55" y="97"/>
                  <a:pt x="55" y="97"/>
                  <a:pt x="55" y="97"/>
                </a:cubicBezTo>
                <a:cubicBezTo>
                  <a:pt x="55" y="82"/>
                  <a:pt x="55" y="82"/>
                  <a:pt x="55" y="82"/>
                </a:cubicBezTo>
                <a:cubicBezTo>
                  <a:pt x="57" y="82"/>
                  <a:pt x="59" y="81"/>
                  <a:pt x="61" y="80"/>
                </a:cubicBezTo>
                <a:cubicBezTo>
                  <a:pt x="63" y="79"/>
                  <a:pt x="65" y="78"/>
                  <a:pt x="67" y="76"/>
                </a:cubicBezTo>
                <a:cubicBezTo>
                  <a:pt x="72" y="79"/>
                  <a:pt x="72" y="79"/>
                  <a:pt x="72" y="79"/>
                </a:cubicBezTo>
                <a:cubicBezTo>
                  <a:pt x="72" y="79"/>
                  <a:pt x="72" y="79"/>
                  <a:pt x="72" y="79"/>
                </a:cubicBezTo>
                <a:cubicBezTo>
                  <a:pt x="74" y="80"/>
                  <a:pt x="76" y="79"/>
                  <a:pt x="77" y="78"/>
                </a:cubicBezTo>
                <a:cubicBezTo>
                  <a:pt x="79" y="75"/>
                  <a:pt x="79" y="75"/>
                  <a:pt x="79" y="75"/>
                </a:cubicBezTo>
                <a:cubicBezTo>
                  <a:pt x="84" y="78"/>
                  <a:pt x="84" y="78"/>
                  <a:pt x="84" y="78"/>
                </a:cubicBezTo>
                <a:cubicBezTo>
                  <a:pt x="87" y="80"/>
                  <a:pt x="87" y="80"/>
                  <a:pt x="87" y="80"/>
                </a:cubicBezTo>
                <a:cubicBezTo>
                  <a:pt x="87" y="80"/>
                  <a:pt x="87" y="80"/>
                  <a:pt x="87" y="80"/>
                </a:cubicBezTo>
                <a:cubicBezTo>
                  <a:pt x="89" y="81"/>
                  <a:pt x="91" y="80"/>
                  <a:pt x="92" y="78"/>
                </a:cubicBezTo>
                <a:cubicBezTo>
                  <a:pt x="96" y="71"/>
                  <a:pt x="96" y="71"/>
                  <a:pt x="96" y="71"/>
                </a:cubicBezTo>
                <a:cubicBezTo>
                  <a:pt x="96" y="71"/>
                  <a:pt x="96" y="71"/>
                  <a:pt x="96" y="71"/>
                </a:cubicBezTo>
                <a:cubicBezTo>
                  <a:pt x="101" y="64"/>
                  <a:pt x="101" y="64"/>
                  <a:pt x="101" y="64"/>
                </a:cubicBezTo>
                <a:cubicBezTo>
                  <a:pt x="100" y="64"/>
                  <a:pt x="100" y="64"/>
                  <a:pt x="100" y="64"/>
                </a:cubicBezTo>
                <a:cubicBezTo>
                  <a:pt x="101" y="64"/>
                  <a:pt x="101" y="64"/>
                  <a:pt x="101" y="64"/>
                </a:cubicBezTo>
                <a:cubicBezTo>
                  <a:pt x="102" y="62"/>
                  <a:pt x="101" y="60"/>
                  <a:pt x="99" y="59"/>
                </a:cubicBezTo>
                <a:close/>
                <a:moveTo>
                  <a:pt x="20" y="44"/>
                </a:moveTo>
                <a:cubicBezTo>
                  <a:pt x="20" y="44"/>
                  <a:pt x="20" y="44"/>
                  <a:pt x="20" y="44"/>
                </a:cubicBezTo>
                <a:cubicBezTo>
                  <a:pt x="20" y="44"/>
                  <a:pt x="20" y="44"/>
                  <a:pt x="20" y="44"/>
                </a:cubicBezTo>
                <a:cubicBezTo>
                  <a:pt x="20" y="45"/>
                  <a:pt x="20" y="45"/>
                  <a:pt x="20" y="45"/>
                </a:cubicBezTo>
                <a:cubicBezTo>
                  <a:pt x="17" y="49"/>
                  <a:pt x="17" y="49"/>
                  <a:pt x="17" y="49"/>
                </a:cubicBezTo>
                <a:cubicBezTo>
                  <a:pt x="10" y="45"/>
                  <a:pt x="10" y="45"/>
                  <a:pt x="10" y="45"/>
                </a:cubicBezTo>
                <a:cubicBezTo>
                  <a:pt x="30" y="9"/>
                  <a:pt x="30" y="9"/>
                  <a:pt x="30" y="9"/>
                </a:cubicBezTo>
                <a:cubicBezTo>
                  <a:pt x="38" y="13"/>
                  <a:pt x="38" y="13"/>
                  <a:pt x="38" y="13"/>
                </a:cubicBezTo>
                <a:cubicBezTo>
                  <a:pt x="36" y="17"/>
                  <a:pt x="36" y="17"/>
                  <a:pt x="36" y="17"/>
                </a:cubicBezTo>
                <a:cubicBezTo>
                  <a:pt x="35" y="18"/>
                  <a:pt x="35" y="18"/>
                  <a:pt x="35" y="18"/>
                </a:cubicBezTo>
                <a:cubicBezTo>
                  <a:pt x="35" y="18"/>
                  <a:pt x="35" y="18"/>
                  <a:pt x="35" y="18"/>
                </a:cubicBezTo>
                <a:cubicBezTo>
                  <a:pt x="20" y="44"/>
                  <a:pt x="20" y="44"/>
                  <a:pt x="20" y="44"/>
                </a:cubicBezTo>
                <a:close/>
                <a:moveTo>
                  <a:pt x="58" y="73"/>
                </a:moveTo>
                <a:cubicBezTo>
                  <a:pt x="58" y="73"/>
                  <a:pt x="58" y="73"/>
                  <a:pt x="58" y="73"/>
                </a:cubicBezTo>
                <a:cubicBezTo>
                  <a:pt x="56" y="74"/>
                  <a:pt x="54" y="75"/>
                  <a:pt x="51" y="75"/>
                </a:cubicBezTo>
                <a:cubicBezTo>
                  <a:pt x="51" y="75"/>
                  <a:pt x="51" y="75"/>
                  <a:pt x="51" y="75"/>
                </a:cubicBezTo>
                <a:cubicBezTo>
                  <a:pt x="46" y="75"/>
                  <a:pt x="42" y="73"/>
                  <a:pt x="39" y="70"/>
                </a:cubicBezTo>
                <a:cubicBezTo>
                  <a:pt x="36" y="67"/>
                  <a:pt x="34" y="63"/>
                  <a:pt x="34" y="58"/>
                </a:cubicBezTo>
                <a:cubicBezTo>
                  <a:pt x="34" y="57"/>
                  <a:pt x="34" y="57"/>
                  <a:pt x="34" y="57"/>
                </a:cubicBezTo>
                <a:cubicBezTo>
                  <a:pt x="60" y="72"/>
                  <a:pt x="60" y="72"/>
                  <a:pt x="60" y="72"/>
                </a:cubicBezTo>
                <a:cubicBezTo>
                  <a:pt x="59" y="73"/>
                  <a:pt x="59" y="73"/>
                  <a:pt x="58" y="73"/>
                </a:cubicBezTo>
                <a:close/>
                <a:moveTo>
                  <a:pt x="74" y="67"/>
                </a:moveTo>
                <a:cubicBezTo>
                  <a:pt x="74" y="67"/>
                  <a:pt x="74" y="67"/>
                  <a:pt x="74" y="67"/>
                </a:cubicBezTo>
                <a:cubicBezTo>
                  <a:pt x="74" y="68"/>
                  <a:pt x="74" y="68"/>
                  <a:pt x="74" y="68"/>
                </a:cubicBezTo>
                <a:cubicBezTo>
                  <a:pt x="72" y="70"/>
                  <a:pt x="72" y="70"/>
                  <a:pt x="72" y="70"/>
                </a:cubicBezTo>
                <a:cubicBezTo>
                  <a:pt x="69" y="68"/>
                  <a:pt x="69" y="68"/>
                  <a:pt x="69" y="68"/>
                </a:cubicBezTo>
                <a:cubicBezTo>
                  <a:pt x="69" y="68"/>
                  <a:pt x="69" y="68"/>
                  <a:pt x="69" y="6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26" y="43"/>
                  <a:pt x="26" y="43"/>
                  <a:pt x="26" y="43"/>
                </a:cubicBezTo>
                <a:cubicBezTo>
                  <a:pt x="37" y="24"/>
                  <a:pt x="37" y="24"/>
                  <a:pt x="37" y="24"/>
                </a:cubicBezTo>
                <a:cubicBezTo>
                  <a:pt x="84" y="51"/>
                  <a:pt x="84" y="51"/>
                  <a:pt x="84" y="51"/>
                </a:cubicBezTo>
                <a:cubicBezTo>
                  <a:pt x="83" y="52"/>
                  <a:pt x="83" y="52"/>
                  <a:pt x="83" y="52"/>
                </a:cubicBezTo>
                <a:cubicBezTo>
                  <a:pt x="83" y="52"/>
                  <a:pt x="83" y="52"/>
                  <a:pt x="83" y="52"/>
                </a:cubicBezTo>
                <a:cubicBezTo>
                  <a:pt x="82" y="53"/>
                  <a:pt x="82" y="53"/>
                  <a:pt x="82" y="53"/>
                </a:cubicBezTo>
                <a:cubicBezTo>
                  <a:pt x="82" y="54"/>
                  <a:pt x="82" y="54"/>
                  <a:pt x="82" y="54"/>
                </a:cubicBezTo>
                <a:cubicBezTo>
                  <a:pt x="74" y="67"/>
                  <a:pt x="74" y="67"/>
                  <a:pt x="74" y="67"/>
                </a:cubicBezTo>
                <a:close/>
                <a:moveTo>
                  <a:pt x="90" y="67"/>
                </a:moveTo>
                <a:cubicBezTo>
                  <a:pt x="90" y="67"/>
                  <a:pt x="90" y="67"/>
                  <a:pt x="90" y="67"/>
                </a:cubicBezTo>
                <a:cubicBezTo>
                  <a:pt x="90" y="68"/>
                  <a:pt x="90" y="68"/>
                  <a:pt x="90" y="68"/>
                </a:cubicBezTo>
                <a:cubicBezTo>
                  <a:pt x="88" y="71"/>
                  <a:pt x="88" y="71"/>
                  <a:pt x="88" y="71"/>
                </a:cubicBezTo>
                <a:cubicBezTo>
                  <a:pt x="80" y="66"/>
                  <a:pt x="80" y="66"/>
                  <a:pt x="80" y="66"/>
                </a:cubicBezTo>
                <a:cubicBezTo>
                  <a:pt x="84" y="59"/>
                  <a:pt x="84" y="59"/>
                  <a:pt x="84" y="59"/>
                </a:cubicBezTo>
                <a:cubicBezTo>
                  <a:pt x="92" y="64"/>
                  <a:pt x="92" y="64"/>
                  <a:pt x="92" y="64"/>
                </a:cubicBezTo>
                <a:cubicBezTo>
                  <a:pt x="90" y="67"/>
                  <a:pt x="90" y="67"/>
                  <a:pt x="90" y="67"/>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7" name="Freeform 31">
            <a:extLst>
              <a:ext uri="{FF2B5EF4-FFF2-40B4-BE49-F238E27FC236}">
                <a16:creationId xmlns:a16="http://schemas.microsoft.com/office/drawing/2014/main" id="{867BDF57-A563-4574-B2F9-23CE0ED0B5C1}"/>
              </a:ext>
            </a:extLst>
          </p:cNvPr>
          <p:cNvSpPr>
            <a:spLocks noEditPoints="1"/>
          </p:cNvSpPr>
          <p:nvPr/>
        </p:nvSpPr>
        <p:spPr bwMode="auto">
          <a:xfrm rot="19688311">
            <a:off x="1025525" y="898525"/>
            <a:ext cx="458788" cy="334963"/>
          </a:xfrm>
          <a:custGeom>
            <a:avLst/>
            <a:gdLst>
              <a:gd name="T0" fmla="*/ 2147483646 w 107"/>
              <a:gd name="T1" fmla="*/ 2147483646 h 78"/>
              <a:gd name="T2" fmla="*/ 2147483646 w 107"/>
              <a:gd name="T3" fmla="*/ 2147483646 h 78"/>
              <a:gd name="T4" fmla="*/ 2147483646 w 107"/>
              <a:gd name="T5" fmla="*/ 2147483646 h 78"/>
              <a:gd name="T6" fmla="*/ 2147483646 w 107"/>
              <a:gd name="T7" fmla="*/ 2147483646 h 78"/>
              <a:gd name="T8" fmla="*/ 2147483646 w 107"/>
              <a:gd name="T9" fmla="*/ 2147483646 h 78"/>
              <a:gd name="T10" fmla="*/ 2147483646 w 107"/>
              <a:gd name="T11" fmla="*/ 2147483646 h 78"/>
              <a:gd name="T12" fmla="*/ 2147483646 w 107"/>
              <a:gd name="T13" fmla="*/ 0 h 78"/>
              <a:gd name="T14" fmla="*/ 2147483646 w 107"/>
              <a:gd name="T15" fmla="*/ 2147483646 h 78"/>
              <a:gd name="T16" fmla="*/ 2147483646 w 107"/>
              <a:gd name="T17" fmla="*/ 2147483646 h 78"/>
              <a:gd name="T18" fmla="*/ 2147483646 w 107"/>
              <a:gd name="T19" fmla="*/ 2147483646 h 78"/>
              <a:gd name="T20" fmla="*/ 2147483646 w 107"/>
              <a:gd name="T21" fmla="*/ 2147483646 h 78"/>
              <a:gd name="T22" fmla="*/ 2147483646 w 107"/>
              <a:gd name="T23" fmla="*/ 2147483646 h 78"/>
              <a:gd name="T24" fmla="*/ 2147483646 w 107"/>
              <a:gd name="T25" fmla="*/ 2147483646 h 78"/>
              <a:gd name="T26" fmla="*/ 2147483646 w 107"/>
              <a:gd name="T27" fmla="*/ 2147483646 h 78"/>
              <a:gd name="T28" fmla="*/ 2147483646 w 107"/>
              <a:gd name="T29" fmla="*/ 2147483646 h 78"/>
              <a:gd name="T30" fmla="*/ 2147483646 w 107"/>
              <a:gd name="T31" fmla="*/ 2147483646 h 78"/>
              <a:gd name="T32" fmla="*/ 2147483646 w 107"/>
              <a:gd name="T33" fmla="*/ 2147483646 h 78"/>
              <a:gd name="T34" fmla="*/ 2147483646 w 107"/>
              <a:gd name="T35" fmla="*/ 2147483646 h 78"/>
              <a:gd name="T36" fmla="*/ 2147483646 w 107"/>
              <a:gd name="T37" fmla="*/ 2147483646 h 78"/>
              <a:gd name="T38" fmla="*/ 2147483646 w 107"/>
              <a:gd name="T39" fmla="*/ 2147483646 h 78"/>
              <a:gd name="T40" fmla="*/ 2147483646 w 107"/>
              <a:gd name="T41" fmla="*/ 2147483646 h 78"/>
              <a:gd name="T42" fmla="*/ 2147483646 w 107"/>
              <a:gd name="T43" fmla="*/ 2147483646 h 78"/>
              <a:gd name="T44" fmla="*/ 2147483646 w 107"/>
              <a:gd name="T45" fmla="*/ 2147483646 h 78"/>
              <a:gd name="T46" fmla="*/ 2147483646 w 107"/>
              <a:gd name="T47" fmla="*/ 2147483646 h 78"/>
              <a:gd name="T48" fmla="*/ 2147483646 w 107"/>
              <a:gd name="T49" fmla="*/ 2147483646 h 78"/>
              <a:gd name="T50" fmla="*/ 2147483646 w 107"/>
              <a:gd name="T51" fmla="*/ 2147483646 h 78"/>
              <a:gd name="T52" fmla="*/ 2147483646 w 107"/>
              <a:gd name="T53" fmla="*/ 2147483646 h 78"/>
              <a:gd name="T54" fmla="*/ 2147483646 w 107"/>
              <a:gd name="T55" fmla="*/ 2147483646 h 78"/>
              <a:gd name="T56" fmla="*/ 2147483646 w 107"/>
              <a:gd name="T57" fmla="*/ 2147483646 h 78"/>
              <a:gd name="T58" fmla="*/ 2147483646 w 107"/>
              <a:gd name="T59" fmla="*/ 2147483646 h 78"/>
              <a:gd name="T60" fmla="*/ 2147483646 w 107"/>
              <a:gd name="T61" fmla="*/ 2147483646 h 78"/>
              <a:gd name="T62" fmla="*/ 2147483646 w 107"/>
              <a:gd name="T63" fmla="*/ 2147483646 h 78"/>
              <a:gd name="T64" fmla="*/ 2147483646 w 107"/>
              <a:gd name="T65" fmla="*/ 2147483646 h 78"/>
              <a:gd name="T66" fmla="*/ 2147483646 w 107"/>
              <a:gd name="T67" fmla="*/ 2147483646 h 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7" h="78">
                <a:moveTo>
                  <a:pt x="46" y="43"/>
                </a:moveTo>
                <a:cubicBezTo>
                  <a:pt x="51" y="41"/>
                  <a:pt x="56" y="41"/>
                  <a:pt x="60" y="43"/>
                </a:cubicBezTo>
                <a:cubicBezTo>
                  <a:pt x="65" y="36"/>
                  <a:pt x="72" y="31"/>
                  <a:pt x="80" y="31"/>
                </a:cubicBezTo>
                <a:cubicBezTo>
                  <a:pt x="88" y="31"/>
                  <a:pt x="95" y="35"/>
                  <a:pt x="99" y="41"/>
                </a:cubicBezTo>
                <a:cubicBezTo>
                  <a:pt x="101" y="41"/>
                  <a:pt x="101" y="41"/>
                  <a:pt x="101" y="41"/>
                </a:cubicBezTo>
                <a:cubicBezTo>
                  <a:pt x="93" y="14"/>
                  <a:pt x="93" y="14"/>
                  <a:pt x="93" y="14"/>
                </a:cubicBezTo>
                <a:cubicBezTo>
                  <a:pt x="92" y="12"/>
                  <a:pt x="91" y="9"/>
                  <a:pt x="90" y="7"/>
                </a:cubicBezTo>
                <a:cubicBezTo>
                  <a:pt x="89" y="5"/>
                  <a:pt x="87" y="4"/>
                  <a:pt x="85" y="4"/>
                </a:cubicBezTo>
                <a:cubicBezTo>
                  <a:pt x="83" y="4"/>
                  <a:pt x="80" y="6"/>
                  <a:pt x="79" y="8"/>
                </a:cubicBezTo>
                <a:cubicBezTo>
                  <a:pt x="77" y="11"/>
                  <a:pt x="76" y="14"/>
                  <a:pt x="76" y="18"/>
                </a:cubicBezTo>
                <a:cubicBezTo>
                  <a:pt x="76" y="19"/>
                  <a:pt x="75" y="20"/>
                  <a:pt x="74" y="20"/>
                </a:cubicBezTo>
                <a:cubicBezTo>
                  <a:pt x="72" y="20"/>
                  <a:pt x="71" y="19"/>
                  <a:pt x="71" y="18"/>
                </a:cubicBezTo>
                <a:cubicBezTo>
                  <a:pt x="71" y="13"/>
                  <a:pt x="73" y="9"/>
                  <a:pt x="75" y="5"/>
                </a:cubicBezTo>
                <a:cubicBezTo>
                  <a:pt x="78" y="2"/>
                  <a:pt x="81" y="0"/>
                  <a:pt x="85" y="0"/>
                </a:cubicBezTo>
                <a:cubicBezTo>
                  <a:pt x="89" y="0"/>
                  <a:pt x="92" y="2"/>
                  <a:pt x="94" y="4"/>
                </a:cubicBezTo>
                <a:cubicBezTo>
                  <a:pt x="96" y="7"/>
                  <a:pt x="97" y="10"/>
                  <a:pt x="97" y="13"/>
                </a:cubicBezTo>
                <a:cubicBezTo>
                  <a:pt x="106" y="43"/>
                  <a:pt x="106" y="43"/>
                  <a:pt x="106" y="43"/>
                </a:cubicBezTo>
                <a:cubicBezTo>
                  <a:pt x="106" y="44"/>
                  <a:pt x="107" y="44"/>
                  <a:pt x="107" y="45"/>
                </a:cubicBezTo>
                <a:cubicBezTo>
                  <a:pt x="107" y="47"/>
                  <a:pt x="105" y="49"/>
                  <a:pt x="103" y="49"/>
                </a:cubicBezTo>
                <a:cubicBezTo>
                  <a:pt x="103" y="49"/>
                  <a:pt x="103" y="49"/>
                  <a:pt x="103" y="49"/>
                </a:cubicBezTo>
                <a:cubicBezTo>
                  <a:pt x="103" y="51"/>
                  <a:pt x="103" y="53"/>
                  <a:pt x="103" y="54"/>
                </a:cubicBezTo>
                <a:cubicBezTo>
                  <a:pt x="103" y="61"/>
                  <a:pt x="101" y="67"/>
                  <a:pt x="97" y="71"/>
                </a:cubicBezTo>
                <a:cubicBezTo>
                  <a:pt x="92" y="75"/>
                  <a:pt x="87" y="78"/>
                  <a:pt x="80" y="78"/>
                </a:cubicBezTo>
                <a:cubicBezTo>
                  <a:pt x="68" y="78"/>
                  <a:pt x="57" y="67"/>
                  <a:pt x="57" y="54"/>
                </a:cubicBezTo>
                <a:cubicBezTo>
                  <a:pt x="57" y="53"/>
                  <a:pt x="57" y="51"/>
                  <a:pt x="58" y="50"/>
                </a:cubicBezTo>
                <a:cubicBezTo>
                  <a:pt x="55" y="49"/>
                  <a:pt x="52" y="49"/>
                  <a:pt x="49" y="50"/>
                </a:cubicBezTo>
                <a:cubicBezTo>
                  <a:pt x="49" y="51"/>
                  <a:pt x="50" y="53"/>
                  <a:pt x="50" y="54"/>
                </a:cubicBezTo>
                <a:cubicBezTo>
                  <a:pt x="50" y="67"/>
                  <a:pt x="39" y="78"/>
                  <a:pt x="27" y="78"/>
                </a:cubicBezTo>
                <a:cubicBezTo>
                  <a:pt x="20" y="78"/>
                  <a:pt x="15" y="75"/>
                  <a:pt x="10" y="71"/>
                </a:cubicBezTo>
                <a:cubicBezTo>
                  <a:pt x="10" y="70"/>
                  <a:pt x="10" y="70"/>
                  <a:pt x="10" y="70"/>
                </a:cubicBezTo>
                <a:cubicBezTo>
                  <a:pt x="5" y="65"/>
                  <a:pt x="2" y="57"/>
                  <a:pt x="4" y="49"/>
                </a:cubicBezTo>
                <a:cubicBezTo>
                  <a:pt x="4" y="49"/>
                  <a:pt x="4" y="49"/>
                  <a:pt x="4" y="49"/>
                </a:cubicBezTo>
                <a:cubicBezTo>
                  <a:pt x="2" y="49"/>
                  <a:pt x="0" y="47"/>
                  <a:pt x="0" y="45"/>
                </a:cubicBezTo>
                <a:cubicBezTo>
                  <a:pt x="0" y="44"/>
                  <a:pt x="1" y="43"/>
                  <a:pt x="1" y="42"/>
                </a:cubicBezTo>
                <a:cubicBezTo>
                  <a:pt x="10" y="13"/>
                  <a:pt x="10" y="13"/>
                  <a:pt x="10" y="13"/>
                </a:cubicBezTo>
                <a:cubicBezTo>
                  <a:pt x="11" y="10"/>
                  <a:pt x="12" y="7"/>
                  <a:pt x="13" y="4"/>
                </a:cubicBezTo>
                <a:cubicBezTo>
                  <a:pt x="15" y="2"/>
                  <a:pt x="18" y="0"/>
                  <a:pt x="22" y="0"/>
                </a:cubicBezTo>
                <a:cubicBezTo>
                  <a:pt x="26" y="0"/>
                  <a:pt x="30" y="2"/>
                  <a:pt x="32" y="5"/>
                </a:cubicBezTo>
                <a:cubicBezTo>
                  <a:pt x="34" y="9"/>
                  <a:pt x="36" y="13"/>
                  <a:pt x="36" y="18"/>
                </a:cubicBezTo>
                <a:cubicBezTo>
                  <a:pt x="36" y="19"/>
                  <a:pt x="35" y="20"/>
                  <a:pt x="33" y="20"/>
                </a:cubicBezTo>
                <a:cubicBezTo>
                  <a:pt x="32" y="20"/>
                  <a:pt x="31" y="19"/>
                  <a:pt x="31" y="18"/>
                </a:cubicBezTo>
                <a:cubicBezTo>
                  <a:pt x="31" y="14"/>
                  <a:pt x="30" y="11"/>
                  <a:pt x="28" y="8"/>
                </a:cubicBezTo>
                <a:cubicBezTo>
                  <a:pt x="27" y="6"/>
                  <a:pt x="25" y="4"/>
                  <a:pt x="22" y="4"/>
                </a:cubicBezTo>
                <a:cubicBezTo>
                  <a:pt x="20" y="4"/>
                  <a:pt x="18" y="5"/>
                  <a:pt x="17" y="7"/>
                </a:cubicBezTo>
                <a:cubicBezTo>
                  <a:pt x="16" y="9"/>
                  <a:pt x="15" y="12"/>
                  <a:pt x="14" y="14"/>
                </a:cubicBezTo>
                <a:cubicBezTo>
                  <a:pt x="6" y="41"/>
                  <a:pt x="6" y="41"/>
                  <a:pt x="6" y="41"/>
                </a:cubicBezTo>
                <a:cubicBezTo>
                  <a:pt x="8" y="41"/>
                  <a:pt x="8" y="41"/>
                  <a:pt x="8" y="41"/>
                </a:cubicBezTo>
                <a:cubicBezTo>
                  <a:pt x="12" y="35"/>
                  <a:pt x="19" y="31"/>
                  <a:pt x="27" y="31"/>
                </a:cubicBezTo>
                <a:cubicBezTo>
                  <a:pt x="33" y="31"/>
                  <a:pt x="39" y="34"/>
                  <a:pt x="43" y="38"/>
                </a:cubicBezTo>
                <a:cubicBezTo>
                  <a:pt x="44" y="40"/>
                  <a:pt x="45" y="41"/>
                  <a:pt x="46" y="43"/>
                </a:cubicBezTo>
                <a:close/>
                <a:moveTo>
                  <a:pt x="13" y="47"/>
                </a:moveTo>
                <a:cubicBezTo>
                  <a:pt x="13" y="47"/>
                  <a:pt x="13" y="47"/>
                  <a:pt x="13" y="47"/>
                </a:cubicBezTo>
                <a:cubicBezTo>
                  <a:pt x="13" y="47"/>
                  <a:pt x="13" y="47"/>
                  <a:pt x="13" y="47"/>
                </a:cubicBezTo>
                <a:cubicBezTo>
                  <a:pt x="10" y="53"/>
                  <a:pt x="11" y="60"/>
                  <a:pt x="16" y="65"/>
                </a:cubicBezTo>
                <a:cubicBezTo>
                  <a:pt x="16" y="65"/>
                  <a:pt x="16" y="65"/>
                  <a:pt x="16" y="65"/>
                </a:cubicBezTo>
                <a:cubicBezTo>
                  <a:pt x="19" y="68"/>
                  <a:pt x="22" y="70"/>
                  <a:pt x="27" y="70"/>
                </a:cubicBezTo>
                <a:cubicBezTo>
                  <a:pt x="35" y="70"/>
                  <a:pt x="42" y="63"/>
                  <a:pt x="42" y="54"/>
                </a:cubicBezTo>
                <a:cubicBezTo>
                  <a:pt x="42" y="50"/>
                  <a:pt x="40" y="46"/>
                  <a:pt x="37" y="44"/>
                </a:cubicBezTo>
                <a:cubicBezTo>
                  <a:pt x="35" y="41"/>
                  <a:pt x="31" y="39"/>
                  <a:pt x="27" y="39"/>
                </a:cubicBezTo>
                <a:cubicBezTo>
                  <a:pt x="21" y="39"/>
                  <a:pt x="16" y="42"/>
                  <a:pt x="13" y="47"/>
                </a:cubicBezTo>
                <a:close/>
                <a:moveTo>
                  <a:pt x="80" y="39"/>
                </a:moveTo>
                <a:cubicBezTo>
                  <a:pt x="80" y="39"/>
                  <a:pt x="80" y="39"/>
                  <a:pt x="80" y="39"/>
                </a:cubicBezTo>
                <a:cubicBezTo>
                  <a:pt x="72" y="39"/>
                  <a:pt x="65" y="46"/>
                  <a:pt x="65" y="54"/>
                </a:cubicBezTo>
                <a:cubicBezTo>
                  <a:pt x="65" y="63"/>
                  <a:pt x="72" y="70"/>
                  <a:pt x="80" y="70"/>
                </a:cubicBezTo>
                <a:cubicBezTo>
                  <a:pt x="84" y="70"/>
                  <a:pt x="88" y="68"/>
                  <a:pt x="91" y="65"/>
                </a:cubicBezTo>
                <a:cubicBezTo>
                  <a:pt x="91" y="65"/>
                  <a:pt x="91" y="65"/>
                  <a:pt x="91" y="65"/>
                </a:cubicBezTo>
                <a:cubicBezTo>
                  <a:pt x="91" y="65"/>
                  <a:pt x="91" y="65"/>
                  <a:pt x="91" y="65"/>
                </a:cubicBezTo>
                <a:cubicBezTo>
                  <a:pt x="94" y="63"/>
                  <a:pt x="96" y="59"/>
                  <a:pt x="96" y="54"/>
                </a:cubicBezTo>
                <a:cubicBezTo>
                  <a:pt x="96" y="46"/>
                  <a:pt x="89" y="39"/>
                  <a:pt x="80" y="39"/>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8" name="Freeform 34">
            <a:extLst>
              <a:ext uri="{FF2B5EF4-FFF2-40B4-BE49-F238E27FC236}">
                <a16:creationId xmlns:a16="http://schemas.microsoft.com/office/drawing/2014/main" id="{51ACB060-03FC-4867-87F7-8AE1F291B5C6}"/>
              </a:ext>
            </a:extLst>
          </p:cNvPr>
          <p:cNvSpPr>
            <a:spLocks noEditPoints="1"/>
          </p:cNvSpPr>
          <p:nvPr/>
        </p:nvSpPr>
        <p:spPr bwMode="auto">
          <a:xfrm rot="19688311">
            <a:off x="280988" y="817563"/>
            <a:ext cx="431800" cy="415925"/>
          </a:xfrm>
          <a:custGeom>
            <a:avLst/>
            <a:gdLst>
              <a:gd name="T0" fmla="*/ 2147483646 w 101"/>
              <a:gd name="T1" fmla="*/ 2147483646 h 97"/>
              <a:gd name="T2" fmla="*/ 2147483646 w 101"/>
              <a:gd name="T3" fmla="*/ 2147483646 h 97"/>
              <a:gd name="T4" fmla="*/ 2147483646 w 101"/>
              <a:gd name="T5" fmla="*/ 2147483646 h 97"/>
              <a:gd name="T6" fmla="*/ 2147483646 w 101"/>
              <a:gd name="T7" fmla="*/ 2147483646 h 97"/>
              <a:gd name="T8" fmla="*/ 2147483646 w 101"/>
              <a:gd name="T9" fmla="*/ 2147483646 h 97"/>
              <a:gd name="T10" fmla="*/ 2147483646 w 101"/>
              <a:gd name="T11" fmla="*/ 2147483646 h 97"/>
              <a:gd name="T12" fmla="*/ 2147483646 w 101"/>
              <a:gd name="T13" fmla="*/ 2147483646 h 97"/>
              <a:gd name="T14" fmla="*/ 2147483646 w 101"/>
              <a:gd name="T15" fmla="*/ 2147483646 h 97"/>
              <a:gd name="T16" fmla="*/ 2147483646 w 101"/>
              <a:gd name="T17" fmla="*/ 2147483646 h 97"/>
              <a:gd name="T18" fmla="*/ 2147483646 w 101"/>
              <a:gd name="T19" fmla="*/ 2147483646 h 97"/>
              <a:gd name="T20" fmla="*/ 2147483646 w 101"/>
              <a:gd name="T21" fmla="*/ 2147483646 h 97"/>
              <a:gd name="T22" fmla="*/ 2147483646 w 101"/>
              <a:gd name="T23" fmla="*/ 2147483646 h 97"/>
              <a:gd name="T24" fmla="*/ 2147483646 w 101"/>
              <a:gd name="T25" fmla="*/ 2147483646 h 97"/>
              <a:gd name="T26" fmla="*/ 2147483646 w 101"/>
              <a:gd name="T27" fmla="*/ 2147483646 h 97"/>
              <a:gd name="T28" fmla="*/ 2147483646 w 101"/>
              <a:gd name="T29" fmla="*/ 2147483646 h 97"/>
              <a:gd name="T30" fmla="*/ 2147483646 w 101"/>
              <a:gd name="T31" fmla="*/ 2147483646 h 97"/>
              <a:gd name="T32" fmla="*/ 2147483646 w 101"/>
              <a:gd name="T33" fmla="*/ 2147483646 h 97"/>
              <a:gd name="T34" fmla="*/ 2147483646 w 101"/>
              <a:gd name="T35" fmla="*/ 2147483646 h 97"/>
              <a:gd name="T36" fmla="*/ 2147483646 w 101"/>
              <a:gd name="T37" fmla="*/ 2147483646 h 97"/>
              <a:gd name="T38" fmla="*/ 2147483646 w 101"/>
              <a:gd name="T39" fmla="*/ 2147483646 h 97"/>
              <a:gd name="T40" fmla="*/ 2147483646 w 101"/>
              <a:gd name="T41" fmla="*/ 2147483646 h 97"/>
              <a:gd name="T42" fmla="*/ 2147483646 w 101"/>
              <a:gd name="T43" fmla="*/ 2147483646 h 97"/>
              <a:gd name="T44" fmla="*/ 2147483646 w 101"/>
              <a:gd name="T45" fmla="*/ 2147483646 h 97"/>
              <a:gd name="T46" fmla="*/ 2147483646 w 101"/>
              <a:gd name="T47" fmla="*/ 2147483646 h 97"/>
              <a:gd name="T48" fmla="*/ 2147483646 w 101"/>
              <a:gd name="T49" fmla="*/ 2147483646 h 97"/>
              <a:gd name="T50" fmla="*/ 2147483646 w 101"/>
              <a:gd name="T51" fmla="*/ 2147483646 h 97"/>
              <a:gd name="T52" fmla="*/ 2147483646 w 101"/>
              <a:gd name="T53" fmla="*/ 2147483646 h 97"/>
              <a:gd name="T54" fmla="*/ 2147483646 w 101"/>
              <a:gd name="T55" fmla="*/ 2147483646 h 97"/>
              <a:gd name="T56" fmla="*/ 2147483646 w 101"/>
              <a:gd name="T57" fmla="*/ 2147483646 h 97"/>
              <a:gd name="T58" fmla="*/ 2147483646 w 101"/>
              <a:gd name="T59" fmla="*/ 2147483646 h 97"/>
              <a:gd name="T60" fmla="*/ 2147483646 w 101"/>
              <a:gd name="T61" fmla="*/ 2147483646 h 97"/>
              <a:gd name="T62" fmla="*/ 2147483646 w 101"/>
              <a:gd name="T63" fmla="*/ 2147483646 h 97"/>
              <a:gd name="T64" fmla="*/ 2147483646 w 101"/>
              <a:gd name="T65" fmla="*/ 2147483646 h 97"/>
              <a:gd name="T66" fmla="*/ 2147483646 w 101"/>
              <a:gd name="T67" fmla="*/ 2147483646 h 97"/>
              <a:gd name="T68" fmla="*/ 2147483646 w 101"/>
              <a:gd name="T69" fmla="*/ 2147483646 h 97"/>
              <a:gd name="T70" fmla="*/ 2147483646 w 101"/>
              <a:gd name="T71" fmla="*/ 2147483646 h 97"/>
              <a:gd name="T72" fmla="*/ 2147483646 w 101"/>
              <a:gd name="T73" fmla="*/ 2147483646 h 97"/>
              <a:gd name="T74" fmla="*/ 2147483646 w 101"/>
              <a:gd name="T75" fmla="*/ 2147483646 h 97"/>
              <a:gd name="T76" fmla="*/ 2147483646 w 101"/>
              <a:gd name="T77" fmla="*/ 2147483646 h 97"/>
              <a:gd name="T78" fmla="*/ 2147483646 w 101"/>
              <a:gd name="T79" fmla="*/ 2147483646 h 97"/>
              <a:gd name="T80" fmla="*/ 2147483646 w 101"/>
              <a:gd name="T81" fmla="*/ 2147483646 h 97"/>
              <a:gd name="T82" fmla="*/ 2147483646 w 101"/>
              <a:gd name="T83" fmla="*/ 2147483646 h 97"/>
              <a:gd name="T84" fmla="*/ 2147483646 w 101"/>
              <a:gd name="T85" fmla="*/ 2147483646 h 97"/>
              <a:gd name="T86" fmla="*/ 2147483646 w 101"/>
              <a:gd name="T87" fmla="*/ 2147483646 h 97"/>
              <a:gd name="T88" fmla="*/ 2147483646 w 101"/>
              <a:gd name="T89" fmla="*/ 2147483646 h 97"/>
              <a:gd name="T90" fmla="*/ 2147483646 w 101"/>
              <a:gd name="T91" fmla="*/ 2147483646 h 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01" h="97">
                <a:moveTo>
                  <a:pt x="88" y="18"/>
                </a:moveTo>
                <a:cubicBezTo>
                  <a:pt x="80" y="8"/>
                  <a:pt x="69" y="2"/>
                  <a:pt x="56" y="1"/>
                </a:cubicBezTo>
                <a:cubicBezTo>
                  <a:pt x="48" y="0"/>
                  <a:pt x="40" y="2"/>
                  <a:pt x="32" y="5"/>
                </a:cubicBezTo>
                <a:cubicBezTo>
                  <a:pt x="25" y="8"/>
                  <a:pt x="18" y="13"/>
                  <a:pt x="13" y="19"/>
                </a:cubicBezTo>
                <a:cubicBezTo>
                  <a:pt x="6" y="27"/>
                  <a:pt x="2" y="36"/>
                  <a:pt x="1" y="46"/>
                </a:cubicBezTo>
                <a:cubicBezTo>
                  <a:pt x="0" y="56"/>
                  <a:pt x="2" y="66"/>
                  <a:pt x="7" y="75"/>
                </a:cubicBezTo>
                <a:cubicBezTo>
                  <a:pt x="9" y="79"/>
                  <a:pt x="12" y="83"/>
                  <a:pt x="16" y="86"/>
                </a:cubicBezTo>
                <a:cubicBezTo>
                  <a:pt x="20" y="90"/>
                  <a:pt x="24" y="93"/>
                  <a:pt x="28" y="94"/>
                </a:cubicBezTo>
                <a:cubicBezTo>
                  <a:pt x="31" y="95"/>
                  <a:pt x="35" y="96"/>
                  <a:pt x="39" y="96"/>
                </a:cubicBezTo>
                <a:cubicBezTo>
                  <a:pt x="44" y="97"/>
                  <a:pt x="49" y="96"/>
                  <a:pt x="54" y="94"/>
                </a:cubicBezTo>
                <a:cubicBezTo>
                  <a:pt x="58" y="92"/>
                  <a:pt x="62" y="88"/>
                  <a:pt x="64" y="83"/>
                </a:cubicBezTo>
                <a:cubicBezTo>
                  <a:pt x="65" y="81"/>
                  <a:pt x="65" y="79"/>
                  <a:pt x="65" y="77"/>
                </a:cubicBezTo>
                <a:cubicBezTo>
                  <a:pt x="66" y="74"/>
                  <a:pt x="66" y="72"/>
                  <a:pt x="67" y="71"/>
                </a:cubicBezTo>
                <a:cubicBezTo>
                  <a:pt x="67" y="70"/>
                  <a:pt x="68" y="70"/>
                  <a:pt x="68" y="70"/>
                </a:cubicBezTo>
                <a:cubicBezTo>
                  <a:pt x="70" y="70"/>
                  <a:pt x="73" y="71"/>
                  <a:pt x="77" y="72"/>
                </a:cubicBezTo>
                <a:cubicBezTo>
                  <a:pt x="77" y="72"/>
                  <a:pt x="77" y="72"/>
                  <a:pt x="77" y="72"/>
                </a:cubicBezTo>
                <a:cubicBezTo>
                  <a:pt x="77" y="72"/>
                  <a:pt x="77" y="72"/>
                  <a:pt x="77" y="72"/>
                </a:cubicBezTo>
                <a:cubicBezTo>
                  <a:pt x="79" y="73"/>
                  <a:pt x="79" y="73"/>
                  <a:pt x="79" y="73"/>
                </a:cubicBezTo>
                <a:cubicBezTo>
                  <a:pt x="79" y="73"/>
                  <a:pt x="79" y="73"/>
                  <a:pt x="79" y="73"/>
                </a:cubicBezTo>
                <a:cubicBezTo>
                  <a:pt x="88" y="77"/>
                  <a:pt x="94" y="75"/>
                  <a:pt x="97" y="71"/>
                </a:cubicBezTo>
                <a:cubicBezTo>
                  <a:pt x="100" y="67"/>
                  <a:pt x="101" y="61"/>
                  <a:pt x="101" y="53"/>
                </a:cubicBezTo>
                <a:cubicBezTo>
                  <a:pt x="101" y="40"/>
                  <a:pt x="97" y="27"/>
                  <a:pt x="88" y="18"/>
                </a:cubicBezTo>
                <a:close/>
                <a:moveTo>
                  <a:pt x="91" y="66"/>
                </a:moveTo>
                <a:cubicBezTo>
                  <a:pt x="91" y="66"/>
                  <a:pt x="91" y="66"/>
                  <a:pt x="91" y="66"/>
                </a:cubicBezTo>
                <a:cubicBezTo>
                  <a:pt x="90" y="68"/>
                  <a:pt x="87" y="68"/>
                  <a:pt x="82" y="66"/>
                </a:cubicBezTo>
                <a:cubicBezTo>
                  <a:pt x="82" y="66"/>
                  <a:pt x="82" y="66"/>
                  <a:pt x="82" y="66"/>
                </a:cubicBezTo>
                <a:cubicBezTo>
                  <a:pt x="80" y="65"/>
                  <a:pt x="80" y="65"/>
                  <a:pt x="80" y="65"/>
                </a:cubicBezTo>
                <a:cubicBezTo>
                  <a:pt x="75" y="63"/>
                  <a:pt x="71" y="62"/>
                  <a:pt x="68" y="62"/>
                </a:cubicBezTo>
                <a:cubicBezTo>
                  <a:pt x="65" y="62"/>
                  <a:pt x="62" y="63"/>
                  <a:pt x="60" y="66"/>
                </a:cubicBezTo>
                <a:cubicBezTo>
                  <a:pt x="59" y="68"/>
                  <a:pt x="58" y="72"/>
                  <a:pt x="58" y="76"/>
                </a:cubicBezTo>
                <a:cubicBezTo>
                  <a:pt x="58" y="78"/>
                  <a:pt x="57" y="79"/>
                  <a:pt x="57" y="80"/>
                </a:cubicBezTo>
                <a:cubicBezTo>
                  <a:pt x="56" y="83"/>
                  <a:pt x="53" y="86"/>
                  <a:pt x="50" y="87"/>
                </a:cubicBezTo>
                <a:cubicBezTo>
                  <a:pt x="47" y="88"/>
                  <a:pt x="43" y="89"/>
                  <a:pt x="39" y="89"/>
                </a:cubicBezTo>
                <a:cubicBezTo>
                  <a:pt x="36" y="89"/>
                  <a:pt x="34" y="88"/>
                  <a:pt x="31" y="87"/>
                </a:cubicBezTo>
                <a:cubicBezTo>
                  <a:pt x="28" y="86"/>
                  <a:pt x="24" y="84"/>
                  <a:pt x="21" y="81"/>
                </a:cubicBezTo>
                <a:cubicBezTo>
                  <a:pt x="18" y="78"/>
                  <a:pt x="16" y="75"/>
                  <a:pt x="13" y="71"/>
                </a:cubicBezTo>
                <a:cubicBezTo>
                  <a:pt x="9" y="63"/>
                  <a:pt x="8" y="55"/>
                  <a:pt x="9" y="47"/>
                </a:cubicBezTo>
                <a:cubicBezTo>
                  <a:pt x="10" y="38"/>
                  <a:pt x="13" y="30"/>
                  <a:pt x="19" y="24"/>
                </a:cubicBezTo>
                <a:cubicBezTo>
                  <a:pt x="23" y="19"/>
                  <a:pt x="29" y="14"/>
                  <a:pt x="35" y="12"/>
                </a:cubicBezTo>
                <a:cubicBezTo>
                  <a:pt x="42" y="9"/>
                  <a:pt x="48" y="8"/>
                  <a:pt x="55" y="9"/>
                </a:cubicBezTo>
                <a:cubicBezTo>
                  <a:pt x="66" y="10"/>
                  <a:pt x="76" y="15"/>
                  <a:pt x="83" y="23"/>
                </a:cubicBezTo>
                <a:cubicBezTo>
                  <a:pt x="90" y="31"/>
                  <a:pt x="94" y="41"/>
                  <a:pt x="94" y="53"/>
                </a:cubicBezTo>
                <a:cubicBezTo>
                  <a:pt x="94" y="59"/>
                  <a:pt x="93" y="64"/>
                  <a:pt x="91" y="66"/>
                </a:cubicBezTo>
                <a:close/>
                <a:moveTo>
                  <a:pt x="45" y="31"/>
                </a:moveTo>
                <a:cubicBezTo>
                  <a:pt x="45" y="31"/>
                  <a:pt x="45" y="31"/>
                  <a:pt x="45" y="31"/>
                </a:cubicBezTo>
                <a:cubicBezTo>
                  <a:pt x="45" y="28"/>
                  <a:pt x="44" y="25"/>
                  <a:pt x="42" y="23"/>
                </a:cubicBezTo>
                <a:cubicBezTo>
                  <a:pt x="40" y="21"/>
                  <a:pt x="38" y="20"/>
                  <a:pt x="35" y="20"/>
                </a:cubicBezTo>
                <a:cubicBezTo>
                  <a:pt x="32" y="20"/>
                  <a:pt x="29" y="21"/>
                  <a:pt x="27" y="23"/>
                </a:cubicBezTo>
                <a:cubicBezTo>
                  <a:pt x="27" y="23"/>
                  <a:pt x="27" y="23"/>
                  <a:pt x="27" y="23"/>
                </a:cubicBezTo>
                <a:cubicBezTo>
                  <a:pt x="25" y="25"/>
                  <a:pt x="24" y="28"/>
                  <a:pt x="24" y="31"/>
                </a:cubicBezTo>
                <a:cubicBezTo>
                  <a:pt x="24" y="34"/>
                  <a:pt x="25" y="36"/>
                  <a:pt x="27" y="38"/>
                </a:cubicBezTo>
                <a:cubicBezTo>
                  <a:pt x="29" y="40"/>
                  <a:pt x="32" y="41"/>
                  <a:pt x="35" y="41"/>
                </a:cubicBezTo>
                <a:cubicBezTo>
                  <a:pt x="38" y="41"/>
                  <a:pt x="40" y="40"/>
                  <a:pt x="42" y="38"/>
                </a:cubicBezTo>
                <a:cubicBezTo>
                  <a:pt x="44" y="36"/>
                  <a:pt x="45" y="34"/>
                  <a:pt x="45" y="31"/>
                </a:cubicBezTo>
                <a:close/>
                <a:moveTo>
                  <a:pt x="39" y="35"/>
                </a:moveTo>
                <a:cubicBezTo>
                  <a:pt x="39" y="35"/>
                  <a:pt x="39" y="35"/>
                  <a:pt x="39" y="35"/>
                </a:cubicBezTo>
                <a:cubicBezTo>
                  <a:pt x="38" y="36"/>
                  <a:pt x="36" y="37"/>
                  <a:pt x="35" y="37"/>
                </a:cubicBezTo>
                <a:cubicBezTo>
                  <a:pt x="33" y="37"/>
                  <a:pt x="31" y="36"/>
                  <a:pt x="30" y="35"/>
                </a:cubicBezTo>
                <a:cubicBezTo>
                  <a:pt x="29" y="34"/>
                  <a:pt x="28" y="32"/>
                  <a:pt x="28" y="31"/>
                </a:cubicBezTo>
                <a:cubicBezTo>
                  <a:pt x="28" y="29"/>
                  <a:pt x="29" y="27"/>
                  <a:pt x="30" y="26"/>
                </a:cubicBezTo>
                <a:cubicBezTo>
                  <a:pt x="30" y="26"/>
                  <a:pt x="30" y="26"/>
                  <a:pt x="30" y="26"/>
                </a:cubicBezTo>
                <a:cubicBezTo>
                  <a:pt x="31" y="25"/>
                  <a:pt x="33" y="24"/>
                  <a:pt x="35" y="24"/>
                </a:cubicBezTo>
                <a:cubicBezTo>
                  <a:pt x="36" y="24"/>
                  <a:pt x="38" y="25"/>
                  <a:pt x="39" y="26"/>
                </a:cubicBezTo>
                <a:cubicBezTo>
                  <a:pt x="40" y="27"/>
                  <a:pt x="41" y="29"/>
                  <a:pt x="41" y="31"/>
                </a:cubicBezTo>
                <a:cubicBezTo>
                  <a:pt x="41" y="32"/>
                  <a:pt x="40" y="34"/>
                  <a:pt x="39" y="35"/>
                </a:cubicBezTo>
                <a:close/>
                <a:moveTo>
                  <a:pt x="71" y="25"/>
                </a:moveTo>
                <a:cubicBezTo>
                  <a:pt x="71" y="25"/>
                  <a:pt x="71" y="25"/>
                  <a:pt x="71" y="25"/>
                </a:cubicBezTo>
                <a:cubicBezTo>
                  <a:pt x="71" y="22"/>
                  <a:pt x="70" y="19"/>
                  <a:pt x="68" y="17"/>
                </a:cubicBezTo>
                <a:cubicBezTo>
                  <a:pt x="66" y="15"/>
                  <a:pt x="63" y="14"/>
                  <a:pt x="60" y="14"/>
                </a:cubicBezTo>
                <a:cubicBezTo>
                  <a:pt x="57" y="14"/>
                  <a:pt x="55" y="15"/>
                  <a:pt x="53" y="17"/>
                </a:cubicBezTo>
                <a:cubicBezTo>
                  <a:pt x="51" y="19"/>
                  <a:pt x="50" y="22"/>
                  <a:pt x="50" y="25"/>
                </a:cubicBezTo>
                <a:cubicBezTo>
                  <a:pt x="50" y="28"/>
                  <a:pt x="51" y="30"/>
                  <a:pt x="53" y="32"/>
                </a:cubicBezTo>
                <a:cubicBezTo>
                  <a:pt x="55" y="34"/>
                  <a:pt x="57" y="35"/>
                  <a:pt x="60" y="35"/>
                </a:cubicBezTo>
                <a:cubicBezTo>
                  <a:pt x="63" y="35"/>
                  <a:pt x="66" y="34"/>
                  <a:pt x="68" y="32"/>
                </a:cubicBezTo>
                <a:cubicBezTo>
                  <a:pt x="70" y="30"/>
                  <a:pt x="71" y="28"/>
                  <a:pt x="71" y="25"/>
                </a:cubicBezTo>
                <a:close/>
                <a:moveTo>
                  <a:pt x="65" y="29"/>
                </a:moveTo>
                <a:cubicBezTo>
                  <a:pt x="65" y="29"/>
                  <a:pt x="65" y="29"/>
                  <a:pt x="65" y="29"/>
                </a:cubicBezTo>
                <a:cubicBezTo>
                  <a:pt x="64" y="30"/>
                  <a:pt x="62" y="31"/>
                  <a:pt x="60" y="31"/>
                </a:cubicBezTo>
                <a:cubicBezTo>
                  <a:pt x="59" y="31"/>
                  <a:pt x="57" y="30"/>
                  <a:pt x="56" y="29"/>
                </a:cubicBezTo>
                <a:cubicBezTo>
                  <a:pt x="55" y="28"/>
                  <a:pt x="54" y="26"/>
                  <a:pt x="54" y="25"/>
                </a:cubicBezTo>
                <a:cubicBezTo>
                  <a:pt x="54" y="23"/>
                  <a:pt x="55" y="21"/>
                  <a:pt x="56" y="20"/>
                </a:cubicBezTo>
                <a:cubicBezTo>
                  <a:pt x="57" y="19"/>
                  <a:pt x="59" y="18"/>
                  <a:pt x="60" y="18"/>
                </a:cubicBezTo>
                <a:cubicBezTo>
                  <a:pt x="62" y="18"/>
                  <a:pt x="64" y="19"/>
                  <a:pt x="65" y="20"/>
                </a:cubicBezTo>
                <a:cubicBezTo>
                  <a:pt x="66" y="21"/>
                  <a:pt x="67" y="23"/>
                  <a:pt x="67" y="25"/>
                </a:cubicBezTo>
                <a:cubicBezTo>
                  <a:pt x="67" y="26"/>
                  <a:pt x="66" y="28"/>
                  <a:pt x="65" y="29"/>
                </a:cubicBezTo>
                <a:close/>
                <a:moveTo>
                  <a:pt x="45" y="60"/>
                </a:moveTo>
                <a:cubicBezTo>
                  <a:pt x="45" y="60"/>
                  <a:pt x="45" y="60"/>
                  <a:pt x="45" y="60"/>
                </a:cubicBezTo>
                <a:cubicBezTo>
                  <a:pt x="40" y="60"/>
                  <a:pt x="35" y="64"/>
                  <a:pt x="35" y="70"/>
                </a:cubicBezTo>
                <a:cubicBezTo>
                  <a:pt x="35" y="76"/>
                  <a:pt x="40" y="81"/>
                  <a:pt x="45" y="81"/>
                </a:cubicBezTo>
                <a:cubicBezTo>
                  <a:pt x="51" y="81"/>
                  <a:pt x="56" y="76"/>
                  <a:pt x="56" y="70"/>
                </a:cubicBezTo>
                <a:cubicBezTo>
                  <a:pt x="56" y="64"/>
                  <a:pt x="51" y="60"/>
                  <a:pt x="45" y="60"/>
                </a:cubicBezTo>
                <a:close/>
                <a:moveTo>
                  <a:pt x="45" y="73"/>
                </a:moveTo>
                <a:cubicBezTo>
                  <a:pt x="45" y="73"/>
                  <a:pt x="45" y="73"/>
                  <a:pt x="45" y="73"/>
                </a:cubicBezTo>
                <a:cubicBezTo>
                  <a:pt x="44" y="73"/>
                  <a:pt x="42" y="72"/>
                  <a:pt x="42" y="70"/>
                </a:cubicBezTo>
                <a:cubicBezTo>
                  <a:pt x="42" y="69"/>
                  <a:pt x="44" y="67"/>
                  <a:pt x="45" y="67"/>
                </a:cubicBezTo>
                <a:cubicBezTo>
                  <a:pt x="47" y="67"/>
                  <a:pt x="48" y="69"/>
                  <a:pt x="48" y="70"/>
                </a:cubicBezTo>
                <a:cubicBezTo>
                  <a:pt x="48" y="72"/>
                  <a:pt x="47" y="73"/>
                  <a:pt x="45" y="73"/>
                </a:cubicBezTo>
                <a:close/>
                <a:moveTo>
                  <a:pt x="70" y="35"/>
                </a:moveTo>
                <a:cubicBezTo>
                  <a:pt x="70" y="35"/>
                  <a:pt x="70" y="35"/>
                  <a:pt x="70" y="35"/>
                </a:cubicBezTo>
                <a:cubicBezTo>
                  <a:pt x="68" y="37"/>
                  <a:pt x="67" y="40"/>
                  <a:pt x="67" y="43"/>
                </a:cubicBezTo>
                <a:cubicBezTo>
                  <a:pt x="67" y="46"/>
                  <a:pt x="68" y="48"/>
                  <a:pt x="70" y="50"/>
                </a:cubicBezTo>
                <a:cubicBezTo>
                  <a:pt x="72" y="52"/>
                  <a:pt x="74" y="54"/>
                  <a:pt x="77" y="54"/>
                </a:cubicBezTo>
                <a:cubicBezTo>
                  <a:pt x="80" y="54"/>
                  <a:pt x="83" y="52"/>
                  <a:pt x="85" y="50"/>
                </a:cubicBezTo>
                <a:cubicBezTo>
                  <a:pt x="87" y="48"/>
                  <a:pt x="88" y="46"/>
                  <a:pt x="88" y="43"/>
                </a:cubicBezTo>
                <a:cubicBezTo>
                  <a:pt x="88" y="40"/>
                  <a:pt x="87" y="37"/>
                  <a:pt x="85" y="35"/>
                </a:cubicBezTo>
                <a:cubicBezTo>
                  <a:pt x="83" y="33"/>
                  <a:pt x="80" y="32"/>
                  <a:pt x="77" y="32"/>
                </a:cubicBezTo>
                <a:cubicBezTo>
                  <a:pt x="74" y="32"/>
                  <a:pt x="72" y="33"/>
                  <a:pt x="70" y="35"/>
                </a:cubicBezTo>
                <a:close/>
                <a:moveTo>
                  <a:pt x="84" y="43"/>
                </a:moveTo>
                <a:cubicBezTo>
                  <a:pt x="84" y="43"/>
                  <a:pt x="84" y="43"/>
                  <a:pt x="84" y="43"/>
                </a:cubicBezTo>
                <a:cubicBezTo>
                  <a:pt x="84" y="44"/>
                  <a:pt x="83" y="46"/>
                  <a:pt x="82" y="47"/>
                </a:cubicBezTo>
                <a:cubicBezTo>
                  <a:pt x="81" y="48"/>
                  <a:pt x="79" y="49"/>
                  <a:pt x="77" y="49"/>
                </a:cubicBezTo>
                <a:cubicBezTo>
                  <a:pt x="76" y="49"/>
                  <a:pt x="74" y="48"/>
                  <a:pt x="73" y="47"/>
                </a:cubicBezTo>
                <a:cubicBezTo>
                  <a:pt x="72" y="46"/>
                  <a:pt x="71" y="44"/>
                  <a:pt x="71" y="43"/>
                </a:cubicBezTo>
                <a:cubicBezTo>
                  <a:pt x="71" y="41"/>
                  <a:pt x="72" y="39"/>
                  <a:pt x="73" y="38"/>
                </a:cubicBezTo>
                <a:cubicBezTo>
                  <a:pt x="74" y="37"/>
                  <a:pt x="76" y="36"/>
                  <a:pt x="77" y="36"/>
                </a:cubicBezTo>
                <a:cubicBezTo>
                  <a:pt x="79" y="36"/>
                  <a:pt x="81" y="37"/>
                  <a:pt x="82" y="38"/>
                </a:cubicBezTo>
                <a:cubicBezTo>
                  <a:pt x="83" y="39"/>
                  <a:pt x="84" y="41"/>
                  <a:pt x="84" y="43"/>
                </a:cubicBezTo>
                <a:close/>
                <a:moveTo>
                  <a:pt x="24" y="42"/>
                </a:moveTo>
                <a:cubicBezTo>
                  <a:pt x="24" y="42"/>
                  <a:pt x="24" y="42"/>
                  <a:pt x="24" y="42"/>
                </a:cubicBezTo>
                <a:cubicBezTo>
                  <a:pt x="21" y="42"/>
                  <a:pt x="18" y="43"/>
                  <a:pt x="16" y="45"/>
                </a:cubicBezTo>
                <a:cubicBezTo>
                  <a:pt x="16" y="45"/>
                  <a:pt x="16" y="45"/>
                  <a:pt x="16" y="45"/>
                </a:cubicBezTo>
                <a:cubicBezTo>
                  <a:pt x="14" y="47"/>
                  <a:pt x="13" y="50"/>
                  <a:pt x="13" y="53"/>
                </a:cubicBezTo>
                <a:cubicBezTo>
                  <a:pt x="13" y="56"/>
                  <a:pt x="14" y="59"/>
                  <a:pt x="16" y="61"/>
                </a:cubicBezTo>
                <a:cubicBezTo>
                  <a:pt x="18" y="63"/>
                  <a:pt x="21" y="64"/>
                  <a:pt x="24" y="64"/>
                </a:cubicBezTo>
                <a:cubicBezTo>
                  <a:pt x="27" y="64"/>
                  <a:pt x="29" y="63"/>
                  <a:pt x="31" y="61"/>
                </a:cubicBezTo>
                <a:cubicBezTo>
                  <a:pt x="33" y="59"/>
                  <a:pt x="35" y="56"/>
                  <a:pt x="35" y="53"/>
                </a:cubicBezTo>
                <a:cubicBezTo>
                  <a:pt x="35" y="50"/>
                  <a:pt x="33" y="47"/>
                  <a:pt x="31" y="45"/>
                </a:cubicBezTo>
                <a:cubicBezTo>
                  <a:pt x="29" y="43"/>
                  <a:pt x="27" y="42"/>
                  <a:pt x="24" y="42"/>
                </a:cubicBezTo>
                <a:close/>
                <a:moveTo>
                  <a:pt x="28" y="57"/>
                </a:moveTo>
                <a:cubicBezTo>
                  <a:pt x="28" y="57"/>
                  <a:pt x="28" y="57"/>
                  <a:pt x="28" y="57"/>
                </a:cubicBezTo>
                <a:cubicBezTo>
                  <a:pt x="27" y="58"/>
                  <a:pt x="25" y="59"/>
                  <a:pt x="24" y="59"/>
                </a:cubicBezTo>
                <a:cubicBezTo>
                  <a:pt x="22" y="59"/>
                  <a:pt x="20" y="58"/>
                  <a:pt x="19" y="57"/>
                </a:cubicBezTo>
                <a:cubicBezTo>
                  <a:pt x="18" y="56"/>
                  <a:pt x="17" y="55"/>
                  <a:pt x="17" y="53"/>
                </a:cubicBezTo>
                <a:cubicBezTo>
                  <a:pt x="17" y="51"/>
                  <a:pt x="18" y="50"/>
                  <a:pt x="19" y="49"/>
                </a:cubicBezTo>
                <a:cubicBezTo>
                  <a:pt x="19" y="48"/>
                  <a:pt x="19" y="48"/>
                  <a:pt x="19" y="48"/>
                </a:cubicBezTo>
                <a:cubicBezTo>
                  <a:pt x="20" y="47"/>
                  <a:pt x="22" y="47"/>
                  <a:pt x="24" y="47"/>
                </a:cubicBezTo>
                <a:cubicBezTo>
                  <a:pt x="25" y="47"/>
                  <a:pt x="27" y="47"/>
                  <a:pt x="28" y="49"/>
                </a:cubicBezTo>
                <a:cubicBezTo>
                  <a:pt x="29" y="50"/>
                  <a:pt x="30" y="51"/>
                  <a:pt x="30" y="53"/>
                </a:cubicBezTo>
                <a:cubicBezTo>
                  <a:pt x="30" y="55"/>
                  <a:pt x="29" y="56"/>
                  <a:pt x="28" y="57"/>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9" name="Freeform 48">
            <a:extLst>
              <a:ext uri="{FF2B5EF4-FFF2-40B4-BE49-F238E27FC236}">
                <a16:creationId xmlns:a16="http://schemas.microsoft.com/office/drawing/2014/main" id="{C5F1184F-5A44-4480-BE20-42659571FFF9}"/>
              </a:ext>
            </a:extLst>
          </p:cNvPr>
          <p:cNvSpPr>
            <a:spLocks noEditPoints="1"/>
          </p:cNvSpPr>
          <p:nvPr/>
        </p:nvSpPr>
        <p:spPr bwMode="auto">
          <a:xfrm rot="19688311">
            <a:off x="273050" y="1670050"/>
            <a:ext cx="452438" cy="460375"/>
          </a:xfrm>
          <a:custGeom>
            <a:avLst/>
            <a:gdLst>
              <a:gd name="T0" fmla="*/ 2147483646 w 106"/>
              <a:gd name="T1" fmla="*/ 2147483646 h 107"/>
              <a:gd name="T2" fmla="*/ 2147483646 w 106"/>
              <a:gd name="T3" fmla="*/ 2147483646 h 107"/>
              <a:gd name="T4" fmla="*/ 2147483646 w 106"/>
              <a:gd name="T5" fmla="*/ 2147483646 h 107"/>
              <a:gd name="T6" fmla="*/ 2147483646 w 106"/>
              <a:gd name="T7" fmla="*/ 2147483646 h 107"/>
              <a:gd name="T8" fmla="*/ 2147483646 w 106"/>
              <a:gd name="T9" fmla="*/ 2147483646 h 107"/>
              <a:gd name="T10" fmla="*/ 2147483646 w 106"/>
              <a:gd name="T11" fmla="*/ 2147483646 h 107"/>
              <a:gd name="T12" fmla="*/ 2147483646 w 106"/>
              <a:gd name="T13" fmla="*/ 2147483646 h 107"/>
              <a:gd name="T14" fmla="*/ 2147483646 w 106"/>
              <a:gd name="T15" fmla="*/ 2147483646 h 107"/>
              <a:gd name="T16" fmla="*/ 2147483646 w 106"/>
              <a:gd name="T17" fmla="*/ 2147483646 h 107"/>
              <a:gd name="T18" fmla="*/ 2147483646 w 106"/>
              <a:gd name="T19" fmla="*/ 2147483646 h 107"/>
              <a:gd name="T20" fmla="*/ 2147483646 w 106"/>
              <a:gd name="T21" fmla="*/ 2147483646 h 107"/>
              <a:gd name="T22" fmla="*/ 2147483646 w 106"/>
              <a:gd name="T23" fmla="*/ 2147483646 h 107"/>
              <a:gd name="T24" fmla="*/ 2147483646 w 106"/>
              <a:gd name="T25" fmla="*/ 2147483646 h 107"/>
              <a:gd name="T26" fmla="*/ 2147483646 w 106"/>
              <a:gd name="T27" fmla="*/ 2147483646 h 107"/>
              <a:gd name="T28" fmla="*/ 2147483646 w 106"/>
              <a:gd name="T29" fmla="*/ 2147483646 h 107"/>
              <a:gd name="T30" fmla="*/ 2147483646 w 106"/>
              <a:gd name="T31" fmla="*/ 2147483646 h 107"/>
              <a:gd name="T32" fmla="*/ 0 w 106"/>
              <a:gd name="T33" fmla="*/ 2147483646 h 107"/>
              <a:gd name="T34" fmla="*/ 2147483646 w 106"/>
              <a:gd name="T35" fmla="*/ 2147483646 h 107"/>
              <a:gd name="T36" fmla="*/ 2147483646 w 106"/>
              <a:gd name="T37" fmla="*/ 2147483646 h 107"/>
              <a:gd name="T38" fmla="*/ 2147483646 w 106"/>
              <a:gd name="T39" fmla="*/ 2147483646 h 107"/>
              <a:gd name="T40" fmla="*/ 2147483646 w 106"/>
              <a:gd name="T41" fmla="*/ 2147483646 h 107"/>
              <a:gd name="T42" fmla="*/ 2147483646 w 106"/>
              <a:gd name="T43" fmla="*/ 2147483646 h 107"/>
              <a:gd name="T44" fmla="*/ 2147483646 w 106"/>
              <a:gd name="T45" fmla="*/ 2147483646 h 107"/>
              <a:gd name="T46" fmla="*/ 2147483646 w 106"/>
              <a:gd name="T47" fmla="*/ 2147483646 h 107"/>
              <a:gd name="T48" fmla="*/ 2147483646 w 106"/>
              <a:gd name="T49" fmla="*/ 2147483646 h 107"/>
              <a:gd name="T50" fmla="*/ 2147483646 w 106"/>
              <a:gd name="T51" fmla="*/ 2147483646 h 107"/>
              <a:gd name="T52" fmla="*/ 2147483646 w 106"/>
              <a:gd name="T53" fmla="*/ 2147483646 h 107"/>
              <a:gd name="T54" fmla="*/ 2147483646 w 106"/>
              <a:gd name="T55" fmla="*/ 2147483646 h 107"/>
              <a:gd name="T56" fmla="*/ 2147483646 w 106"/>
              <a:gd name="T57" fmla="*/ 2147483646 h 107"/>
              <a:gd name="T58" fmla="*/ 2147483646 w 106"/>
              <a:gd name="T59" fmla="*/ 2147483646 h 107"/>
              <a:gd name="T60" fmla="*/ 2147483646 w 106"/>
              <a:gd name="T61" fmla="*/ 2147483646 h 107"/>
              <a:gd name="T62" fmla="*/ 2147483646 w 106"/>
              <a:gd name="T63" fmla="*/ 2147483646 h 107"/>
              <a:gd name="T64" fmla="*/ 2147483646 w 106"/>
              <a:gd name="T65" fmla="*/ 2147483646 h 107"/>
              <a:gd name="T66" fmla="*/ 2147483646 w 106"/>
              <a:gd name="T67" fmla="*/ 2147483646 h 107"/>
              <a:gd name="T68" fmla="*/ 2147483646 w 106"/>
              <a:gd name="T69" fmla="*/ 2147483646 h 107"/>
              <a:gd name="T70" fmla="*/ 2147483646 w 106"/>
              <a:gd name="T71" fmla="*/ 2147483646 h 107"/>
              <a:gd name="T72" fmla="*/ 2147483646 w 106"/>
              <a:gd name="T73" fmla="*/ 2147483646 h 1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6" h="107">
                <a:moveTo>
                  <a:pt x="18" y="66"/>
                </a:moveTo>
                <a:cubicBezTo>
                  <a:pt x="20" y="60"/>
                  <a:pt x="25" y="56"/>
                  <a:pt x="30" y="54"/>
                </a:cubicBezTo>
                <a:cubicBezTo>
                  <a:pt x="36" y="52"/>
                  <a:pt x="42" y="52"/>
                  <a:pt x="49" y="51"/>
                </a:cubicBezTo>
                <a:cubicBezTo>
                  <a:pt x="50" y="56"/>
                  <a:pt x="52" y="61"/>
                  <a:pt x="52" y="66"/>
                </a:cubicBezTo>
                <a:cubicBezTo>
                  <a:pt x="50" y="66"/>
                  <a:pt x="47" y="66"/>
                  <a:pt x="44" y="66"/>
                </a:cubicBezTo>
                <a:cubicBezTo>
                  <a:pt x="42" y="66"/>
                  <a:pt x="40" y="68"/>
                  <a:pt x="40" y="70"/>
                </a:cubicBezTo>
                <a:cubicBezTo>
                  <a:pt x="40" y="72"/>
                  <a:pt x="42" y="74"/>
                  <a:pt x="44" y="74"/>
                </a:cubicBezTo>
                <a:cubicBezTo>
                  <a:pt x="45" y="74"/>
                  <a:pt x="45" y="74"/>
                  <a:pt x="45" y="74"/>
                </a:cubicBezTo>
                <a:cubicBezTo>
                  <a:pt x="45" y="100"/>
                  <a:pt x="45" y="100"/>
                  <a:pt x="45" y="100"/>
                </a:cubicBezTo>
                <a:cubicBezTo>
                  <a:pt x="45" y="103"/>
                  <a:pt x="48" y="107"/>
                  <a:pt x="52" y="107"/>
                </a:cubicBezTo>
                <a:cubicBezTo>
                  <a:pt x="58" y="107"/>
                  <a:pt x="58" y="107"/>
                  <a:pt x="58" y="107"/>
                </a:cubicBezTo>
                <a:cubicBezTo>
                  <a:pt x="62" y="107"/>
                  <a:pt x="65" y="103"/>
                  <a:pt x="65" y="100"/>
                </a:cubicBezTo>
                <a:cubicBezTo>
                  <a:pt x="65" y="74"/>
                  <a:pt x="65" y="74"/>
                  <a:pt x="65" y="74"/>
                </a:cubicBezTo>
                <a:cubicBezTo>
                  <a:pt x="66" y="74"/>
                  <a:pt x="66" y="74"/>
                  <a:pt x="66" y="74"/>
                </a:cubicBezTo>
                <a:cubicBezTo>
                  <a:pt x="68" y="74"/>
                  <a:pt x="70" y="72"/>
                  <a:pt x="70" y="70"/>
                </a:cubicBezTo>
                <a:cubicBezTo>
                  <a:pt x="70" y="68"/>
                  <a:pt x="68" y="66"/>
                  <a:pt x="66" y="66"/>
                </a:cubicBezTo>
                <a:cubicBezTo>
                  <a:pt x="63" y="66"/>
                  <a:pt x="60" y="66"/>
                  <a:pt x="57" y="66"/>
                </a:cubicBezTo>
                <a:cubicBezTo>
                  <a:pt x="56" y="61"/>
                  <a:pt x="55" y="56"/>
                  <a:pt x="54" y="51"/>
                </a:cubicBezTo>
                <a:cubicBezTo>
                  <a:pt x="56" y="51"/>
                  <a:pt x="56" y="51"/>
                  <a:pt x="56" y="51"/>
                </a:cubicBezTo>
                <a:cubicBezTo>
                  <a:pt x="58" y="51"/>
                  <a:pt x="60" y="51"/>
                  <a:pt x="63" y="51"/>
                </a:cubicBezTo>
                <a:cubicBezTo>
                  <a:pt x="77" y="52"/>
                  <a:pt x="93" y="52"/>
                  <a:pt x="102" y="39"/>
                </a:cubicBezTo>
                <a:cubicBezTo>
                  <a:pt x="104" y="35"/>
                  <a:pt x="106" y="31"/>
                  <a:pt x="106" y="26"/>
                </a:cubicBezTo>
                <a:cubicBezTo>
                  <a:pt x="106" y="22"/>
                  <a:pt x="105" y="18"/>
                  <a:pt x="104" y="15"/>
                </a:cubicBezTo>
                <a:cubicBezTo>
                  <a:pt x="102" y="11"/>
                  <a:pt x="99" y="7"/>
                  <a:pt x="95" y="5"/>
                </a:cubicBezTo>
                <a:cubicBezTo>
                  <a:pt x="91" y="2"/>
                  <a:pt x="86" y="0"/>
                  <a:pt x="79" y="0"/>
                </a:cubicBezTo>
                <a:cubicBezTo>
                  <a:pt x="75" y="0"/>
                  <a:pt x="71" y="0"/>
                  <a:pt x="67" y="1"/>
                </a:cubicBezTo>
                <a:cubicBezTo>
                  <a:pt x="60" y="3"/>
                  <a:pt x="54" y="7"/>
                  <a:pt x="51" y="13"/>
                </a:cubicBezTo>
                <a:cubicBezTo>
                  <a:pt x="47" y="18"/>
                  <a:pt x="46" y="25"/>
                  <a:pt x="45" y="31"/>
                </a:cubicBezTo>
                <a:cubicBezTo>
                  <a:pt x="45" y="35"/>
                  <a:pt x="46" y="40"/>
                  <a:pt x="47" y="43"/>
                </a:cubicBezTo>
                <a:cubicBezTo>
                  <a:pt x="48" y="47"/>
                  <a:pt x="48" y="47"/>
                  <a:pt x="48" y="47"/>
                </a:cubicBezTo>
                <a:cubicBezTo>
                  <a:pt x="41" y="47"/>
                  <a:pt x="34" y="48"/>
                  <a:pt x="29" y="50"/>
                </a:cubicBezTo>
                <a:cubicBezTo>
                  <a:pt x="21" y="53"/>
                  <a:pt x="15" y="58"/>
                  <a:pt x="13" y="66"/>
                </a:cubicBezTo>
                <a:cubicBezTo>
                  <a:pt x="10" y="66"/>
                  <a:pt x="7" y="66"/>
                  <a:pt x="4" y="66"/>
                </a:cubicBezTo>
                <a:cubicBezTo>
                  <a:pt x="2" y="66"/>
                  <a:pt x="0" y="68"/>
                  <a:pt x="0" y="70"/>
                </a:cubicBezTo>
                <a:cubicBezTo>
                  <a:pt x="0" y="72"/>
                  <a:pt x="2" y="74"/>
                  <a:pt x="4" y="74"/>
                </a:cubicBezTo>
                <a:cubicBezTo>
                  <a:pt x="5" y="74"/>
                  <a:pt x="5" y="74"/>
                  <a:pt x="5" y="74"/>
                </a:cubicBezTo>
                <a:cubicBezTo>
                  <a:pt x="5" y="100"/>
                  <a:pt x="5" y="100"/>
                  <a:pt x="5" y="100"/>
                </a:cubicBezTo>
                <a:cubicBezTo>
                  <a:pt x="5" y="103"/>
                  <a:pt x="8" y="107"/>
                  <a:pt x="12" y="107"/>
                </a:cubicBezTo>
                <a:cubicBezTo>
                  <a:pt x="18" y="107"/>
                  <a:pt x="18" y="107"/>
                  <a:pt x="18" y="107"/>
                </a:cubicBezTo>
                <a:cubicBezTo>
                  <a:pt x="23" y="107"/>
                  <a:pt x="26" y="103"/>
                  <a:pt x="26" y="100"/>
                </a:cubicBezTo>
                <a:cubicBezTo>
                  <a:pt x="26" y="74"/>
                  <a:pt x="26" y="74"/>
                  <a:pt x="26" y="74"/>
                </a:cubicBezTo>
                <a:cubicBezTo>
                  <a:pt x="26" y="74"/>
                  <a:pt x="26" y="74"/>
                  <a:pt x="26" y="74"/>
                </a:cubicBezTo>
                <a:cubicBezTo>
                  <a:pt x="29" y="74"/>
                  <a:pt x="30" y="72"/>
                  <a:pt x="30" y="70"/>
                </a:cubicBezTo>
                <a:cubicBezTo>
                  <a:pt x="30" y="68"/>
                  <a:pt x="29" y="66"/>
                  <a:pt x="26" y="66"/>
                </a:cubicBezTo>
                <a:cubicBezTo>
                  <a:pt x="24" y="66"/>
                  <a:pt x="21" y="66"/>
                  <a:pt x="18" y="66"/>
                </a:cubicBezTo>
                <a:close/>
                <a:moveTo>
                  <a:pt x="56" y="47"/>
                </a:moveTo>
                <a:cubicBezTo>
                  <a:pt x="56" y="47"/>
                  <a:pt x="56" y="47"/>
                  <a:pt x="56" y="47"/>
                </a:cubicBezTo>
                <a:cubicBezTo>
                  <a:pt x="52" y="47"/>
                  <a:pt x="52" y="47"/>
                  <a:pt x="52" y="47"/>
                </a:cubicBezTo>
                <a:cubicBezTo>
                  <a:pt x="52" y="47"/>
                  <a:pt x="52" y="47"/>
                  <a:pt x="52" y="47"/>
                </a:cubicBezTo>
                <a:cubicBezTo>
                  <a:pt x="52" y="45"/>
                  <a:pt x="52" y="44"/>
                  <a:pt x="51" y="42"/>
                </a:cubicBezTo>
                <a:cubicBezTo>
                  <a:pt x="50" y="39"/>
                  <a:pt x="50" y="35"/>
                  <a:pt x="50" y="31"/>
                </a:cubicBezTo>
                <a:cubicBezTo>
                  <a:pt x="50" y="25"/>
                  <a:pt x="52" y="20"/>
                  <a:pt x="55" y="15"/>
                </a:cubicBezTo>
                <a:cubicBezTo>
                  <a:pt x="58" y="11"/>
                  <a:pt x="62" y="7"/>
                  <a:pt x="69" y="5"/>
                </a:cubicBezTo>
                <a:cubicBezTo>
                  <a:pt x="72" y="5"/>
                  <a:pt x="75" y="4"/>
                  <a:pt x="79" y="4"/>
                </a:cubicBezTo>
                <a:cubicBezTo>
                  <a:pt x="84" y="5"/>
                  <a:pt x="89" y="6"/>
                  <a:pt x="93" y="9"/>
                </a:cubicBezTo>
                <a:cubicBezTo>
                  <a:pt x="96" y="11"/>
                  <a:pt x="98" y="14"/>
                  <a:pt x="99" y="17"/>
                </a:cubicBezTo>
                <a:cubicBezTo>
                  <a:pt x="101" y="20"/>
                  <a:pt x="102" y="23"/>
                  <a:pt x="101" y="26"/>
                </a:cubicBezTo>
                <a:cubicBezTo>
                  <a:pt x="101" y="30"/>
                  <a:pt x="100" y="33"/>
                  <a:pt x="98" y="36"/>
                </a:cubicBezTo>
                <a:cubicBezTo>
                  <a:pt x="91" y="47"/>
                  <a:pt x="76" y="47"/>
                  <a:pt x="63" y="47"/>
                </a:cubicBezTo>
                <a:cubicBezTo>
                  <a:pt x="61" y="47"/>
                  <a:pt x="58" y="47"/>
                  <a:pt x="56" y="47"/>
                </a:cubicBezTo>
                <a:close/>
                <a:moveTo>
                  <a:pt x="53" y="74"/>
                </a:moveTo>
                <a:cubicBezTo>
                  <a:pt x="53" y="74"/>
                  <a:pt x="53" y="74"/>
                  <a:pt x="53" y="74"/>
                </a:cubicBezTo>
                <a:cubicBezTo>
                  <a:pt x="58" y="74"/>
                  <a:pt x="58" y="74"/>
                  <a:pt x="58" y="74"/>
                </a:cubicBezTo>
                <a:cubicBezTo>
                  <a:pt x="58" y="99"/>
                  <a:pt x="58" y="99"/>
                  <a:pt x="58" y="99"/>
                </a:cubicBezTo>
                <a:cubicBezTo>
                  <a:pt x="55" y="99"/>
                  <a:pt x="55" y="99"/>
                  <a:pt x="55" y="99"/>
                </a:cubicBezTo>
                <a:cubicBezTo>
                  <a:pt x="53" y="99"/>
                  <a:pt x="53" y="99"/>
                  <a:pt x="53" y="99"/>
                </a:cubicBezTo>
                <a:cubicBezTo>
                  <a:pt x="53" y="74"/>
                  <a:pt x="53" y="74"/>
                  <a:pt x="53" y="74"/>
                </a:cubicBezTo>
                <a:close/>
                <a:moveTo>
                  <a:pt x="13" y="74"/>
                </a:moveTo>
                <a:cubicBezTo>
                  <a:pt x="13" y="74"/>
                  <a:pt x="13" y="74"/>
                  <a:pt x="13" y="74"/>
                </a:cubicBezTo>
                <a:cubicBezTo>
                  <a:pt x="18" y="74"/>
                  <a:pt x="18" y="74"/>
                  <a:pt x="18" y="74"/>
                </a:cubicBezTo>
                <a:cubicBezTo>
                  <a:pt x="18" y="99"/>
                  <a:pt x="18" y="99"/>
                  <a:pt x="18" y="99"/>
                </a:cubicBezTo>
                <a:cubicBezTo>
                  <a:pt x="15" y="99"/>
                  <a:pt x="15" y="99"/>
                  <a:pt x="15" y="99"/>
                </a:cubicBezTo>
                <a:cubicBezTo>
                  <a:pt x="13" y="99"/>
                  <a:pt x="13" y="99"/>
                  <a:pt x="13" y="99"/>
                </a:cubicBezTo>
                <a:cubicBezTo>
                  <a:pt x="13" y="74"/>
                  <a:pt x="13" y="74"/>
                  <a:pt x="13" y="74"/>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0" name="Freeform 49">
            <a:extLst>
              <a:ext uri="{FF2B5EF4-FFF2-40B4-BE49-F238E27FC236}">
                <a16:creationId xmlns:a16="http://schemas.microsoft.com/office/drawing/2014/main" id="{DCB67333-D490-4210-94CD-DE78DE406548}"/>
              </a:ext>
            </a:extLst>
          </p:cNvPr>
          <p:cNvSpPr>
            <a:spLocks noEditPoints="1"/>
          </p:cNvSpPr>
          <p:nvPr/>
        </p:nvSpPr>
        <p:spPr bwMode="auto">
          <a:xfrm rot="19688311">
            <a:off x="1060450" y="1701800"/>
            <a:ext cx="390525" cy="428625"/>
          </a:xfrm>
          <a:custGeom>
            <a:avLst/>
            <a:gdLst>
              <a:gd name="T0" fmla="*/ 2147483646 w 91"/>
              <a:gd name="T1" fmla="*/ 2147483646 h 100"/>
              <a:gd name="T2" fmla="*/ 2147483646 w 91"/>
              <a:gd name="T3" fmla="*/ 2147483646 h 100"/>
              <a:gd name="T4" fmla="*/ 2147483646 w 91"/>
              <a:gd name="T5" fmla="*/ 2147483646 h 100"/>
              <a:gd name="T6" fmla="*/ 2147483646 w 91"/>
              <a:gd name="T7" fmla="*/ 2147483646 h 100"/>
              <a:gd name="T8" fmla="*/ 2147483646 w 91"/>
              <a:gd name="T9" fmla="*/ 2147483646 h 100"/>
              <a:gd name="T10" fmla="*/ 2147483646 w 91"/>
              <a:gd name="T11" fmla="*/ 2147483646 h 100"/>
              <a:gd name="T12" fmla="*/ 2147483646 w 91"/>
              <a:gd name="T13" fmla="*/ 2147483646 h 100"/>
              <a:gd name="T14" fmla="*/ 2147483646 w 91"/>
              <a:gd name="T15" fmla="*/ 2147483646 h 100"/>
              <a:gd name="T16" fmla="*/ 2147483646 w 91"/>
              <a:gd name="T17" fmla="*/ 0 h 100"/>
              <a:gd name="T18" fmla="*/ 2147483646 w 91"/>
              <a:gd name="T19" fmla="*/ 2147483646 h 100"/>
              <a:gd name="T20" fmla="*/ 2147483646 w 91"/>
              <a:gd name="T21" fmla="*/ 2147483646 h 100"/>
              <a:gd name="T22" fmla="*/ 2147483646 w 91"/>
              <a:gd name="T23" fmla="*/ 2147483646 h 100"/>
              <a:gd name="T24" fmla="*/ 2147483646 w 91"/>
              <a:gd name="T25" fmla="*/ 2147483646 h 100"/>
              <a:gd name="T26" fmla="*/ 2147483646 w 91"/>
              <a:gd name="T27" fmla="*/ 2147483646 h 100"/>
              <a:gd name="T28" fmla="*/ 2147483646 w 91"/>
              <a:gd name="T29" fmla="*/ 2147483646 h 100"/>
              <a:gd name="T30" fmla="*/ 2147483646 w 91"/>
              <a:gd name="T31" fmla="*/ 2147483646 h 100"/>
              <a:gd name="T32" fmla="*/ 2147483646 w 91"/>
              <a:gd name="T33" fmla="*/ 2147483646 h 100"/>
              <a:gd name="T34" fmla="*/ 2147483646 w 91"/>
              <a:gd name="T35" fmla="*/ 2147483646 h 100"/>
              <a:gd name="T36" fmla="*/ 2147483646 w 91"/>
              <a:gd name="T37" fmla="*/ 2147483646 h 100"/>
              <a:gd name="T38" fmla="*/ 2147483646 w 91"/>
              <a:gd name="T39" fmla="*/ 2147483646 h 100"/>
              <a:gd name="T40" fmla="*/ 2147483646 w 91"/>
              <a:gd name="T41" fmla="*/ 2147483646 h 100"/>
              <a:gd name="T42" fmla="*/ 2147483646 w 91"/>
              <a:gd name="T43" fmla="*/ 2147483646 h 100"/>
              <a:gd name="T44" fmla="*/ 2147483646 w 91"/>
              <a:gd name="T45" fmla="*/ 2147483646 h 100"/>
              <a:gd name="T46" fmla="*/ 2147483646 w 91"/>
              <a:gd name="T47" fmla="*/ 2147483646 h 100"/>
              <a:gd name="T48" fmla="*/ 2147483646 w 91"/>
              <a:gd name="T49" fmla="*/ 2147483646 h 100"/>
              <a:gd name="T50" fmla="*/ 2147483646 w 91"/>
              <a:gd name="T51" fmla="*/ 2147483646 h 100"/>
              <a:gd name="T52" fmla="*/ 2147483646 w 91"/>
              <a:gd name="T53" fmla="*/ 2147483646 h 100"/>
              <a:gd name="T54" fmla="*/ 2147483646 w 91"/>
              <a:gd name="T55" fmla="*/ 2147483646 h 100"/>
              <a:gd name="T56" fmla="*/ 2147483646 w 91"/>
              <a:gd name="T57" fmla="*/ 2147483646 h 100"/>
              <a:gd name="T58" fmla="*/ 2147483646 w 91"/>
              <a:gd name="T59" fmla="*/ 2147483646 h 100"/>
              <a:gd name="T60" fmla="*/ 2147483646 w 91"/>
              <a:gd name="T61" fmla="*/ 2147483646 h 100"/>
              <a:gd name="T62" fmla="*/ 2147483646 w 91"/>
              <a:gd name="T63" fmla="*/ 2147483646 h 100"/>
              <a:gd name="T64" fmla="*/ 2147483646 w 91"/>
              <a:gd name="T65" fmla="*/ 2147483646 h 100"/>
              <a:gd name="T66" fmla="*/ 2147483646 w 91"/>
              <a:gd name="T67" fmla="*/ 2147483646 h 100"/>
              <a:gd name="T68" fmla="*/ 2147483646 w 91"/>
              <a:gd name="T69" fmla="*/ 2147483646 h 100"/>
              <a:gd name="T70" fmla="*/ 2147483646 w 91"/>
              <a:gd name="T71" fmla="*/ 2147483646 h 100"/>
              <a:gd name="T72" fmla="*/ 2147483646 w 91"/>
              <a:gd name="T73" fmla="*/ 2147483646 h 100"/>
              <a:gd name="T74" fmla="*/ 2147483646 w 91"/>
              <a:gd name="T75" fmla="*/ 2147483646 h 100"/>
              <a:gd name="T76" fmla="*/ 2147483646 w 91"/>
              <a:gd name="T77" fmla="*/ 2147483646 h 100"/>
              <a:gd name="T78" fmla="*/ 2147483646 w 91"/>
              <a:gd name="T79" fmla="*/ 2147483646 h 100"/>
              <a:gd name="T80" fmla="*/ 2147483646 w 91"/>
              <a:gd name="T81" fmla="*/ 2147483646 h 100"/>
              <a:gd name="T82" fmla="*/ 2147483646 w 91"/>
              <a:gd name="T83" fmla="*/ 2147483646 h 100"/>
              <a:gd name="T84" fmla="*/ 2147483646 w 91"/>
              <a:gd name="T85" fmla="*/ 2147483646 h 100"/>
              <a:gd name="T86" fmla="*/ 2147483646 w 91"/>
              <a:gd name="T87" fmla="*/ 2147483646 h 100"/>
              <a:gd name="T88" fmla="*/ 2147483646 w 91"/>
              <a:gd name="T89" fmla="*/ 2147483646 h 100"/>
              <a:gd name="T90" fmla="*/ 2147483646 w 91"/>
              <a:gd name="T91" fmla="*/ 2147483646 h 100"/>
              <a:gd name="T92" fmla="*/ 2147483646 w 91"/>
              <a:gd name="T93" fmla="*/ 2147483646 h 100"/>
              <a:gd name="T94" fmla="*/ 2147483646 w 91"/>
              <a:gd name="T95" fmla="*/ 2147483646 h 100"/>
              <a:gd name="T96" fmla="*/ 2147483646 w 91"/>
              <a:gd name="T97" fmla="*/ 2147483646 h 100"/>
              <a:gd name="T98" fmla="*/ 2147483646 w 91"/>
              <a:gd name="T99" fmla="*/ 2147483646 h 100"/>
              <a:gd name="T100" fmla="*/ 2147483646 w 91"/>
              <a:gd name="T101" fmla="*/ 2147483646 h 100"/>
              <a:gd name="T102" fmla="*/ 2147483646 w 91"/>
              <a:gd name="T103" fmla="*/ 2147483646 h 100"/>
              <a:gd name="T104" fmla="*/ 2147483646 w 91"/>
              <a:gd name="T105" fmla="*/ 2147483646 h 100"/>
              <a:gd name="T106" fmla="*/ 2147483646 w 91"/>
              <a:gd name="T107" fmla="*/ 2147483646 h 1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91" h="100">
                <a:moveTo>
                  <a:pt x="20" y="9"/>
                </a:moveTo>
                <a:cubicBezTo>
                  <a:pt x="22" y="9"/>
                  <a:pt x="24" y="10"/>
                  <a:pt x="25" y="11"/>
                </a:cubicBezTo>
                <a:cubicBezTo>
                  <a:pt x="26" y="12"/>
                  <a:pt x="27" y="14"/>
                  <a:pt x="27" y="16"/>
                </a:cubicBezTo>
                <a:cubicBezTo>
                  <a:pt x="29" y="16"/>
                  <a:pt x="29" y="16"/>
                  <a:pt x="29" y="16"/>
                </a:cubicBezTo>
                <a:cubicBezTo>
                  <a:pt x="29" y="14"/>
                  <a:pt x="30" y="12"/>
                  <a:pt x="31" y="11"/>
                </a:cubicBezTo>
                <a:cubicBezTo>
                  <a:pt x="32" y="10"/>
                  <a:pt x="34" y="9"/>
                  <a:pt x="36" y="9"/>
                </a:cubicBezTo>
                <a:cubicBezTo>
                  <a:pt x="38" y="9"/>
                  <a:pt x="39" y="10"/>
                  <a:pt x="41" y="11"/>
                </a:cubicBezTo>
                <a:cubicBezTo>
                  <a:pt x="42" y="12"/>
                  <a:pt x="42" y="14"/>
                  <a:pt x="42" y="16"/>
                </a:cubicBezTo>
                <a:cubicBezTo>
                  <a:pt x="66" y="16"/>
                  <a:pt x="66" y="16"/>
                  <a:pt x="66" y="16"/>
                </a:cubicBezTo>
                <a:cubicBezTo>
                  <a:pt x="66" y="14"/>
                  <a:pt x="67" y="12"/>
                  <a:pt x="68" y="11"/>
                </a:cubicBezTo>
                <a:cubicBezTo>
                  <a:pt x="70" y="10"/>
                  <a:pt x="71" y="9"/>
                  <a:pt x="73" y="9"/>
                </a:cubicBezTo>
                <a:cubicBezTo>
                  <a:pt x="75" y="9"/>
                  <a:pt x="76" y="10"/>
                  <a:pt x="78" y="11"/>
                </a:cubicBezTo>
                <a:cubicBezTo>
                  <a:pt x="79" y="12"/>
                  <a:pt x="80" y="14"/>
                  <a:pt x="80" y="16"/>
                </a:cubicBezTo>
                <a:cubicBezTo>
                  <a:pt x="83" y="16"/>
                  <a:pt x="83" y="16"/>
                  <a:pt x="83" y="16"/>
                </a:cubicBezTo>
                <a:cubicBezTo>
                  <a:pt x="83" y="3"/>
                  <a:pt x="83" y="3"/>
                  <a:pt x="83" y="3"/>
                </a:cubicBezTo>
                <a:cubicBezTo>
                  <a:pt x="83" y="1"/>
                  <a:pt x="85" y="0"/>
                  <a:pt x="87" y="0"/>
                </a:cubicBezTo>
                <a:cubicBezTo>
                  <a:pt x="89" y="0"/>
                  <a:pt x="91" y="1"/>
                  <a:pt x="91" y="3"/>
                </a:cubicBezTo>
                <a:cubicBezTo>
                  <a:pt x="91" y="96"/>
                  <a:pt x="91" y="96"/>
                  <a:pt x="91" y="96"/>
                </a:cubicBezTo>
                <a:cubicBezTo>
                  <a:pt x="91" y="98"/>
                  <a:pt x="89" y="100"/>
                  <a:pt x="87" y="100"/>
                </a:cubicBezTo>
                <a:cubicBezTo>
                  <a:pt x="85" y="100"/>
                  <a:pt x="83" y="98"/>
                  <a:pt x="83" y="96"/>
                </a:cubicBezTo>
                <a:cubicBezTo>
                  <a:pt x="83" y="82"/>
                  <a:pt x="83" y="82"/>
                  <a:pt x="83" y="82"/>
                </a:cubicBezTo>
                <a:cubicBezTo>
                  <a:pt x="80" y="82"/>
                  <a:pt x="80" y="82"/>
                  <a:pt x="80" y="82"/>
                </a:cubicBezTo>
                <a:cubicBezTo>
                  <a:pt x="80" y="84"/>
                  <a:pt x="79" y="85"/>
                  <a:pt x="78" y="87"/>
                </a:cubicBezTo>
                <a:cubicBezTo>
                  <a:pt x="78" y="87"/>
                  <a:pt x="78" y="87"/>
                  <a:pt x="78" y="87"/>
                </a:cubicBezTo>
                <a:cubicBezTo>
                  <a:pt x="76" y="88"/>
                  <a:pt x="75" y="88"/>
                  <a:pt x="73" y="88"/>
                </a:cubicBezTo>
                <a:cubicBezTo>
                  <a:pt x="71" y="88"/>
                  <a:pt x="70" y="88"/>
                  <a:pt x="68" y="87"/>
                </a:cubicBezTo>
                <a:cubicBezTo>
                  <a:pt x="67" y="85"/>
                  <a:pt x="66" y="84"/>
                  <a:pt x="66" y="82"/>
                </a:cubicBezTo>
                <a:cubicBezTo>
                  <a:pt x="64" y="82"/>
                  <a:pt x="64" y="82"/>
                  <a:pt x="64" y="82"/>
                </a:cubicBezTo>
                <a:cubicBezTo>
                  <a:pt x="64" y="84"/>
                  <a:pt x="63" y="85"/>
                  <a:pt x="62" y="87"/>
                </a:cubicBezTo>
                <a:cubicBezTo>
                  <a:pt x="62" y="87"/>
                  <a:pt x="62" y="87"/>
                  <a:pt x="62" y="87"/>
                </a:cubicBezTo>
                <a:cubicBezTo>
                  <a:pt x="61" y="88"/>
                  <a:pt x="59" y="88"/>
                  <a:pt x="58" y="88"/>
                </a:cubicBezTo>
                <a:cubicBezTo>
                  <a:pt x="56" y="88"/>
                  <a:pt x="54" y="88"/>
                  <a:pt x="53" y="87"/>
                </a:cubicBezTo>
                <a:cubicBezTo>
                  <a:pt x="52" y="85"/>
                  <a:pt x="51" y="84"/>
                  <a:pt x="51" y="82"/>
                </a:cubicBezTo>
                <a:cubicBezTo>
                  <a:pt x="49" y="82"/>
                  <a:pt x="49" y="82"/>
                  <a:pt x="49" y="82"/>
                </a:cubicBezTo>
                <a:cubicBezTo>
                  <a:pt x="49" y="84"/>
                  <a:pt x="48" y="85"/>
                  <a:pt x="47" y="87"/>
                </a:cubicBezTo>
                <a:cubicBezTo>
                  <a:pt x="47" y="87"/>
                  <a:pt x="47" y="87"/>
                  <a:pt x="47" y="87"/>
                </a:cubicBezTo>
                <a:cubicBezTo>
                  <a:pt x="45" y="88"/>
                  <a:pt x="44" y="88"/>
                  <a:pt x="42" y="88"/>
                </a:cubicBezTo>
                <a:cubicBezTo>
                  <a:pt x="40" y="88"/>
                  <a:pt x="39" y="88"/>
                  <a:pt x="37" y="87"/>
                </a:cubicBezTo>
                <a:cubicBezTo>
                  <a:pt x="36" y="85"/>
                  <a:pt x="35" y="84"/>
                  <a:pt x="35" y="82"/>
                </a:cubicBezTo>
                <a:cubicBezTo>
                  <a:pt x="8" y="82"/>
                  <a:pt x="8" y="82"/>
                  <a:pt x="8" y="82"/>
                </a:cubicBezTo>
                <a:cubicBezTo>
                  <a:pt x="8" y="96"/>
                  <a:pt x="8" y="96"/>
                  <a:pt x="8" y="96"/>
                </a:cubicBezTo>
                <a:cubicBezTo>
                  <a:pt x="8" y="98"/>
                  <a:pt x="6" y="100"/>
                  <a:pt x="4" y="100"/>
                </a:cubicBezTo>
                <a:cubicBezTo>
                  <a:pt x="2" y="100"/>
                  <a:pt x="0" y="98"/>
                  <a:pt x="0" y="96"/>
                </a:cubicBezTo>
                <a:cubicBezTo>
                  <a:pt x="0" y="3"/>
                  <a:pt x="0" y="3"/>
                  <a:pt x="0" y="3"/>
                </a:cubicBezTo>
                <a:cubicBezTo>
                  <a:pt x="0" y="1"/>
                  <a:pt x="2" y="0"/>
                  <a:pt x="4" y="0"/>
                </a:cubicBezTo>
                <a:cubicBezTo>
                  <a:pt x="6" y="0"/>
                  <a:pt x="8" y="1"/>
                  <a:pt x="8" y="3"/>
                </a:cubicBezTo>
                <a:cubicBezTo>
                  <a:pt x="8" y="16"/>
                  <a:pt x="8" y="16"/>
                  <a:pt x="8" y="16"/>
                </a:cubicBezTo>
                <a:cubicBezTo>
                  <a:pt x="14" y="16"/>
                  <a:pt x="14" y="16"/>
                  <a:pt x="14" y="16"/>
                </a:cubicBezTo>
                <a:cubicBezTo>
                  <a:pt x="14" y="14"/>
                  <a:pt x="14" y="12"/>
                  <a:pt x="16" y="11"/>
                </a:cubicBezTo>
                <a:cubicBezTo>
                  <a:pt x="17" y="10"/>
                  <a:pt x="18" y="9"/>
                  <a:pt x="20" y="9"/>
                </a:cubicBezTo>
                <a:close/>
                <a:moveTo>
                  <a:pt x="83" y="21"/>
                </a:moveTo>
                <a:cubicBezTo>
                  <a:pt x="83" y="21"/>
                  <a:pt x="83" y="21"/>
                  <a:pt x="83" y="21"/>
                </a:cubicBezTo>
                <a:cubicBezTo>
                  <a:pt x="80" y="21"/>
                  <a:pt x="80" y="21"/>
                  <a:pt x="80" y="21"/>
                </a:cubicBezTo>
                <a:cubicBezTo>
                  <a:pt x="80" y="22"/>
                  <a:pt x="79" y="24"/>
                  <a:pt x="78" y="25"/>
                </a:cubicBezTo>
                <a:cubicBezTo>
                  <a:pt x="78" y="25"/>
                  <a:pt x="78" y="25"/>
                  <a:pt x="78" y="25"/>
                </a:cubicBezTo>
                <a:cubicBezTo>
                  <a:pt x="76" y="26"/>
                  <a:pt x="75" y="27"/>
                  <a:pt x="73" y="27"/>
                </a:cubicBezTo>
                <a:cubicBezTo>
                  <a:pt x="71" y="27"/>
                  <a:pt x="70" y="26"/>
                  <a:pt x="68" y="25"/>
                </a:cubicBezTo>
                <a:cubicBezTo>
                  <a:pt x="67" y="24"/>
                  <a:pt x="66" y="22"/>
                  <a:pt x="66" y="21"/>
                </a:cubicBezTo>
                <a:cubicBezTo>
                  <a:pt x="42" y="21"/>
                  <a:pt x="42" y="21"/>
                  <a:pt x="42" y="21"/>
                </a:cubicBezTo>
                <a:cubicBezTo>
                  <a:pt x="42" y="22"/>
                  <a:pt x="42" y="24"/>
                  <a:pt x="41" y="25"/>
                </a:cubicBezTo>
                <a:cubicBezTo>
                  <a:pt x="40" y="25"/>
                  <a:pt x="40" y="25"/>
                  <a:pt x="40" y="25"/>
                </a:cubicBezTo>
                <a:cubicBezTo>
                  <a:pt x="39" y="26"/>
                  <a:pt x="38" y="27"/>
                  <a:pt x="36" y="27"/>
                </a:cubicBezTo>
                <a:cubicBezTo>
                  <a:pt x="34" y="27"/>
                  <a:pt x="32" y="26"/>
                  <a:pt x="31" y="25"/>
                </a:cubicBezTo>
                <a:cubicBezTo>
                  <a:pt x="31" y="25"/>
                  <a:pt x="31" y="25"/>
                  <a:pt x="31" y="25"/>
                </a:cubicBezTo>
                <a:cubicBezTo>
                  <a:pt x="30" y="24"/>
                  <a:pt x="29" y="22"/>
                  <a:pt x="29" y="21"/>
                </a:cubicBezTo>
                <a:cubicBezTo>
                  <a:pt x="27" y="21"/>
                  <a:pt x="27" y="21"/>
                  <a:pt x="27" y="21"/>
                </a:cubicBezTo>
                <a:cubicBezTo>
                  <a:pt x="27" y="22"/>
                  <a:pt x="26" y="24"/>
                  <a:pt x="25" y="25"/>
                </a:cubicBezTo>
                <a:cubicBezTo>
                  <a:pt x="25" y="25"/>
                  <a:pt x="25" y="25"/>
                  <a:pt x="25" y="25"/>
                </a:cubicBezTo>
                <a:cubicBezTo>
                  <a:pt x="24" y="26"/>
                  <a:pt x="22" y="27"/>
                  <a:pt x="20" y="27"/>
                </a:cubicBezTo>
                <a:cubicBezTo>
                  <a:pt x="18" y="27"/>
                  <a:pt x="17" y="26"/>
                  <a:pt x="16" y="25"/>
                </a:cubicBezTo>
                <a:cubicBezTo>
                  <a:pt x="16" y="25"/>
                  <a:pt x="16" y="25"/>
                  <a:pt x="16" y="25"/>
                </a:cubicBezTo>
                <a:cubicBezTo>
                  <a:pt x="14" y="24"/>
                  <a:pt x="14" y="22"/>
                  <a:pt x="14" y="21"/>
                </a:cubicBezTo>
                <a:cubicBezTo>
                  <a:pt x="8" y="21"/>
                  <a:pt x="8" y="21"/>
                  <a:pt x="8" y="21"/>
                </a:cubicBezTo>
                <a:cubicBezTo>
                  <a:pt x="8" y="47"/>
                  <a:pt x="8" y="47"/>
                  <a:pt x="8" y="47"/>
                </a:cubicBezTo>
                <a:cubicBezTo>
                  <a:pt x="51" y="47"/>
                  <a:pt x="51" y="47"/>
                  <a:pt x="51" y="47"/>
                </a:cubicBezTo>
                <a:cubicBezTo>
                  <a:pt x="51" y="45"/>
                  <a:pt x="52" y="43"/>
                  <a:pt x="53" y="42"/>
                </a:cubicBezTo>
                <a:cubicBezTo>
                  <a:pt x="53" y="42"/>
                  <a:pt x="53" y="42"/>
                  <a:pt x="53" y="42"/>
                </a:cubicBezTo>
                <a:cubicBezTo>
                  <a:pt x="54" y="41"/>
                  <a:pt x="56" y="40"/>
                  <a:pt x="58" y="40"/>
                </a:cubicBezTo>
                <a:cubicBezTo>
                  <a:pt x="59" y="40"/>
                  <a:pt x="61" y="41"/>
                  <a:pt x="62" y="42"/>
                </a:cubicBezTo>
                <a:cubicBezTo>
                  <a:pt x="63" y="43"/>
                  <a:pt x="64" y="45"/>
                  <a:pt x="64" y="47"/>
                </a:cubicBezTo>
                <a:cubicBezTo>
                  <a:pt x="66" y="47"/>
                  <a:pt x="66" y="47"/>
                  <a:pt x="66" y="47"/>
                </a:cubicBezTo>
                <a:cubicBezTo>
                  <a:pt x="66" y="45"/>
                  <a:pt x="67" y="43"/>
                  <a:pt x="68" y="42"/>
                </a:cubicBezTo>
                <a:cubicBezTo>
                  <a:pt x="68" y="42"/>
                  <a:pt x="68" y="42"/>
                  <a:pt x="68" y="42"/>
                </a:cubicBezTo>
                <a:cubicBezTo>
                  <a:pt x="70" y="41"/>
                  <a:pt x="71" y="40"/>
                  <a:pt x="73" y="40"/>
                </a:cubicBezTo>
                <a:cubicBezTo>
                  <a:pt x="75" y="40"/>
                  <a:pt x="76" y="41"/>
                  <a:pt x="78" y="42"/>
                </a:cubicBezTo>
                <a:cubicBezTo>
                  <a:pt x="79" y="43"/>
                  <a:pt x="80" y="45"/>
                  <a:pt x="80" y="47"/>
                </a:cubicBezTo>
                <a:cubicBezTo>
                  <a:pt x="83" y="47"/>
                  <a:pt x="83" y="47"/>
                  <a:pt x="83" y="47"/>
                </a:cubicBezTo>
                <a:cubicBezTo>
                  <a:pt x="83" y="21"/>
                  <a:pt x="83" y="21"/>
                  <a:pt x="83" y="21"/>
                </a:cubicBezTo>
                <a:close/>
                <a:moveTo>
                  <a:pt x="8" y="51"/>
                </a:moveTo>
                <a:cubicBezTo>
                  <a:pt x="8" y="51"/>
                  <a:pt x="8" y="51"/>
                  <a:pt x="8" y="51"/>
                </a:cubicBezTo>
                <a:cubicBezTo>
                  <a:pt x="8" y="77"/>
                  <a:pt x="8" y="77"/>
                  <a:pt x="8" y="77"/>
                </a:cubicBezTo>
                <a:cubicBezTo>
                  <a:pt x="35" y="77"/>
                  <a:pt x="35" y="77"/>
                  <a:pt x="35" y="77"/>
                </a:cubicBezTo>
                <a:cubicBezTo>
                  <a:pt x="35" y="75"/>
                  <a:pt x="36" y="74"/>
                  <a:pt x="37" y="73"/>
                </a:cubicBezTo>
                <a:cubicBezTo>
                  <a:pt x="39" y="71"/>
                  <a:pt x="40" y="71"/>
                  <a:pt x="42" y="71"/>
                </a:cubicBezTo>
                <a:cubicBezTo>
                  <a:pt x="44" y="71"/>
                  <a:pt x="46" y="71"/>
                  <a:pt x="47" y="73"/>
                </a:cubicBezTo>
                <a:cubicBezTo>
                  <a:pt x="48" y="74"/>
                  <a:pt x="49" y="75"/>
                  <a:pt x="49" y="77"/>
                </a:cubicBezTo>
                <a:cubicBezTo>
                  <a:pt x="51" y="77"/>
                  <a:pt x="51" y="77"/>
                  <a:pt x="51" y="77"/>
                </a:cubicBezTo>
                <a:cubicBezTo>
                  <a:pt x="51" y="75"/>
                  <a:pt x="52" y="74"/>
                  <a:pt x="53" y="73"/>
                </a:cubicBezTo>
                <a:cubicBezTo>
                  <a:pt x="54" y="71"/>
                  <a:pt x="56" y="71"/>
                  <a:pt x="58" y="71"/>
                </a:cubicBezTo>
                <a:cubicBezTo>
                  <a:pt x="59" y="71"/>
                  <a:pt x="61" y="71"/>
                  <a:pt x="62" y="73"/>
                </a:cubicBezTo>
                <a:cubicBezTo>
                  <a:pt x="63" y="74"/>
                  <a:pt x="64" y="75"/>
                  <a:pt x="64" y="77"/>
                </a:cubicBezTo>
                <a:cubicBezTo>
                  <a:pt x="66" y="77"/>
                  <a:pt x="66" y="77"/>
                  <a:pt x="66" y="77"/>
                </a:cubicBezTo>
                <a:cubicBezTo>
                  <a:pt x="66" y="75"/>
                  <a:pt x="67" y="74"/>
                  <a:pt x="68" y="73"/>
                </a:cubicBezTo>
                <a:cubicBezTo>
                  <a:pt x="70" y="71"/>
                  <a:pt x="71" y="71"/>
                  <a:pt x="73" y="71"/>
                </a:cubicBezTo>
                <a:cubicBezTo>
                  <a:pt x="75" y="71"/>
                  <a:pt x="76" y="71"/>
                  <a:pt x="78" y="73"/>
                </a:cubicBezTo>
                <a:cubicBezTo>
                  <a:pt x="79" y="74"/>
                  <a:pt x="80" y="75"/>
                  <a:pt x="80" y="77"/>
                </a:cubicBezTo>
                <a:cubicBezTo>
                  <a:pt x="83" y="77"/>
                  <a:pt x="83" y="77"/>
                  <a:pt x="83" y="77"/>
                </a:cubicBezTo>
                <a:cubicBezTo>
                  <a:pt x="83" y="51"/>
                  <a:pt x="83" y="51"/>
                  <a:pt x="83" y="51"/>
                </a:cubicBezTo>
                <a:cubicBezTo>
                  <a:pt x="80" y="51"/>
                  <a:pt x="80" y="51"/>
                  <a:pt x="80" y="51"/>
                </a:cubicBezTo>
                <a:cubicBezTo>
                  <a:pt x="80" y="53"/>
                  <a:pt x="79" y="55"/>
                  <a:pt x="78" y="56"/>
                </a:cubicBezTo>
                <a:cubicBezTo>
                  <a:pt x="76" y="57"/>
                  <a:pt x="75" y="58"/>
                  <a:pt x="73" y="58"/>
                </a:cubicBezTo>
                <a:cubicBezTo>
                  <a:pt x="71" y="58"/>
                  <a:pt x="70" y="57"/>
                  <a:pt x="68" y="56"/>
                </a:cubicBezTo>
                <a:cubicBezTo>
                  <a:pt x="67" y="55"/>
                  <a:pt x="66" y="53"/>
                  <a:pt x="66" y="51"/>
                </a:cubicBezTo>
                <a:cubicBezTo>
                  <a:pt x="64" y="51"/>
                  <a:pt x="64" y="51"/>
                  <a:pt x="64" y="51"/>
                </a:cubicBezTo>
                <a:cubicBezTo>
                  <a:pt x="64" y="53"/>
                  <a:pt x="63" y="55"/>
                  <a:pt x="62" y="56"/>
                </a:cubicBezTo>
                <a:cubicBezTo>
                  <a:pt x="61" y="57"/>
                  <a:pt x="59" y="58"/>
                  <a:pt x="58" y="58"/>
                </a:cubicBezTo>
                <a:cubicBezTo>
                  <a:pt x="56" y="58"/>
                  <a:pt x="54" y="57"/>
                  <a:pt x="53" y="56"/>
                </a:cubicBezTo>
                <a:cubicBezTo>
                  <a:pt x="52" y="55"/>
                  <a:pt x="51" y="53"/>
                  <a:pt x="51" y="51"/>
                </a:cubicBezTo>
                <a:cubicBezTo>
                  <a:pt x="8" y="51"/>
                  <a:pt x="8" y="51"/>
                  <a:pt x="8" y="51"/>
                </a:cubicBezTo>
                <a:close/>
                <a:moveTo>
                  <a:pt x="22" y="14"/>
                </a:moveTo>
                <a:cubicBezTo>
                  <a:pt x="22" y="14"/>
                  <a:pt x="22" y="14"/>
                  <a:pt x="22" y="14"/>
                </a:cubicBezTo>
                <a:cubicBezTo>
                  <a:pt x="21" y="14"/>
                  <a:pt x="21" y="14"/>
                  <a:pt x="20" y="14"/>
                </a:cubicBezTo>
                <a:cubicBezTo>
                  <a:pt x="20" y="14"/>
                  <a:pt x="19" y="14"/>
                  <a:pt x="19" y="14"/>
                </a:cubicBezTo>
                <a:cubicBezTo>
                  <a:pt x="19" y="15"/>
                  <a:pt x="18" y="15"/>
                  <a:pt x="18" y="16"/>
                </a:cubicBezTo>
                <a:cubicBezTo>
                  <a:pt x="18" y="18"/>
                  <a:pt x="18" y="18"/>
                  <a:pt x="18" y="18"/>
                </a:cubicBezTo>
                <a:cubicBezTo>
                  <a:pt x="18" y="18"/>
                  <a:pt x="18" y="18"/>
                  <a:pt x="18" y="18"/>
                </a:cubicBezTo>
                <a:cubicBezTo>
                  <a:pt x="18" y="18"/>
                  <a:pt x="18" y="18"/>
                  <a:pt x="18" y="18"/>
                </a:cubicBezTo>
                <a:cubicBezTo>
                  <a:pt x="18" y="20"/>
                  <a:pt x="18" y="20"/>
                  <a:pt x="18" y="20"/>
                </a:cubicBezTo>
                <a:cubicBezTo>
                  <a:pt x="18" y="21"/>
                  <a:pt x="19" y="22"/>
                  <a:pt x="19" y="22"/>
                </a:cubicBezTo>
                <a:cubicBezTo>
                  <a:pt x="19" y="22"/>
                  <a:pt x="20" y="22"/>
                  <a:pt x="20" y="22"/>
                </a:cubicBezTo>
                <a:cubicBezTo>
                  <a:pt x="21" y="22"/>
                  <a:pt x="21" y="22"/>
                  <a:pt x="22" y="22"/>
                </a:cubicBezTo>
                <a:cubicBezTo>
                  <a:pt x="22" y="22"/>
                  <a:pt x="22" y="22"/>
                  <a:pt x="22" y="22"/>
                </a:cubicBezTo>
                <a:cubicBezTo>
                  <a:pt x="22" y="22"/>
                  <a:pt x="22" y="21"/>
                  <a:pt x="22" y="20"/>
                </a:cubicBezTo>
                <a:cubicBezTo>
                  <a:pt x="22" y="18"/>
                  <a:pt x="22" y="18"/>
                  <a:pt x="22" y="18"/>
                </a:cubicBezTo>
                <a:cubicBezTo>
                  <a:pt x="22" y="18"/>
                  <a:pt x="22" y="18"/>
                  <a:pt x="22" y="18"/>
                </a:cubicBezTo>
                <a:cubicBezTo>
                  <a:pt x="22" y="18"/>
                  <a:pt x="22" y="18"/>
                  <a:pt x="22" y="18"/>
                </a:cubicBezTo>
                <a:cubicBezTo>
                  <a:pt x="22" y="16"/>
                  <a:pt x="22" y="16"/>
                  <a:pt x="22" y="16"/>
                </a:cubicBezTo>
                <a:cubicBezTo>
                  <a:pt x="22" y="15"/>
                  <a:pt x="22" y="15"/>
                  <a:pt x="22" y="14"/>
                </a:cubicBezTo>
                <a:close/>
                <a:moveTo>
                  <a:pt x="37" y="14"/>
                </a:moveTo>
                <a:cubicBezTo>
                  <a:pt x="37" y="14"/>
                  <a:pt x="37" y="14"/>
                  <a:pt x="37" y="14"/>
                </a:cubicBezTo>
                <a:cubicBezTo>
                  <a:pt x="37" y="14"/>
                  <a:pt x="36" y="14"/>
                  <a:pt x="36" y="14"/>
                </a:cubicBezTo>
                <a:cubicBezTo>
                  <a:pt x="35" y="14"/>
                  <a:pt x="35" y="14"/>
                  <a:pt x="34" y="14"/>
                </a:cubicBezTo>
                <a:cubicBezTo>
                  <a:pt x="34" y="15"/>
                  <a:pt x="34" y="15"/>
                  <a:pt x="34" y="16"/>
                </a:cubicBezTo>
                <a:cubicBezTo>
                  <a:pt x="34" y="18"/>
                  <a:pt x="34" y="18"/>
                  <a:pt x="34" y="18"/>
                </a:cubicBezTo>
                <a:cubicBezTo>
                  <a:pt x="34" y="18"/>
                  <a:pt x="34" y="18"/>
                  <a:pt x="34" y="18"/>
                </a:cubicBezTo>
                <a:cubicBezTo>
                  <a:pt x="34" y="18"/>
                  <a:pt x="34" y="18"/>
                  <a:pt x="34" y="18"/>
                </a:cubicBezTo>
                <a:cubicBezTo>
                  <a:pt x="34" y="20"/>
                  <a:pt x="34" y="20"/>
                  <a:pt x="34" y="20"/>
                </a:cubicBezTo>
                <a:cubicBezTo>
                  <a:pt x="34" y="21"/>
                  <a:pt x="34" y="22"/>
                  <a:pt x="34" y="22"/>
                </a:cubicBezTo>
                <a:cubicBezTo>
                  <a:pt x="35" y="22"/>
                  <a:pt x="35" y="22"/>
                  <a:pt x="36" y="22"/>
                </a:cubicBezTo>
                <a:cubicBezTo>
                  <a:pt x="36" y="22"/>
                  <a:pt x="37" y="22"/>
                  <a:pt x="37" y="22"/>
                </a:cubicBezTo>
                <a:cubicBezTo>
                  <a:pt x="37" y="22"/>
                  <a:pt x="37" y="22"/>
                  <a:pt x="37" y="22"/>
                </a:cubicBezTo>
                <a:cubicBezTo>
                  <a:pt x="38" y="22"/>
                  <a:pt x="38" y="21"/>
                  <a:pt x="38" y="20"/>
                </a:cubicBezTo>
                <a:cubicBezTo>
                  <a:pt x="38" y="18"/>
                  <a:pt x="38" y="18"/>
                  <a:pt x="38" y="18"/>
                </a:cubicBezTo>
                <a:cubicBezTo>
                  <a:pt x="38" y="18"/>
                  <a:pt x="38" y="18"/>
                  <a:pt x="38" y="18"/>
                </a:cubicBezTo>
                <a:cubicBezTo>
                  <a:pt x="38" y="18"/>
                  <a:pt x="38" y="18"/>
                  <a:pt x="38" y="18"/>
                </a:cubicBezTo>
                <a:cubicBezTo>
                  <a:pt x="38" y="16"/>
                  <a:pt x="38" y="16"/>
                  <a:pt x="38" y="16"/>
                </a:cubicBezTo>
                <a:cubicBezTo>
                  <a:pt x="38" y="15"/>
                  <a:pt x="38" y="15"/>
                  <a:pt x="37" y="14"/>
                </a:cubicBezTo>
                <a:close/>
                <a:moveTo>
                  <a:pt x="74" y="14"/>
                </a:moveTo>
                <a:cubicBezTo>
                  <a:pt x="74" y="14"/>
                  <a:pt x="74" y="14"/>
                  <a:pt x="74" y="14"/>
                </a:cubicBezTo>
                <a:cubicBezTo>
                  <a:pt x="74" y="14"/>
                  <a:pt x="74" y="14"/>
                  <a:pt x="73" y="14"/>
                </a:cubicBezTo>
                <a:cubicBezTo>
                  <a:pt x="72" y="14"/>
                  <a:pt x="72" y="14"/>
                  <a:pt x="72" y="14"/>
                </a:cubicBezTo>
                <a:cubicBezTo>
                  <a:pt x="71" y="15"/>
                  <a:pt x="71" y="15"/>
                  <a:pt x="71" y="16"/>
                </a:cubicBezTo>
                <a:cubicBezTo>
                  <a:pt x="71" y="18"/>
                  <a:pt x="71" y="18"/>
                  <a:pt x="71" y="18"/>
                </a:cubicBezTo>
                <a:cubicBezTo>
                  <a:pt x="71" y="18"/>
                  <a:pt x="71" y="18"/>
                  <a:pt x="71" y="18"/>
                </a:cubicBezTo>
                <a:cubicBezTo>
                  <a:pt x="71" y="18"/>
                  <a:pt x="71" y="18"/>
                  <a:pt x="71" y="18"/>
                </a:cubicBezTo>
                <a:cubicBezTo>
                  <a:pt x="71" y="20"/>
                  <a:pt x="71" y="20"/>
                  <a:pt x="71" y="20"/>
                </a:cubicBezTo>
                <a:cubicBezTo>
                  <a:pt x="71" y="21"/>
                  <a:pt x="71" y="22"/>
                  <a:pt x="72" y="22"/>
                </a:cubicBezTo>
                <a:cubicBezTo>
                  <a:pt x="72" y="22"/>
                  <a:pt x="72" y="22"/>
                  <a:pt x="73" y="22"/>
                </a:cubicBezTo>
                <a:cubicBezTo>
                  <a:pt x="73" y="22"/>
                  <a:pt x="74" y="22"/>
                  <a:pt x="74" y="22"/>
                </a:cubicBezTo>
                <a:cubicBezTo>
                  <a:pt x="74" y="22"/>
                  <a:pt x="74" y="22"/>
                  <a:pt x="74" y="22"/>
                </a:cubicBezTo>
                <a:cubicBezTo>
                  <a:pt x="75" y="22"/>
                  <a:pt x="75" y="21"/>
                  <a:pt x="75" y="20"/>
                </a:cubicBezTo>
                <a:cubicBezTo>
                  <a:pt x="75" y="18"/>
                  <a:pt x="75" y="18"/>
                  <a:pt x="75" y="18"/>
                </a:cubicBezTo>
                <a:cubicBezTo>
                  <a:pt x="75" y="18"/>
                  <a:pt x="75" y="18"/>
                  <a:pt x="75" y="18"/>
                </a:cubicBezTo>
                <a:cubicBezTo>
                  <a:pt x="75" y="18"/>
                  <a:pt x="75" y="18"/>
                  <a:pt x="75" y="18"/>
                </a:cubicBezTo>
                <a:cubicBezTo>
                  <a:pt x="75" y="16"/>
                  <a:pt x="75" y="16"/>
                  <a:pt x="75" y="16"/>
                </a:cubicBezTo>
                <a:cubicBezTo>
                  <a:pt x="75" y="15"/>
                  <a:pt x="75" y="15"/>
                  <a:pt x="74" y="14"/>
                </a:cubicBezTo>
                <a:close/>
                <a:moveTo>
                  <a:pt x="74" y="45"/>
                </a:moveTo>
                <a:cubicBezTo>
                  <a:pt x="74" y="45"/>
                  <a:pt x="74" y="45"/>
                  <a:pt x="74" y="45"/>
                </a:cubicBezTo>
                <a:cubicBezTo>
                  <a:pt x="74" y="45"/>
                  <a:pt x="74" y="45"/>
                  <a:pt x="73" y="45"/>
                </a:cubicBezTo>
                <a:cubicBezTo>
                  <a:pt x="72" y="45"/>
                  <a:pt x="72" y="45"/>
                  <a:pt x="72" y="45"/>
                </a:cubicBezTo>
                <a:cubicBezTo>
                  <a:pt x="72" y="45"/>
                  <a:pt x="72" y="45"/>
                  <a:pt x="72" y="45"/>
                </a:cubicBezTo>
                <a:cubicBezTo>
                  <a:pt x="71" y="45"/>
                  <a:pt x="71" y="46"/>
                  <a:pt x="71" y="47"/>
                </a:cubicBezTo>
                <a:cubicBezTo>
                  <a:pt x="71" y="49"/>
                  <a:pt x="71" y="49"/>
                  <a:pt x="71" y="49"/>
                </a:cubicBezTo>
                <a:cubicBezTo>
                  <a:pt x="71" y="49"/>
                  <a:pt x="71" y="49"/>
                  <a:pt x="71" y="49"/>
                </a:cubicBezTo>
                <a:cubicBezTo>
                  <a:pt x="71" y="49"/>
                  <a:pt x="71" y="49"/>
                  <a:pt x="71" y="49"/>
                </a:cubicBezTo>
                <a:cubicBezTo>
                  <a:pt x="71" y="51"/>
                  <a:pt x="71" y="51"/>
                  <a:pt x="71" y="51"/>
                </a:cubicBezTo>
                <a:cubicBezTo>
                  <a:pt x="71" y="52"/>
                  <a:pt x="71" y="52"/>
                  <a:pt x="72" y="53"/>
                </a:cubicBezTo>
                <a:cubicBezTo>
                  <a:pt x="72" y="53"/>
                  <a:pt x="72" y="53"/>
                  <a:pt x="73" y="53"/>
                </a:cubicBezTo>
                <a:cubicBezTo>
                  <a:pt x="74" y="53"/>
                  <a:pt x="74" y="53"/>
                  <a:pt x="74" y="53"/>
                </a:cubicBezTo>
                <a:cubicBezTo>
                  <a:pt x="75" y="52"/>
                  <a:pt x="75" y="52"/>
                  <a:pt x="75" y="51"/>
                </a:cubicBezTo>
                <a:cubicBezTo>
                  <a:pt x="75" y="49"/>
                  <a:pt x="75" y="49"/>
                  <a:pt x="75" y="49"/>
                </a:cubicBezTo>
                <a:cubicBezTo>
                  <a:pt x="75" y="49"/>
                  <a:pt x="75" y="49"/>
                  <a:pt x="75" y="49"/>
                </a:cubicBezTo>
                <a:cubicBezTo>
                  <a:pt x="75" y="49"/>
                  <a:pt x="75" y="49"/>
                  <a:pt x="75" y="49"/>
                </a:cubicBezTo>
                <a:cubicBezTo>
                  <a:pt x="75" y="47"/>
                  <a:pt x="75" y="47"/>
                  <a:pt x="75" y="47"/>
                </a:cubicBezTo>
                <a:cubicBezTo>
                  <a:pt x="75" y="46"/>
                  <a:pt x="75" y="45"/>
                  <a:pt x="74" y="45"/>
                </a:cubicBezTo>
                <a:close/>
                <a:moveTo>
                  <a:pt x="74" y="76"/>
                </a:moveTo>
                <a:cubicBezTo>
                  <a:pt x="74" y="76"/>
                  <a:pt x="74" y="76"/>
                  <a:pt x="74" y="76"/>
                </a:cubicBezTo>
                <a:cubicBezTo>
                  <a:pt x="74" y="75"/>
                  <a:pt x="74" y="75"/>
                  <a:pt x="73" y="75"/>
                </a:cubicBezTo>
                <a:cubicBezTo>
                  <a:pt x="72" y="75"/>
                  <a:pt x="72" y="75"/>
                  <a:pt x="72" y="76"/>
                </a:cubicBezTo>
                <a:cubicBezTo>
                  <a:pt x="71" y="76"/>
                  <a:pt x="71" y="77"/>
                  <a:pt x="71" y="77"/>
                </a:cubicBezTo>
                <a:cubicBezTo>
                  <a:pt x="71" y="79"/>
                  <a:pt x="71" y="79"/>
                  <a:pt x="71" y="79"/>
                </a:cubicBezTo>
                <a:cubicBezTo>
                  <a:pt x="71" y="80"/>
                  <a:pt x="71" y="80"/>
                  <a:pt x="71" y="80"/>
                </a:cubicBezTo>
                <a:cubicBezTo>
                  <a:pt x="71" y="80"/>
                  <a:pt x="71" y="80"/>
                  <a:pt x="71" y="80"/>
                </a:cubicBezTo>
                <a:cubicBezTo>
                  <a:pt x="71" y="82"/>
                  <a:pt x="71" y="82"/>
                  <a:pt x="71" y="82"/>
                </a:cubicBezTo>
                <a:cubicBezTo>
                  <a:pt x="71" y="82"/>
                  <a:pt x="71" y="83"/>
                  <a:pt x="72" y="83"/>
                </a:cubicBezTo>
                <a:cubicBezTo>
                  <a:pt x="72" y="84"/>
                  <a:pt x="72" y="84"/>
                  <a:pt x="73" y="84"/>
                </a:cubicBezTo>
                <a:cubicBezTo>
                  <a:pt x="73" y="84"/>
                  <a:pt x="74" y="84"/>
                  <a:pt x="74" y="83"/>
                </a:cubicBezTo>
                <a:cubicBezTo>
                  <a:pt x="74" y="83"/>
                  <a:pt x="74" y="83"/>
                  <a:pt x="74" y="83"/>
                </a:cubicBezTo>
                <a:cubicBezTo>
                  <a:pt x="75" y="83"/>
                  <a:pt x="75" y="82"/>
                  <a:pt x="75" y="82"/>
                </a:cubicBezTo>
                <a:cubicBezTo>
                  <a:pt x="75" y="80"/>
                  <a:pt x="75" y="80"/>
                  <a:pt x="75" y="80"/>
                </a:cubicBezTo>
                <a:cubicBezTo>
                  <a:pt x="75" y="80"/>
                  <a:pt x="75" y="80"/>
                  <a:pt x="75" y="80"/>
                </a:cubicBezTo>
                <a:cubicBezTo>
                  <a:pt x="75" y="79"/>
                  <a:pt x="75" y="79"/>
                  <a:pt x="75" y="79"/>
                </a:cubicBezTo>
                <a:cubicBezTo>
                  <a:pt x="75" y="77"/>
                  <a:pt x="75" y="77"/>
                  <a:pt x="75" y="77"/>
                </a:cubicBezTo>
                <a:cubicBezTo>
                  <a:pt x="75" y="77"/>
                  <a:pt x="75" y="76"/>
                  <a:pt x="74" y="76"/>
                </a:cubicBezTo>
                <a:close/>
                <a:moveTo>
                  <a:pt x="59" y="45"/>
                </a:moveTo>
                <a:cubicBezTo>
                  <a:pt x="59" y="45"/>
                  <a:pt x="59" y="45"/>
                  <a:pt x="59" y="45"/>
                </a:cubicBezTo>
                <a:cubicBezTo>
                  <a:pt x="59" y="45"/>
                  <a:pt x="58" y="45"/>
                  <a:pt x="58" y="45"/>
                </a:cubicBezTo>
                <a:cubicBezTo>
                  <a:pt x="57" y="45"/>
                  <a:pt x="57" y="45"/>
                  <a:pt x="56" y="45"/>
                </a:cubicBezTo>
                <a:cubicBezTo>
                  <a:pt x="56" y="45"/>
                  <a:pt x="56" y="45"/>
                  <a:pt x="56" y="45"/>
                </a:cubicBezTo>
                <a:cubicBezTo>
                  <a:pt x="56" y="45"/>
                  <a:pt x="56" y="46"/>
                  <a:pt x="56" y="47"/>
                </a:cubicBezTo>
                <a:cubicBezTo>
                  <a:pt x="56" y="49"/>
                  <a:pt x="56" y="49"/>
                  <a:pt x="56" y="49"/>
                </a:cubicBezTo>
                <a:cubicBezTo>
                  <a:pt x="56" y="49"/>
                  <a:pt x="56" y="49"/>
                  <a:pt x="56" y="49"/>
                </a:cubicBezTo>
                <a:cubicBezTo>
                  <a:pt x="56" y="49"/>
                  <a:pt x="56" y="49"/>
                  <a:pt x="56" y="49"/>
                </a:cubicBezTo>
                <a:cubicBezTo>
                  <a:pt x="56" y="51"/>
                  <a:pt x="56" y="51"/>
                  <a:pt x="56" y="51"/>
                </a:cubicBezTo>
                <a:cubicBezTo>
                  <a:pt x="56" y="52"/>
                  <a:pt x="56" y="52"/>
                  <a:pt x="56" y="53"/>
                </a:cubicBezTo>
                <a:cubicBezTo>
                  <a:pt x="57" y="53"/>
                  <a:pt x="57" y="53"/>
                  <a:pt x="58" y="53"/>
                </a:cubicBezTo>
                <a:cubicBezTo>
                  <a:pt x="58" y="53"/>
                  <a:pt x="59" y="53"/>
                  <a:pt x="59" y="53"/>
                </a:cubicBezTo>
                <a:cubicBezTo>
                  <a:pt x="59" y="52"/>
                  <a:pt x="60" y="52"/>
                  <a:pt x="60" y="51"/>
                </a:cubicBezTo>
                <a:cubicBezTo>
                  <a:pt x="60" y="49"/>
                  <a:pt x="60" y="49"/>
                  <a:pt x="60" y="49"/>
                </a:cubicBezTo>
                <a:cubicBezTo>
                  <a:pt x="60" y="49"/>
                  <a:pt x="60" y="49"/>
                  <a:pt x="60" y="49"/>
                </a:cubicBezTo>
                <a:cubicBezTo>
                  <a:pt x="60" y="49"/>
                  <a:pt x="60" y="49"/>
                  <a:pt x="60" y="49"/>
                </a:cubicBezTo>
                <a:cubicBezTo>
                  <a:pt x="60" y="47"/>
                  <a:pt x="60" y="47"/>
                  <a:pt x="60" y="47"/>
                </a:cubicBezTo>
                <a:cubicBezTo>
                  <a:pt x="60" y="46"/>
                  <a:pt x="59" y="45"/>
                  <a:pt x="59" y="45"/>
                </a:cubicBezTo>
                <a:close/>
                <a:moveTo>
                  <a:pt x="59" y="76"/>
                </a:moveTo>
                <a:cubicBezTo>
                  <a:pt x="59" y="76"/>
                  <a:pt x="59" y="76"/>
                  <a:pt x="59" y="76"/>
                </a:cubicBezTo>
                <a:cubicBezTo>
                  <a:pt x="59" y="75"/>
                  <a:pt x="58" y="75"/>
                  <a:pt x="58" y="75"/>
                </a:cubicBezTo>
                <a:cubicBezTo>
                  <a:pt x="57" y="75"/>
                  <a:pt x="57" y="75"/>
                  <a:pt x="56" y="76"/>
                </a:cubicBezTo>
                <a:cubicBezTo>
                  <a:pt x="56" y="76"/>
                  <a:pt x="56" y="77"/>
                  <a:pt x="56" y="77"/>
                </a:cubicBezTo>
                <a:cubicBezTo>
                  <a:pt x="56" y="79"/>
                  <a:pt x="56" y="79"/>
                  <a:pt x="56" y="79"/>
                </a:cubicBezTo>
                <a:cubicBezTo>
                  <a:pt x="56" y="80"/>
                  <a:pt x="56" y="80"/>
                  <a:pt x="56" y="80"/>
                </a:cubicBezTo>
                <a:cubicBezTo>
                  <a:pt x="56" y="80"/>
                  <a:pt x="56" y="80"/>
                  <a:pt x="56" y="80"/>
                </a:cubicBezTo>
                <a:cubicBezTo>
                  <a:pt x="56" y="82"/>
                  <a:pt x="56" y="82"/>
                  <a:pt x="56" y="82"/>
                </a:cubicBezTo>
                <a:cubicBezTo>
                  <a:pt x="56" y="82"/>
                  <a:pt x="56" y="83"/>
                  <a:pt x="56" y="83"/>
                </a:cubicBezTo>
                <a:cubicBezTo>
                  <a:pt x="57" y="84"/>
                  <a:pt x="57" y="84"/>
                  <a:pt x="58" y="84"/>
                </a:cubicBezTo>
                <a:cubicBezTo>
                  <a:pt x="58" y="84"/>
                  <a:pt x="59" y="84"/>
                  <a:pt x="59" y="83"/>
                </a:cubicBezTo>
                <a:cubicBezTo>
                  <a:pt x="59" y="83"/>
                  <a:pt x="59" y="83"/>
                  <a:pt x="59" y="83"/>
                </a:cubicBezTo>
                <a:cubicBezTo>
                  <a:pt x="59" y="83"/>
                  <a:pt x="60" y="82"/>
                  <a:pt x="60" y="82"/>
                </a:cubicBezTo>
                <a:cubicBezTo>
                  <a:pt x="60" y="80"/>
                  <a:pt x="60" y="80"/>
                  <a:pt x="60" y="80"/>
                </a:cubicBezTo>
                <a:cubicBezTo>
                  <a:pt x="60" y="80"/>
                  <a:pt x="60" y="80"/>
                  <a:pt x="60" y="80"/>
                </a:cubicBezTo>
                <a:cubicBezTo>
                  <a:pt x="60" y="79"/>
                  <a:pt x="60" y="79"/>
                  <a:pt x="60" y="79"/>
                </a:cubicBezTo>
                <a:cubicBezTo>
                  <a:pt x="60" y="77"/>
                  <a:pt x="60" y="77"/>
                  <a:pt x="60" y="77"/>
                </a:cubicBezTo>
                <a:cubicBezTo>
                  <a:pt x="60" y="77"/>
                  <a:pt x="59" y="76"/>
                  <a:pt x="59" y="76"/>
                </a:cubicBezTo>
                <a:close/>
                <a:moveTo>
                  <a:pt x="43" y="76"/>
                </a:moveTo>
                <a:cubicBezTo>
                  <a:pt x="43" y="76"/>
                  <a:pt x="43" y="76"/>
                  <a:pt x="43" y="76"/>
                </a:cubicBezTo>
                <a:cubicBezTo>
                  <a:pt x="43" y="75"/>
                  <a:pt x="43" y="75"/>
                  <a:pt x="42" y="75"/>
                </a:cubicBezTo>
                <a:cubicBezTo>
                  <a:pt x="42" y="75"/>
                  <a:pt x="41" y="75"/>
                  <a:pt x="41" y="76"/>
                </a:cubicBezTo>
                <a:cubicBezTo>
                  <a:pt x="40" y="76"/>
                  <a:pt x="40" y="77"/>
                  <a:pt x="40" y="77"/>
                </a:cubicBezTo>
                <a:cubicBezTo>
                  <a:pt x="40" y="79"/>
                  <a:pt x="40" y="79"/>
                  <a:pt x="40" y="79"/>
                </a:cubicBezTo>
                <a:cubicBezTo>
                  <a:pt x="40" y="80"/>
                  <a:pt x="40" y="80"/>
                  <a:pt x="40" y="80"/>
                </a:cubicBezTo>
                <a:cubicBezTo>
                  <a:pt x="40" y="80"/>
                  <a:pt x="40" y="80"/>
                  <a:pt x="40" y="80"/>
                </a:cubicBezTo>
                <a:cubicBezTo>
                  <a:pt x="40" y="82"/>
                  <a:pt x="40" y="82"/>
                  <a:pt x="40" y="82"/>
                </a:cubicBezTo>
                <a:cubicBezTo>
                  <a:pt x="40" y="82"/>
                  <a:pt x="40" y="83"/>
                  <a:pt x="41" y="83"/>
                </a:cubicBezTo>
                <a:cubicBezTo>
                  <a:pt x="41" y="84"/>
                  <a:pt x="42" y="84"/>
                  <a:pt x="42" y="84"/>
                </a:cubicBezTo>
                <a:cubicBezTo>
                  <a:pt x="43" y="84"/>
                  <a:pt x="43" y="84"/>
                  <a:pt x="43" y="83"/>
                </a:cubicBezTo>
                <a:cubicBezTo>
                  <a:pt x="43" y="83"/>
                  <a:pt x="43" y="83"/>
                  <a:pt x="43" y="83"/>
                </a:cubicBezTo>
                <a:cubicBezTo>
                  <a:pt x="44" y="83"/>
                  <a:pt x="44" y="82"/>
                  <a:pt x="44" y="82"/>
                </a:cubicBezTo>
                <a:cubicBezTo>
                  <a:pt x="44" y="80"/>
                  <a:pt x="44" y="80"/>
                  <a:pt x="44" y="80"/>
                </a:cubicBezTo>
                <a:cubicBezTo>
                  <a:pt x="44" y="80"/>
                  <a:pt x="44" y="80"/>
                  <a:pt x="44" y="80"/>
                </a:cubicBezTo>
                <a:cubicBezTo>
                  <a:pt x="44" y="79"/>
                  <a:pt x="44" y="79"/>
                  <a:pt x="44" y="79"/>
                </a:cubicBezTo>
                <a:cubicBezTo>
                  <a:pt x="44" y="77"/>
                  <a:pt x="44" y="77"/>
                  <a:pt x="44" y="77"/>
                </a:cubicBezTo>
                <a:cubicBezTo>
                  <a:pt x="44" y="77"/>
                  <a:pt x="44" y="76"/>
                  <a:pt x="43" y="76"/>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1" name="Freeform 57">
            <a:extLst>
              <a:ext uri="{FF2B5EF4-FFF2-40B4-BE49-F238E27FC236}">
                <a16:creationId xmlns:a16="http://schemas.microsoft.com/office/drawing/2014/main" id="{6C75E65E-A610-4946-B0D9-CCDDE041CE76}"/>
              </a:ext>
            </a:extLst>
          </p:cNvPr>
          <p:cNvSpPr>
            <a:spLocks noEditPoints="1"/>
          </p:cNvSpPr>
          <p:nvPr/>
        </p:nvSpPr>
        <p:spPr bwMode="auto">
          <a:xfrm rot="19688311">
            <a:off x="280988" y="-109538"/>
            <a:ext cx="428625" cy="433388"/>
          </a:xfrm>
          <a:custGeom>
            <a:avLst/>
            <a:gdLst>
              <a:gd name="T0" fmla="*/ 2147483646 w 100"/>
              <a:gd name="T1" fmla="*/ 2147483646 h 101"/>
              <a:gd name="T2" fmla="*/ 2147483646 w 100"/>
              <a:gd name="T3" fmla="*/ 2147483646 h 101"/>
              <a:gd name="T4" fmla="*/ 2147483646 w 100"/>
              <a:gd name="T5" fmla="*/ 2147483646 h 101"/>
              <a:gd name="T6" fmla="*/ 2147483646 w 100"/>
              <a:gd name="T7" fmla="*/ 2147483646 h 101"/>
              <a:gd name="T8" fmla="*/ 2147483646 w 100"/>
              <a:gd name="T9" fmla="*/ 2147483646 h 101"/>
              <a:gd name="T10" fmla="*/ 2147483646 w 100"/>
              <a:gd name="T11" fmla="*/ 2147483646 h 101"/>
              <a:gd name="T12" fmla="*/ 2147483646 w 100"/>
              <a:gd name="T13" fmla="*/ 2147483646 h 101"/>
              <a:gd name="T14" fmla="*/ 2147483646 w 100"/>
              <a:gd name="T15" fmla="*/ 2147483646 h 101"/>
              <a:gd name="T16" fmla="*/ 2147483646 w 100"/>
              <a:gd name="T17" fmla="*/ 0 h 101"/>
              <a:gd name="T18" fmla="*/ 2147483646 w 100"/>
              <a:gd name="T19" fmla="*/ 2147483646 h 101"/>
              <a:gd name="T20" fmla="*/ 2147483646 w 100"/>
              <a:gd name="T21" fmla="*/ 2147483646 h 101"/>
              <a:gd name="T22" fmla="*/ 2147483646 w 100"/>
              <a:gd name="T23" fmla="*/ 2147483646 h 101"/>
              <a:gd name="T24" fmla="*/ 2147483646 w 100"/>
              <a:gd name="T25" fmla="*/ 2147483646 h 101"/>
              <a:gd name="T26" fmla="*/ 2147483646 w 100"/>
              <a:gd name="T27" fmla="*/ 2147483646 h 101"/>
              <a:gd name="T28" fmla="*/ 2147483646 w 100"/>
              <a:gd name="T29" fmla="*/ 2147483646 h 101"/>
              <a:gd name="T30" fmla="*/ 2147483646 w 100"/>
              <a:gd name="T31" fmla="*/ 2147483646 h 101"/>
              <a:gd name="T32" fmla="*/ 2147483646 w 100"/>
              <a:gd name="T33" fmla="*/ 2147483646 h 101"/>
              <a:gd name="T34" fmla="*/ 2147483646 w 100"/>
              <a:gd name="T35" fmla="*/ 2147483646 h 101"/>
              <a:gd name="T36" fmla="*/ 2147483646 w 100"/>
              <a:gd name="T37" fmla="*/ 2147483646 h 101"/>
              <a:gd name="T38" fmla="*/ 2147483646 w 100"/>
              <a:gd name="T39" fmla="*/ 2147483646 h 101"/>
              <a:gd name="T40" fmla="*/ 2147483646 w 100"/>
              <a:gd name="T41" fmla="*/ 2147483646 h 101"/>
              <a:gd name="T42" fmla="*/ 2147483646 w 100"/>
              <a:gd name="T43" fmla="*/ 2147483646 h 101"/>
              <a:gd name="T44" fmla="*/ 2147483646 w 100"/>
              <a:gd name="T45" fmla="*/ 2147483646 h 101"/>
              <a:gd name="T46" fmla="*/ 2147483646 w 100"/>
              <a:gd name="T47" fmla="*/ 2147483646 h 101"/>
              <a:gd name="T48" fmla="*/ 2147483646 w 100"/>
              <a:gd name="T49" fmla="*/ 2147483646 h 101"/>
              <a:gd name="T50" fmla="*/ 2147483646 w 100"/>
              <a:gd name="T51" fmla="*/ 2147483646 h 101"/>
              <a:gd name="T52" fmla="*/ 2147483646 w 100"/>
              <a:gd name="T53" fmla="*/ 2147483646 h 101"/>
              <a:gd name="T54" fmla="*/ 2147483646 w 100"/>
              <a:gd name="T55" fmla="*/ 2147483646 h 101"/>
              <a:gd name="T56" fmla="*/ 2147483646 w 100"/>
              <a:gd name="T57" fmla="*/ 2147483646 h 101"/>
              <a:gd name="T58" fmla="*/ 2147483646 w 100"/>
              <a:gd name="T59" fmla="*/ 2147483646 h 101"/>
              <a:gd name="T60" fmla="*/ 2147483646 w 100"/>
              <a:gd name="T61" fmla="*/ 2147483646 h 101"/>
              <a:gd name="T62" fmla="*/ 2147483646 w 100"/>
              <a:gd name="T63" fmla="*/ 2147483646 h 101"/>
              <a:gd name="T64" fmla="*/ 2147483646 w 100"/>
              <a:gd name="T65" fmla="*/ 2147483646 h 101"/>
              <a:gd name="T66" fmla="*/ 2147483646 w 100"/>
              <a:gd name="T67" fmla="*/ 2147483646 h 101"/>
              <a:gd name="T68" fmla="*/ 2147483646 w 100"/>
              <a:gd name="T69" fmla="*/ 2147483646 h 101"/>
              <a:gd name="T70" fmla="*/ 2147483646 w 100"/>
              <a:gd name="T71" fmla="*/ 2147483646 h 101"/>
              <a:gd name="T72" fmla="*/ 2147483646 w 100"/>
              <a:gd name="T73" fmla="*/ 2147483646 h 101"/>
              <a:gd name="T74" fmla="*/ 2147483646 w 100"/>
              <a:gd name="T75" fmla="*/ 2147483646 h 101"/>
              <a:gd name="T76" fmla="*/ 2147483646 w 100"/>
              <a:gd name="T77" fmla="*/ 2147483646 h 101"/>
              <a:gd name="T78" fmla="*/ 2147483646 w 100"/>
              <a:gd name="T79" fmla="*/ 2147483646 h 101"/>
              <a:gd name="T80" fmla="*/ 2147483646 w 100"/>
              <a:gd name="T81" fmla="*/ 2147483646 h 101"/>
              <a:gd name="T82" fmla="*/ 2147483646 w 100"/>
              <a:gd name="T83" fmla="*/ 2147483646 h 101"/>
              <a:gd name="T84" fmla="*/ 2147483646 w 100"/>
              <a:gd name="T85" fmla="*/ 2147483646 h 101"/>
              <a:gd name="T86" fmla="*/ 2147483646 w 100"/>
              <a:gd name="T87" fmla="*/ 2147483646 h 101"/>
              <a:gd name="T88" fmla="*/ 2147483646 w 100"/>
              <a:gd name="T89" fmla="*/ 2147483646 h 101"/>
              <a:gd name="T90" fmla="*/ 2147483646 w 100"/>
              <a:gd name="T91" fmla="*/ 2147483646 h 101"/>
              <a:gd name="T92" fmla="*/ 2147483646 w 100"/>
              <a:gd name="T93" fmla="*/ 2147483646 h 101"/>
              <a:gd name="T94" fmla="*/ 2147483646 w 100"/>
              <a:gd name="T95" fmla="*/ 2147483646 h 101"/>
              <a:gd name="T96" fmla="*/ 2147483646 w 100"/>
              <a:gd name="T97" fmla="*/ 2147483646 h 101"/>
              <a:gd name="T98" fmla="*/ 2147483646 w 100"/>
              <a:gd name="T99" fmla="*/ 2147483646 h 101"/>
              <a:gd name="T100" fmla="*/ 2147483646 w 100"/>
              <a:gd name="T101" fmla="*/ 2147483646 h 101"/>
              <a:gd name="T102" fmla="*/ 2147483646 w 100"/>
              <a:gd name="T103" fmla="*/ 2147483646 h 101"/>
              <a:gd name="T104" fmla="*/ 2147483646 w 100"/>
              <a:gd name="T105" fmla="*/ 2147483646 h 101"/>
              <a:gd name="T106" fmla="*/ 2147483646 w 100"/>
              <a:gd name="T107" fmla="*/ 2147483646 h 101"/>
              <a:gd name="T108" fmla="*/ 2147483646 w 100"/>
              <a:gd name="T109" fmla="*/ 2147483646 h 10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0" h="101">
                <a:moveTo>
                  <a:pt x="54" y="49"/>
                </a:moveTo>
                <a:cubicBezTo>
                  <a:pt x="55" y="50"/>
                  <a:pt x="57" y="51"/>
                  <a:pt x="59" y="51"/>
                </a:cubicBezTo>
                <a:cubicBezTo>
                  <a:pt x="61" y="51"/>
                  <a:pt x="62" y="50"/>
                  <a:pt x="63" y="49"/>
                </a:cubicBezTo>
                <a:cubicBezTo>
                  <a:pt x="65" y="48"/>
                  <a:pt x="65" y="46"/>
                  <a:pt x="65" y="44"/>
                </a:cubicBezTo>
                <a:cubicBezTo>
                  <a:pt x="65" y="43"/>
                  <a:pt x="65" y="41"/>
                  <a:pt x="63" y="40"/>
                </a:cubicBezTo>
                <a:cubicBezTo>
                  <a:pt x="63" y="40"/>
                  <a:pt x="63" y="40"/>
                  <a:pt x="63" y="40"/>
                </a:cubicBezTo>
                <a:cubicBezTo>
                  <a:pt x="62" y="38"/>
                  <a:pt x="61" y="38"/>
                  <a:pt x="59" y="38"/>
                </a:cubicBezTo>
                <a:cubicBezTo>
                  <a:pt x="57" y="38"/>
                  <a:pt x="55" y="38"/>
                  <a:pt x="54" y="40"/>
                </a:cubicBezTo>
                <a:cubicBezTo>
                  <a:pt x="54" y="40"/>
                  <a:pt x="54" y="40"/>
                  <a:pt x="54" y="40"/>
                </a:cubicBezTo>
                <a:cubicBezTo>
                  <a:pt x="53" y="41"/>
                  <a:pt x="52" y="43"/>
                  <a:pt x="52" y="44"/>
                </a:cubicBezTo>
                <a:cubicBezTo>
                  <a:pt x="52" y="46"/>
                  <a:pt x="53" y="48"/>
                  <a:pt x="54" y="49"/>
                </a:cubicBezTo>
                <a:cubicBezTo>
                  <a:pt x="54" y="49"/>
                  <a:pt x="54" y="49"/>
                  <a:pt x="54" y="49"/>
                </a:cubicBezTo>
                <a:close/>
                <a:moveTo>
                  <a:pt x="57" y="43"/>
                </a:moveTo>
                <a:cubicBezTo>
                  <a:pt x="57" y="43"/>
                  <a:pt x="57" y="43"/>
                  <a:pt x="57" y="43"/>
                </a:cubicBezTo>
                <a:cubicBezTo>
                  <a:pt x="58" y="43"/>
                  <a:pt x="58" y="42"/>
                  <a:pt x="59" y="42"/>
                </a:cubicBezTo>
                <a:cubicBezTo>
                  <a:pt x="59" y="42"/>
                  <a:pt x="60" y="43"/>
                  <a:pt x="60" y="43"/>
                </a:cubicBezTo>
                <a:cubicBezTo>
                  <a:pt x="60" y="43"/>
                  <a:pt x="61" y="44"/>
                  <a:pt x="61" y="44"/>
                </a:cubicBezTo>
                <a:cubicBezTo>
                  <a:pt x="61" y="45"/>
                  <a:pt x="60" y="45"/>
                  <a:pt x="60" y="46"/>
                </a:cubicBezTo>
                <a:cubicBezTo>
                  <a:pt x="60" y="46"/>
                  <a:pt x="59" y="46"/>
                  <a:pt x="59" y="46"/>
                </a:cubicBezTo>
                <a:cubicBezTo>
                  <a:pt x="58" y="46"/>
                  <a:pt x="58" y="46"/>
                  <a:pt x="57" y="46"/>
                </a:cubicBezTo>
                <a:cubicBezTo>
                  <a:pt x="57" y="45"/>
                  <a:pt x="57" y="45"/>
                  <a:pt x="57" y="44"/>
                </a:cubicBezTo>
                <a:cubicBezTo>
                  <a:pt x="57" y="44"/>
                  <a:pt x="57" y="43"/>
                  <a:pt x="57" y="43"/>
                </a:cubicBezTo>
                <a:close/>
                <a:moveTo>
                  <a:pt x="36" y="49"/>
                </a:moveTo>
                <a:cubicBezTo>
                  <a:pt x="36" y="49"/>
                  <a:pt x="36" y="49"/>
                  <a:pt x="36" y="49"/>
                </a:cubicBezTo>
                <a:cubicBezTo>
                  <a:pt x="38" y="50"/>
                  <a:pt x="39" y="51"/>
                  <a:pt x="41" y="51"/>
                </a:cubicBezTo>
                <a:cubicBezTo>
                  <a:pt x="43" y="51"/>
                  <a:pt x="44" y="50"/>
                  <a:pt x="46" y="49"/>
                </a:cubicBezTo>
                <a:cubicBezTo>
                  <a:pt x="47" y="48"/>
                  <a:pt x="48" y="46"/>
                  <a:pt x="48" y="44"/>
                </a:cubicBezTo>
                <a:cubicBezTo>
                  <a:pt x="48" y="43"/>
                  <a:pt x="47" y="41"/>
                  <a:pt x="46" y="40"/>
                </a:cubicBezTo>
                <a:cubicBezTo>
                  <a:pt x="46" y="40"/>
                  <a:pt x="46" y="40"/>
                  <a:pt x="46" y="40"/>
                </a:cubicBezTo>
                <a:cubicBezTo>
                  <a:pt x="44" y="38"/>
                  <a:pt x="43" y="38"/>
                  <a:pt x="41" y="38"/>
                </a:cubicBezTo>
                <a:cubicBezTo>
                  <a:pt x="39" y="38"/>
                  <a:pt x="38" y="38"/>
                  <a:pt x="36" y="40"/>
                </a:cubicBezTo>
                <a:cubicBezTo>
                  <a:pt x="35" y="41"/>
                  <a:pt x="34" y="43"/>
                  <a:pt x="34" y="44"/>
                </a:cubicBezTo>
                <a:cubicBezTo>
                  <a:pt x="34" y="46"/>
                  <a:pt x="35" y="48"/>
                  <a:pt x="36" y="49"/>
                </a:cubicBezTo>
                <a:close/>
                <a:moveTo>
                  <a:pt x="40" y="43"/>
                </a:moveTo>
                <a:cubicBezTo>
                  <a:pt x="40" y="43"/>
                  <a:pt x="40" y="43"/>
                  <a:pt x="40" y="43"/>
                </a:cubicBezTo>
                <a:cubicBezTo>
                  <a:pt x="40" y="43"/>
                  <a:pt x="40" y="42"/>
                  <a:pt x="41" y="42"/>
                </a:cubicBezTo>
                <a:cubicBezTo>
                  <a:pt x="41" y="42"/>
                  <a:pt x="42" y="43"/>
                  <a:pt x="42" y="43"/>
                </a:cubicBezTo>
                <a:cubicBezTo>
                  <a:pt x="42" y="43"/>
                  <a:pt x="42" y="43"/>
                  <a:pt x="42" y="43"/>
                </a:cubicBezTo>
                <a:cubicBezTo>
                  <a:pt x="43" y="43"/>
                  <a:pt x="43" y="44"/>
                  <a:pt x="43" y="44"/>
                </a:cubicBezTo>
                <a:cubicBezTo>
                  <a:pt x="43" y="45"/>
                  <a:pt x="43" y="45"/>
                  <a:pt x="42" y="46"/>
                </a:cubicBezTo>
                <a:cubicBezTo>
                  <a:pt x="42" y="46"/>
                  <a:pt x="41" y="46"/>
                  <a:pt x="41" y="46"/>
                </a:cubicBezTo>
                <a:cubicBezTo>
                  <a:pt x="40" y="46"/>
                  <a:pt x="40" y="46"/>
                  <a:pt x="40" y="46"/>
                </a:cubicBezTo>
                <a:cubicBezTo>
                  <a:pt x="39" y="45"/>
                  <a:pt x="39" y="45"/>
                  <a:pt x="39" y="44"/>
                </a:cubicBezTo>
                <a:cubicBezTo>
                  <a:pt x="39" y="44"/>
                  <a:pt x="39" y="43"/>
                  <a:pt x="40" y="43"/>
                </a:cubicBezTo>
                <a:close/>
                <a:moveTo>
                  <a:pt x="96" y="0"/>
                </a:moveTo>
                <a:cubicBezTo>
                  <a:pt x="96" y="0"/>
                  <a:pt x="96" y="0"/>
                  <a:pt x="96" y="0"/>
                </a:cubicBezTo>
                <a:cubicBezTo>
                  <a:pt x="3" y="0"/>
                  <a:pt x="3" y="0"/>
                  <a:pt x="3" y="0"/>
                </a:cubicBezTo>
                <a:cubicBezTo>
                  <a:pt x="1" y="0"/>
                  <a:pt x="0" y="2"/>
                  <a:pt x="0" y="4"/>
                </a:cubicBezTo>
                <a:cubicBezTo>
                  <a:pt x="0" y="97"/>
                  <a:pt x="0" y="97"/>
                  <a:pt x="0" y="97"/>
                </a:cubicBezTo>
                <a:cubicBezTo>
                  <a:pt x="0" y="99"/>
                  <a:pt x="1" y="101"/>
                  <a:pt x="3" y="101"/>
                </a:cubicBezTo>
                <a:cubicBezTo>
                  <a:pt x="96" y="101"/>
                  <a:pt x="96" y="101"/>
                  <a:pt x="96" y="101"/>
                </a:cubicBezTo>
                <a:cubicBezTo>
                  <a:pt x="98" y="101"/>
                  <a:pt x="100" y="99"/>
                  <a:pt x="100" y="97"/>
                </a:cubicBezTo>
                <a:cubicBezTo>
                  <a:pt x="100" y="4"/>
                  <a:pt x="100" y="4"/>
                  <a:pt x="100" y="4"/>
                </a:cubicBezTo>
                <a:cubicBezTo>
                  <a:pt x="100" y="2"/>
                  <a:pt x="98" y="0"/>
                  <a:pt x="96" y="0"/>
                </a:cubicBezTo>
                <a:close/>
                <a:moveTo>
                  <a:pt x="92" y="93"/>
                </a:moveTo>
                <a:cubicBezTo>
                  <a:pt x="92" y="93"/>
                  <a:pt x="92" y="93"/>
                  <a:pt x="92" y="93"/>
                </a:cubicBezTo>
                <a:cubicBezTo>
                  <a:pt x="7" y="93"/>
                  <a:pt x="7" y="93"/>
                  <a:pt x="7" y="93"/>
                </a:cubicBezTo>
                <a:cubicBezTo>
                  <a:pt x="7" y="30"/>
                  <a:pt x="7" y="30"/>
                  <a:pt x="7" y="30"/>
                </a:cubicBezTo>
                <a:cubicBezTo>
                  <a:pt x="92" y="30"/>
                  <a:pt x="92" y="30"/>
                  <a:pt x="92" y="30"/>
                </a:cubicBezTo>
                <a:cubicBezTo>
                  <a:pt x="92" y="93"/>
                  <a:pt x="92" y="93"/>
                  <a:pt x="92" y="93"/>
                </a:cubicBezTo>
                <a:close/>
                <a:moveTo>
                  <a:pt x="92" y="26"/>
                </a:moveTo>
                <a:cubicBezTo>
                  <a:pt x="92" y="26"/>
                  <a:pt x="92" y="26"/>
                  <a:pt x="92" y="26"/>
                </a:cubicBezTo>
                <a:cubicBezTo>
                  <a:pt x="7" y="26"/>
                  <a:pt x="7" y="26"/>
                  <a:pt x="7" y="26"/>
                </a:cubicBezTo>
                <a:cubicBezTo>
                  <a:pt x="7" y="8"/>
                  <a:pt x="7" y="8"/>
                  <a:pt x="7" y="8"/>
                </a:cubicBezTo>
                <a:cubicBezTo>
                  <a:pt x="15" y="8"/>
                  <a:pt x="15" y="8"/>
                  <a:pt x="15" y="8"/>
                </a:cubicBezTo>
                <a:cubicBezTo>
                  <a:pt x="15" y="14"/>
                  <a:pt x="15" y="14"/>
                  <a:pt x="15" y="14"/>
                </a:cubicBezTo>
                <a:cubicBezTo>
                  <a:pt x="15" y="16"/>
                  <a:pt x="17" y="18"/>
                  <a:pt x="19" y="18"/>
                </a:cubicBezTo>
                <a:cubicBezTo>
                  <a:pt x="21" y="18"/>
                  <a:pt x="23" y="16"/>
                  <a:pt x="23" y="14"/>
                </a:cubicBezTo>
                <a:cubicBezTo>
                  <a:pt x="23" y="8"/>
                  <a:pt x="23" y="8"/>
                  <a:pt x="23" y="8"/>
                </a:cubicBezTo>
                <a:cubicBezTo>
                  <a:pt x="36" y="8"/>
                  <a:pt x="36" y="8"/>
                  <a:pt x="36" y="8"/>
                </a:cubicBezTo>
                <a:cubicBezTo>
                  <a:pt x="36" y="14"/>
                  <a:pt x="36" y="14"/>
                  <a:pt x="36" y="14"/>
                </a:cubicBezTo>
                <a:cubicBezTo>
                  <a:pt x="36" y="16"/>
                  <a:pt x="37" y="18"/>
                  <a:pt x="39" y="18"/>
                </a:cubicBezTo>
                <a:cubicBezTo>
                  <a:pt x="42" y="18"/>
                  <a:pt x="43" y="16"/>
                  <a:pt x="43" y="14"/>
                </a:cubicBezTo>
                <a:cubicBezTo>
                  <a:pt x="43" y="8"/>
                  <a:pt x="43" y="8"/>
                  <a:pt x="43" y="8"/>
                </a:cubicBezTo>
                <a:cubicBezTo>
                  <a:pt x="56" y="8"/>
                  <a:pt x="56" y="8"/>
                  <a:pt x="56" y="8"/>
                </a:cubicBezTo>
                <a:cubicBezTo>
                  <a:pt x="56" y="14"/>
                  <a:pt x="56" y="14"/>
                  <a:pt x="56" y="14"/>
                </a:cubicBezTo>
                <a:cubicBezTo>
                  <a:pt x="56" y="16"/>
                  <a:pt x="58" y="18"/>
                  <a:pt x="60" y="18"/>
                </a:cubicBezTo>
                <a:cubicBezTo>
                  <a:pt x="62" y="18"/>
                  <a:pt x="64" y="16"/>
                  <a:pt x="64" y="14"/>
                </a:cubicBezTo>
                <a:cubicBezTo>
                  <a:pt x="64" y="8"/>
                  <a:pt x="64" y="8"/>
                  <a:pt x="64" y="8"/>
                </a:cubicBezTo>
                <a:cubicBezTo>
                  <a:pt x="77" y="8"/>
                  <a:pt x="77" y="8"/>
                  <a:pt x="77" y="8"/>
                </a:cubicBezTo>
                <a:cubicBezTo>
                  <a:pt x="77" y="14"/>
                  <a:pt x="77" y="14"/>
                  <a:pt x="77" y="14"/>
                </a:cubicBezTo>
                <a:cubicBezTo>
                  <a:pt x="77" y="16"/>
                  <a:pt x="79" y="18"/>
                  <a:pt x="81" y="18"/>
                </a:cubicBezTo>
                <a:cubicBezTo>
                  <a:pt x="83" y="18"/>
                  <a:pt x="85" y="16"/>
                  <a:pt x="85" y="14"/>
                </a:cubicBezTo>
                <a:cubicBezTo>
                  <a:pt x="85" y="8"/>
                  <a:pt x="85" y="8"/>
                  <a:pt x="85" y="8"/>
                </a:cubicBezTo>
                <a:cubicBezTo>
                  <a:pt x="92" y="8"/>
                  <a:pt x="92" y="8"/>
                  <a:pt x="92" y="8"/>
                </a:cubicBezTo>
                <a:cubicBezTo>
                  <a:pt x="92" y="26"/>
                  <a:pt x="92" y="26"/>
                  <a:pt x="92" y="26"/>
                </a:cubicBezTo>
                <a:close/>
                <a:moveTo>
                  <a:pt x="72" y="49"/>
                </a:moveTo>
                <a:cubicBezTo>
                  <a:pt x="72" y="49"/>
                  <a:pt x="72" y="49"/>
                  <a:pt x="72" y="49"/>
                </a:cubicBezTo>
                <a:cubicBezTo>
                  <a:pt x="73" y="50"/>
                  <a:pt x="75" y="51"/>
                  <a:pt x="77" y="51"/>
                </a:cubicBezTo>
                <a:cubicBezTo>
                  <a:pt x="78" y="51"/>
                  <a:pt x="80" y="50"/>
                  <a:pt x="81" y="49"/>
                </a:cubicBezTo>
                <a:cubicBezTo>
                  <a:pt x="82" y="48"/>
                  <a:pt x="83" y="46"/>
                  <a:pt x="83" y="44"/>
                </a:cubicBezTo>
                <a:cubicBezTo>
                  <a:pt x="83" y="43"/>
                  <a:pt x="82" y="41"/>
                  <a:pt x="81" y="40"/>
                </a:cubicBezTo>
                <a:cubicBezTo>
                  <a:pt x="81" y="40"/>
                  <a:pt x="81" y="40"/>
                  <a:pt x="81" y="40"/>
                </a:cubicBezTo>
                <a:cubicBezTo>
                  <a:pt x="80" y="38"/>
                  <a:pt x="78" y="38"/>
                  <a:pt x="77" y="38"/>
                </a:cubicBezTo>
                <a:cubicBezTo>
                  <a:pt x="75" y="38"/>
                  <a:pt x="73" y="38"/>
                  <a:pt x="72" y="40"/>
                </a:cubicBezTo>
                <a:cubicBezTo>
                  <a:pt x="71" y="41"/>
                  <a:pt x="70" y="43"/>
                  <a:pt x="70" y="44"/>
                </a:cubicBezTo>
                <a:cubicBezTo>
                  <a:pt x="70" y="46"/>
                  <a:pt x="71" y="48"/>
                  <a:pt x="72" y="49"/>
                </a:cubicBezTo>
                <a:close/>
                <a:moveTo>
                  <a:pt x="75" y="43"/>
                </a:moveTo>
                <a:cubicBezTo>
                  <a:pt x="75" y="43"/>
                  <a:pt x="75" y="43"/>
                  <a:pt x="75" y="43"/>
                </a:cubicBezTo>
                <a:cubicBezTo>
                  <a:pt x="76" y="43"/>
                  <a:pt x="76" y="42"/>
                  <a:pt x="77" y="42"/>
                </a:cubicBezTo>
                <a:cubicBezTo>
                  <a:pt x="77" y="42"/>
                  <a:pt x="78" y="43"/>
                  <a:pt x="78" y="43"/>
                </a:cubicBezTo>
                <a:cubicBezTo>
                  <a:pt x="78" y="43"/>
                  <a:pt x="79" y="44"/>
                  <a:pt x="79" y="44"/>
                </a:cubicBezTo>
                <a:cubicBezTo>
                  <a:pt x="79" y="45"/>
                  <a:pt x="78" y="45"/>
                  <a:pt x="78" y="46"/>
                </a:cubicBezTo>
                <a:cubicBezTo>
                  <a:pt x="78" y="46"/>
                  <a:pt x="77" y="46"/>
                  <a:pt x="77" y="46"/>
                </a:cubicBezTo>
                <a:cubicBezTo>
                  <a:pt x="76" y="46"/>
                  <a:pt x="76" y="46"/>
                  <a:pt x="75" y="46"/>
                </a:cubicBezTo>
                <a:cubicBezTo>
                  <a:pt x="75" y="45"/>
                  <a:pt x="75" y="45"/>
                  <a:pt x="75" y="44"/>
                </a:cubicBezTo>
                <a:cubicBezTo>
                  <a:pt x="75" y="44"/>
                  <a:pt x="75" y="43"/>
                  <a:pt x="75" y="43"/>
                </a:cubicBezTo>
                <a:close/>
                <a:moveTo>
                  <a:pt x="72" y="66"/>
                </a:moveTo>
                <a:cubicBezTo>
                  <a:pt x="72" y="66"/>
                  <a:pt x="72" y="66"/>
                  <a:pt x="72" y="66"/>
                </a:cubicBezTo>
                <a:cubicBezTo>
                  <a:pt x="73" y="68"/>
                  <a:pt x="75" y="68"/>
                  <a:pt x="77" y="68"/>
                </a:cubicBezTo>
                <a:cubicBezTo>
                  <a:pt x="78" y="68"/>
                  <a:pt x="80" y="68"/>
                  <a:pt x="81" y="66"/>
                </a:cubicBezTo>
                <a:cubicBezTo>
                  <a:pt x="81" y="66"/>
                  <a:pt x="81" y="66"/>
                  <a:pt x="81" y="66"/>
                </a:cubicBezTo>
                <a:cubicBezTo>
                  <a:pt x="82" y="65"/>
                  <a:pt x="83" y="64"/>
                  <a:pt x="83" y="62"/>
                </a:cubicBezTo>
                <a:cubicBezTo>
                  <a:pt x="83" y="60"/>
                  <a:pt x="82" y="58"/>
                  <a:pt x="81" y="57"/>
                </a:cubicBezTo>
                <a:cubicBezTo>
                  <a:pt x="81" y="57"/>
                  <a:pt x="81" y="57"/>
                  <a:pt x="81" y="57"/>
                </a:cubicBezTo>
                <a:cubicBezTo>
                  <a:pt x="80" y="56"/>
                  <a:pt x="78" y="55"/>
                  <a:pt x="77" y="55"/>
                </a:cubicBezTo>
                <a:cubicBezTo>
                  <a:pt x="75" y="55"/>
                  <a:pt x="73" y="56"/>
                  <a:pt x="72" y="57"/>
                </a:cubicBezTo>
                <a:cubicBezTo>
                  <a:pt x="71" y="58"/>
                  <a:pt x="70" y="60"/>
                  <a:pt x="70" y="62"/>
                </a:cubicBezTo>
                <a:cubicBezTo>
                  <a:pt x="70" y="64"/>
                  <a:pt x="71" y="65"/>
                  <a:pt x="72" y="66"/>
                </a:cubicBezTo>
                <a:cubicBezTo>
                  <a:pt x="72" y="66"/>
                  <a:pt x="72" y="66"/>
                  <a:pt x="72" y="66"/>
                </a:cubicBezTo>
                <a:close/>
                <a:moveTo>
                  <a:pt x="75" y="60"/>
                </a:moveTo>
                <a:cubicBezTo>
                  <a:pt x="75" y="60"/>
                  <a:pt x="75" y="60"/>
                  <a:pt x="75" y="60"/>
                </a:cubicBezTo>
                <a:cubicBezTo>
                  <a:pt x="76" y="60"/>
                  <a:pt x="76" y="60"/>
                  <a:pt x="77" y="60"/>
                </a:cubicBezTo>
                <a:cubicBezTo>
                  <a:pt x="77" y="60"/>
                  <a:pt x="78" y="60"/>
                  <a:pt x="78" y="60"/>
                </a:cubicBezTo>
                <a:cubicBezTo>
                  <a:pt x="78" y="61"/>
                  <a:pt x="79" y="61"/>
                  <a:pt x="79" y="62"/>
                </a:cubicBezTo>
                <a:cubicBezTo>
                  <a:pt x="79" y="62"/>
                  <a:pt x="78" y="63"/>
                  <a:pt x="78" y="63"/>
                </a:cubicBezTo>
                <a:cubicBezTo>
                  <a:pt x="78" y="64"/>
                  <a:pt x="77" y="64"/>
                  <a:pt x="77" y="64"/>
                </a:cubicBezTo>
                <a:cubicBezTo>
                  <a:pt x="76" y="64"/>
                  <a:pt x="76" y="64"/>
                  <a:pt x="75" y="63"/>
                </a:cubicBezTo>
                <a:cubicBezTo>
                  <a:pt x="75" y="63"/>
                  <a:pt x="75" y="62"/>
                  <a:pt x="75" y="62"/>
                </a:cubicBezTo>
                <a:cubicBezTo>
                  <a:pt x="75" y="61"/>
                  <a:pt x="75" y="61"/>
                  <a:pt x="75" y="60"/>
                </a:cubicBezTo>
                <a:close/>
                <a:moveTo>
                  <a:pt x="36" y="84"/>
                </a:moveTo>
                <a:cubicBezTo>
                  <a:pt x="36" y="84"/>
                  <a:pt x="36" y="84"/>
                  <a:pt x="36" y="84"/>
                </a:cubicBezTo>
                <a:cubicBezTo>
                  <a:pt x="38" y="85"/>
                  <a:pt x="39" y="86"/>
                  <a:pt x="41" y="86"/>
                </a:cubicBezTo>
                <a:cubicBezTo>
                  <a:pt x="43" y="86"/>
                  <a:pt x="44" y="85"/>
                  <a:pt x="46" y="84"/>
                </a:cubicBezTo>
                <a:cubicBezTo>
                  <a:pt x="46" y="84"/>
                  <a:pt x="46" y="84"/>
                  <a:pt x="46" y="84"/>
                </a:cubicBezTo>
                <a:cubicBezTo>
                  <a:pt x="47" y="83"/>
                  <a:pt x="48" y="81"/>
                  <a:pt x="48" y="79"/>
                </a:cubicBezTo>
                <a:cubicBezTo>
                  <a:pt x="48" y="78"/>
                  <a:pt x="47" y="76"/>
                  <a:pt x="46" y="75"/>
                </a:cubicBezTo>
                <a:cubicBezTo>
                  <a:pt x="46" y="75"/>
                  <a:pt x="46" y="75"/>
                  <a:pt x="46" y="75"/>
                </a:cubicBezTo>
                <a:cubicBezTo>
                  <a:pt x="44" y="73"/>
                  <a:pt x="43" y="73"/>
                  <a:pt x="41" y="73"/>
                </a:cubicBezTo>
                <a:cubicBezTo>
                  <a:pt x="39" y="73"/>
                  <a:pt x="38" y="73"/>
                  <a:pt x="36" y="75"/>
                </a:cubicBezTo>
                <a:cubicBezTo>
                  <a:pt x="36" y="75"/>
                  <a:pt x="36" y="75"/>
                  <a:pt x="36" y="75"/>
                </a:cubicBezTo>
                <a:cubicBezTo>
                  <a:pt x="35" y="76"/>
                  <a:pt x="34" y="78"/>
                  <a:pt x="34" y="79"/>
                </a:cubicBezTo>
                <a:cubicBezTo>
                  <a:pt x="34" y="81"/>
                  <a:pt x="35" y="83"/>
                  <a:pt x="36" y="84"/>
                </a:cubicBezTo>
                <a:close/>
                <a:moveTo>
                  <a:pt x="40" y="78"/>
                </a:moveTo>
                <a:cubicBezTo>
                  <a:pt x="40" y="78"/>
                  <a:pt x="40" y="78"/>
                  <a:pt x="40" y="78"/>
                </a:cubicBezTo>
                <a:cubicBezTo>
                  <a:pt x="40" y="78"/>
                  <a:pt x="40" y="77"/>
                  <a:pt x="41" y="77"/>
                </a:cubicBezTo>
                <a:cubicBezTo>
                  <a:pt x="41" y="77"/>
                  <a:pt x="42" y="78"/>
                  <a:pt x="42" y="78"/>
                </a:cubicBezTo>
                <a:cubicBezTo>
                  <a:pt x="42" y="78"/>
                  <a:pt x="42" y="78"/>
                  <a:pt x="42" y="78"/>
                </a:cubicBezTo>
                <a:cubicBezTo>
                  <a:pt x="43" y="78"/>
                  <a:pt x="43" y="79"/>
                  <a:pt x="43" y="79"/>
                </a:cubicBezTo>
                <a:cubicBezTo>
                  <a:pt x="43" y="80"/>
                  <a:pt x="43" y="80"/>
                  <a:pt x="42" y="81"/>
                </a:cubicBezTo>
                <a:cubicBezTo>
                  <a:pt x="42" y="81"/>
                  <a:pt x="42" y="81"/>
                  <a:pt x="42" y="81"/>
                </a:cubicBezTo>
                <a:cubicBezTo>
                  <a:pt x="42" y="81"/>
                  <a:pt x="41" y="81"/>
                  <a:pt x="41" y="81"/>
                </a:cubicBezTo>
                <a:cubicBezTo>
                  <a:pt x="40" y="81"/>
                  <a:pt x="40" y="81"/>
                  <a:pt x="40" y="81"/>
                </a:cubicBezTo>
                <a:cubicBezTo>
                  <a:pt x="39" y="80"/>
                  <a:pt x="39" y="80"/>
                  <a:pt x="39" y="79"/>
                </a:cubicBezTo>
                <a:cubicBezTo>
                  <a:pt x="39" y="79"/>
                  <a:pt x="39" y="78"/>
                  <a:pt x="40" y="78"/>
                </a:cubicBezTo>
                <a:close/>
                <a:moveTo>
                  <a:pt x="18" y="66"/>
                </a:moveTo>
                <a:cubicBezTo>
                  <a:pt x="18" y="66"/>
                  <a:pt x="18" y="66"/>
                  <a:pt x="18" y="66"/>
                </a:cubicBezTo>
                <a:cubicBezTo>
                  <a:pt x="20" y="68"/>
                  <a:pt x="21" y="68"/>
                  <a:pt x="23" y="68"/>
                </a:cubicBezTo>
                <a:cubicBezTo>
                  <a:pt x="25" y="68"/>
                  <a:pt x="27" y="68"/>
                  <a:pt x="28" y="66"/>
                </a:cubicBezTo>
                <a:cubicBezTo>
                  <a:pt x="28" y="66"/>
                  <a:pt x="28" y="66"/>
                  <a:pt x="28" y="66"/>
                </a:cubicBezTo>
                <a:cubicBezTo>
                  <a:pt x="29" y="65"/>
                  <a:pt x="30" y="64"/>
                  <a:pt x="30" y="62"/>
                </a:cubicBezTo>
                <a:cubicBezTo>
                  <a:pt x="30" y="60"/>
                  <a:pt x="29" y="58"/>
                  <a:pt x="28" y="57"/>
                </a:cubicBezTo>
                <a:cubicBezTo>
                  <a:pt x="28" y="57"/>
                  <a:pt x="28" y="57"/>
                  <a:pt x="28" y="57"/>
                </a:cubicBezTo>
                <a:cubicBezTo>
                  <a:pt x="27" y="56"/>
                  <a:pt x="25" y="55"/>
                  <a:pt x="23" y="55"/>
                </a:cubicBezTo>
                <a:cubicBezTo>
                  <a:pt x="21" y="55"/>
                  <a:pt x="20" y="56"/>
                  <a:pt x="18" y="57"/>
                </a:cubicBezTo>
                <a:cubicBezTo>
                  <a:pt x="17" y="58"/>
                  <a:pt x="16" y="60"/>
                  <a:pt x="16" y="62"/>
                </a:cubicBezTo>
                <a:cubicBezTo>
                  <a:pt x="16" y="64"/>
                  <a:pt x="17" y="65"/>
                  <a:pt x="18" y="66"/>
                </a:cubicBezTo>
                <a:cubicBezTo>
                  <a:pt x="18" y="66"/>
                  <a:pt x="18" y="66"/>
                  <a:pt x="18" y="66"/>
                </a:cubicBezTo>
                <a:close/>
                <a:moveTo>
                  <a:pt x="22" y="60"/>
                </a:moveTo>
                <a:cubicBezTo>
                  <a:pt x="22" y="60"/>
                  <a:pt x="22" y="60"/>
                  <a:pt x="22" y="60"/>
                </a:cubicBezTo>
                <a:cubicBezTo>
                  <a:pt x="22" y="60"/>
                  <a:pt x="22" y="60"/>
                  <a:pt x="22" y="60"/>
                </a:cubicBezTo>
                <a:cubicBezTo>
                  <a:pt x="22" y="60"/>
                  <a:pt x="23" y="60"/>
                  <a:pt x="23" y="60"/>
                </a:cubicBezTo>
                <a:cubicBezTo>
                  <a:pt x="24" y="60"/>
                  <a:pt x="24" y="60"/>
                  <a:pt x="24" y="60"/>
                </a:cubicBezTo>
                <a:cubicBezTo>
                  <a:pt x="25" y="61"/>
                  <a:pt x="25" y="61"/>
                  <a:pt x="25" y="62"/>
                </a:cubicBezTo>
                <a:cubicBezTo>
                  <a:pt x="25" y="62"/>
                  <a:pt x="25" y="63"/>
                  <a:pt x="24" y="63"/>
                </a:cubicBezTo>
                <a:cubicBezTo>
                  <a:pt x="24" y="64"/>
                  <a:pt x="24" y="64"/>
                  <a:pt x="23" y="64"/>
                </a:cubicBezTo>
                <a:cubicBezTo>
                  <a:pt x="23" y="64"/>
                  <a:pt x="22" y="64"/>
                  <a:pt x="22" y="63"/>
                </a:cubicBezTo>
                <a:cubicBezTo>
                  <a:pt x="22" y="63"/>
                  <a:pt x="22" y="63"/>
                  <a:pt x="22" y="63"/>
                </a:cubicBezTo>
                <a:cubicBezTo>
                  <a:pt x="21" y="63"/>
                  <a:pt x="21" y="62"/>
                  <a:pt x="21" y="62"/>
                </a:cubicBezTo>
                <a:cubicBezTo>
                  <a:pt x="21" y="61"/>
                  <a:pt x="21" y="61"/>
                  <a:pt x="22" y="60"/>
                </a:cubicBezTo>
                <a:close/>
                <a:moveTo>
                  <a:pt x="18" y="84"/>
                </a:moveTo>
                <a:cubicBezTo>
                  <a:pt x="18" y="84"/>
                  <a:pt x="18" y="84"/>
                  <a:pt x="18" y="84"/>
                </a:cubicBezTo>
                <a:cubicBezTo>
                  <a:pt x="20" y="85"/>
                  <a:pt x="21" y="86"/>
                  <a:pt x="23" y="86"/>
                </a:cubicBezTo>
                <a:cubicBezTo>
                  <a:pt x="25" y="86"/>
                  <a:pt x="27" y="85"/>
                  <a:pt x="28" y="84"/>
                </a:cubicBezTo>
                <a:cubicBezTo>
                  <a:pt x="28" y="84"/>
                  <a:pt x="28" y="84"/>
                  <a:pt x="28" y="84"/>
                </a:cubicBezTo>
                <a:cubicBezTo>
                  <a:pt x="29" y="83"/>
                  <a:pt x="30" y="81"/>
                  <a:pt x="30" y="79"/>
                </a:cubicBezTo>
                <a:cubicBezTo>
                  <a:pt x="30" y="78"/>
                  <a:pt x="29" y="76"/>
                  <a:pt x="28" y="75"/>
                </a:cubicBezTo>
                <a:cubicBezTo>
                  <a:pt x="28" y="75"/>
                  <a:pt x="28" y="75"/>
                  <a:pt x="28" y="75"/>
                </a:cubicBezTo>
                <a:cubicBezTo>
                  <a:pt x="27" y="73"/>
                  <a:pt x="25" y="73"/>
                  <a:pt x="23" y="73"/>
                </a:cubicBezTo>
                <a:cubicBezTo>
                  <a:pt x="21" y="73"/>
                  <a:pt x="20" y="73"/>
                  <a:pt x="18" y="75"/>
                </a:cubicBezTo>
                <a:cubicBezTo>
                  <a:pt x="18" y="75"/>
                  <a:pt x="18" y="75"/>
                  <a:pt x="18" y="75"/>
                </a:cubicBezTo>
                <a:cubicBezTo>
                  <a:pt x="17" y="76"/>
                  <a:pt x="16" y="78"/>
                  <a:pt x="16" y="79"/>
                </a:cubicBezTo>
                <a:cubicBezTo>
                  <a:pt x="16" y="81"/>
                  <a:pt x="17" y="83"/>
                  <a:pt x="18" y="84"/>
                </a:cubicBezTo>
                <a:close/>
                <a:moveTo>
                  <a:pt x="22" y="78"/>
                </a:moveTo>
                <a:cubicBezTo>
                  <a:pt x="22" y="78"/>
                  <a:pt x="22" y="78"/>
                  <a:pt x="22" y="78"/>
                </a:cubicBezTo>
                <a:cubicBezTo>
                  <a:pt x="22" y="78"/>
                  <a:pt x="22" y="78"/>
                  <a:pt x="22" y="78"/>
                </a:cubicBezTo>
                <a:cubicBezTo>
                  <a:pt x="22" y="78"/>
                  <a:pt x="23" y="77"/>
                  <a:pt x="23" y="77"/>
                </a:cubicBezTo>
                <a:cubicBezTo>
                  <a:pt x="24" y="77"/>
                  <a:pt x="24" y="78"/>
                  <a:pt x="24" y="78"/>
                </a:cubicBezTo>
                <a:cubicBezTo>
                  <a:pt x="25" y="78"/>
                  <a:pt x="25" y="79"/>
                  <a:pt x="25" y="79"/>
                </a:cubicBezTo>
                <a:cubicBezTo>
                  <a:pt x="25" y="80"/>
                  <a:pt x="25" y="80"/>
                  <a:pt x="24" y="81"/>
                </a:cubicBezTo>
                <a:cubicBezTo>
                  <a:pt x="24" y="81"/>
                  <a:pt x="24" y="81"/>
                  <a:pt x="23" y="81"/>
                </a:cubicBezTo>
                <a:cubicBezTo>
                  <a:pt x="23" y="81"/>
                  <a:pt x="22" y="81"/>
                  <a:pt x="22" y="81"/>
                </a:cubicBezTo>
                <a:cubicBezTo>
                  <a:pt x="22" y="81"/>
                  <a:pt x="22" y="81"/>
                  <a:pt x="22" y="81"/>
                </a:cubicBezTo>
                <a:cubicBezTo>
                  <a:pt x="21" y="80"/>
                  <a:pt x="21" y="80"/>
                  <a:pt x="21" y="79"/>
                </a:cubicBezTo>
                <a:cubicBezTo>
                  <a:pt x="21" y="79"/>
                  <a:pt x="21" y="78"/>
                  <a:pt x="22" y="78"/>
                </a:cubicBezTo>
                <a:close/>
                <a:moveTo>
                  <a:pt x="54" y="66"/>
                </a:moveTo>
                <a:cubicBezTo>
                  <a:pt x="54" y="66"/>
                  <a:pt x="54" y="66"/>
                  <a:pt x="54" y="66"/>
                </a:cubicBezTo>
                <a:cubicBezTo>
                  <a:pt x="55" y="68"/>
                  <a:pt x="57" y="68"/>
                  <a:pt x="59" y="68"/>
                </a:cubicBezTo>
                <a:cubicBezTo>
                  <a:pt x="61" y="68"/>
                  <a:pt x="62" y="68"/>
                  <a:pt x="63" y="66"/>
                </a:cubicBezTo>
                <a:cubicBezTo>
                  <a:pt x="63" y="66"/>
                  <a:pt x="63" y="66"/>
                  <a:pt x="63" y="66"/>
                </a:cubicBezTo>
                <a:cubicBezTo>
                  <a:pt x="65" y="65"/>
                  <a:pt x="65" y="64"/>
                  <a:pt x="65" y="62"/>
                </a:cubicBezTo>
                <a:cubicBezTo>
                  <a:pt x="65" y="60"/>
                  <a:pt x="65" y="58"/>
                  <a:pt x="63" y="57"/>
                </a:cubicBezTo>
                <a:cubicBezTo>
                  <a:pt x="63" y="57"/>
                  <a:pt x="63" y="57"/>
                  <a:pt x="63" y="57"/>
                </a:cubicBezTo>
                <a:cubicBezTo>
                  <a:pt x="62" y="56"/>
                  <a:pt x="61" y="55"/>
                  <a:pt x="59" y="55"/>
                </a:cubicBezTo>
                <a:cubicBezTo>
                  <a:pt x="57" y="55"/>
                  <a:pt x="55" y="56"/>
                  <a:pt x="54" y="57"/>
                </a:cubicBezTo>
                <a:cubicBezTo>
                  <a:pt x="54" y="57"/>
                  <a:pt x="54" y="57"/>
                  <a:pt x="54" y="57"/>
                </a:cubicBezTo>
                <a:cubicBezTo>
                  <a:pt x="53" y="58"/>
                  <a:pt x="52" y="60"/>
                  <a:pt x="52" y="62"/>
                </a:cubicBezTo>
                <a:cubicBezTo>
                  <a:pt x="52" y="64"/>
                  <a:pt x="53" y="65"/>
                  <a:pt x="54" y="66"/>
                </a:cubicBezTo>
                <a:cubicBezTo>
                  <a:pt x="54" y="66"/>
                  <a:pt x="54" y="66"/>
                  <a:pt x="54" y="66"/>
                </a:cubicBezTo>
                <a:close/>
                <a:moveTo>
                  <a:pt x="57" y="60"/>
                </a:moveTo>
                <a:cubicBezTo>
                  <a:pt x="57" y="60"/>
                  <a:pt x="57" y="60"/>
                  <a:pt x="57" y="60"/>
                </a:cubicBezTo>
                <a:cubicBezTo>
                  <a:pt x="58" y="60"/>
                  <a:pt x="58" y="60"/>
                  <a:pt x="59" y="60"/>
                </a:cubicBezTo>
                <a:cubicBezTo>
                  <a:pt x="59" y="60"/>
                  <a:pt x="60" y="60"/>
                  <a:pt x="60" y="60"/>
                </a:cubicBezTo>
                <a:cubicBezTo>
                  <a:pt x="60" y="61"/>
                  <a:pt x="61" y="61"/>
                  <a:pt x="61" y="62"/>
                </a:cubicBezTo>
                <a:cubicBezTo>
                  <a:pt x="61" y="62"/>
                  <a:pt x="60" y="63"/>
                  <a:pt x="60" y="63"/>
                </a:cubicBezTo>
                <a:cubicBezTo>
                  <a:pt x="60" y="64"/>
                  <a:pt x="59" y="64"/>
                  <a:pt x="59" y="64"/>
                </a:cubicBezTo>
                <a:cubicBezTo>
                  <a:pt x="58" y="64"/>
                  <a:pt x="58" y="64"/>
                  <a:pt x="57" y="63"/>
                </a:cubicBezTo>
                <a:cubicBezTo>
                  <a:pt x="57" y="63"/>
                  <a:pt x="57" y="62"/>
                  <a:pt x="57" y="62"/>
                </a:cubicBezTo>
                <a:cubicBezTo>
                  <a:pt x="57" y="61"/>
                  <a:pt x="57" y="61"/>
                  <a:pt x="57" y="60"/>
                </a:cubicBezTo>
                <a:close/>
                <a:moveTo>
                  <a:pt x="54" y="84"/>
                </a:moveTo>
                <a:cubicBezTo>
                  <a:pt x="54" y="84"/>
                  <a:pt x="54" y="84"/>
                  <a:pt x="54" y="84"/>
                </a:cubicBezTo>
                <a:cubicBezTo>
                  <a:pt x="55" y="85"/>
                  <a:pt x="57" y="86"/>
                  <a:pt x="59" y="86"/>
                </a:cubicBezTo>
                <a:cubicBezTo>
                  <a:pt x="61" y="86"/>
                  <a:pt x="62" y="85"/>
                  <a:pt x="63" y="84"/>
                </a:cubicBezTo>
                <a:cubicBezTo>
                  <a:pt x="63" y="84"/>
                  <a:pt x="63" y="84"/>
                  <a:pt x="63" y="84"/>
                </a:cubicBezTo>
                <a:cubicBezTo>
                  <a:pt x="65" y="83"/>
                  <a:pt x="65" y="81"/>
                  <a:pt x="65" y="79"/>
                </a:cubicBezTo>
                <a:cubicBezTo>
                  <a:pt x="65" y="78"/>
                  <a:pt x="65" y="76"/>
                  <a:pt x="63" y="75"/>
                </a:cubicBezTo>
                <a:cubicBezTo>
                  <a:pt x="63" y="75"/>
                  <a:pt x="63" y="75"/>
                  <a:pt x="63" y="75"/>
                </a:cubicBezTo>
                <a:cubicBezTo>
                  <a:pt x="62" y="73"/>
                  <a:pt x="61" y="73"/>
                  <a:pt x="59" y="73"/>
                </a:cubicBezTo>
                <a:cubicBezTo>
                  <a:pt x="57" y="73"/>
                  <a:pt x="55" y="73"/>
                  <a:pt x="54" y="75"/>
                </a:cubicBezTo>
                <a:cubicBezTo>
                  <a:pt x="54" y="75"/>
                  <a:pt x="54" y="75"/>
                  <a:pt x="54" y="75"/>
                </a:cubicBezTo>
                <a:cubicBezTo>
                  <a:pt x="53" y="76"/>
                  <a:pt x="52" y="78"/>
                  <a:pt x="52" y="79"/>
                </a:cubicBezTo>
                <a:cubicBezTo>
                  <a:pt x="52" y="81"/>
                  <a:pt x="53" y="83"/>
                  <a:pt x="54" y="84"/>
                </a:cubicBezTo>
                <a:cubicBezTo>
                  <a:pt x="54" y="84"/>
                  <a:pt x="54" y="84"/>
                  <a:pt x="54" y="84"/>
                </a:cubicBezTo>
                <a:close/>
                <a:moveTo>
                  <a:pt x="57" y="78"/>
                </a:moveTo>
                <a:cubicBezTo>
                  <a:pt x="57" y="78"/>
                  <a:pt x="57" y="78"/>
                  <a:pt x="57" y="78"/>
                </a:cubicBezTo>
                <a:cubicBezTo>
                  <a:pt x="58" y="78"/>
                  <a:pt x="58" y="77"/>
                  <a:pt x="59" y="77"/>
                </a:cubicBezTo>
                <a:cubicBezTo>
                  <a:pt x="59" y="77"/>
                  <a:pt x="60" y="78"/>
                  <a:pt x="60" y="78"/>
                </a:cubicBezTo>
                <a:cubicBezTo>
                  <a:pt x="60" y="78"/>
                  <a:pt x="61" y="79"/>
                  <a:pt x="61" y="79"/>
                </a:cubicBezTo>
                <a:cubicBezTo>
                  <a:pt x="61" y="80"/>
                  <a:pt x="60" y="80"/>
                  <a:pt x="60" y="81"/>
                </a:cubicBezTo>
                <a:cubicBezTo>
                  <a:pt x="60" y="81"/>
                  <a:pt x="59" y="81"/>
                  <a:pt x="59" y="81"/>
                </a:cubicBezTo>
                <a:cubicBezTo>
                  <a:pt x="58" y="81"/>
                  <a:pt x="58" y="81"/>
                  <a:pt x="57" y="81"/>
                </a:cubicBezTo>
                <a:cubicBezTo>
                  <a:pt x="57" y="80"/>
                  <a:pt x="57" y="80"/>
                  <a:pt x="57" y="79"/>
                </a:cubicBezTo>
                <a:cubicBezTo>
                  <a:pt x="57" y="79"/>
                  <a:pt x="57" y="78"/>
                  <a:pt x="57" y="78"/>
                </a:cubicBezTo>
                <a:close/>
                <a:moveTo>
                  <a:pt x="36" y="66"/>
                </a:moveTo>
                <a:cubicBezTo>
                  <a:pt x="36" y="66"/>
                  <a:pt x="36" y="66"/>
                  <a:pt x="36" y="66"/>
                </a:cubicBezTo>
                <a:cubicBezTo>
                  <a:pt x="38" y="68"/>
                  <a:pt x="39" y="68"/>
                  <a:pt x="41" y="68"/>
                </a:cubicBezTo>
                <a:cubicBezTo>
                  <a:pt x="43" y="68"/>
                  <a:pt x="44" y="68"/>
                  <a:pt x="46" y="66"/>
                </a:cubicBezTo>
                <a:cubicBezTo>
                  <a:pt x="46" y="66"/>
                  <a:pt x="46" y="66"/>
                  <a:pt x="46" y="66"/>
                </a:cubicBezTo>
                <a:cubicBezTo>
                  <a:pt x="47" y="65"/>
                  <a:pt x="48" y="64"/>
                  <a:pt x="48" y="62"/>
                </a:cubicBezTo>
                <a:cubicBezTo>
                  <a:pt x="48" y="60"/>
                  <a:pt x="47" y="58"/>
                  <a:pt x="46" y="57"/>
                </a:cubicBezTo>
                <a:cubicBezTo>
                  <a:pt x="46" y="57"/>
                  <a:pt x="46" y="57"/>
                  <a:pt x="46" y="57"/>
                </a:cubicBezTo>
                <a:cubicBezTo>
                  <a:pt x="44" y="56"/>
                  <a:pt x="43" y="55"/>
                  <a:pt x="41" y="55"/>
                </a:cubicBezTo>
                <a:cubicBezTo>
                  <a:pt x="39" y="55"/>
                  <a:pt x="38" y="56"/>
                  <a:pt x="36" y="57"/>
                </a:cubicBezTo>
                <a:cubicBezTo>
                  <a:pt x="35" y="58"/>
                  <a:pt x="34" y="60"/>
                  <a:pt x="34" y="62"/>
                </a:cubicBezTo>
                <a:cubicBezTo>
                  <a:pt x="34" y="64"/>
                  <a:pt x="35" y="65"/>
                  <a:pt x="36" y="66"/>
                </a:cubicBezTo>
                <a:cubicBezTo>
                  <a:pt x="36" y="66"/>
                  <a:pt x="36" y="66"/>
                  <a:pt x="36" y="66"/>
                </a:cubicBezTo>
                <a:close/>
                <a:moveTo>
                  <a:pt x="40" y="60"/>
                </a:moveTo>
                <a:cubicBezTo>
                  <a:pt x="40" y="60"/>
                  <a:pt x="40" y="60"/>
                  <a:pt x="40" y="60"/>
                </a:cubicBezTo>
                <a:cubicBezTo>
                  <a:pt x="40" y="60"/>
                  <a:pt x="40" y="60"/>
                  <a:pt x="41" y="60"/>
                </a:cubicBezTo>
                <a:cubicBezTo>
                  <a:pt x="41" y="60"/>
                  <a:pt x="42" y="60"/>
                  <a:pt x="42" y="60"/>
                </a:cubicBezTo>
                <a:cubicBezTo>
                  <a:pt x="42" y="60"/>
                  <a:pt x="42" y="60"/>
                  <a:pt x="42" y="60"/>
                </a:cubicBezTo>
                <a:cubicBezTo>
                  <a:pt x="43" y="61"/>
                  <a:pt x="43" y="61"/>
                  <a:pt x="43" y="62"/>
                </a:cubicBezTo>
                <a:cubicBezTo>
                  <a:pt x="43" y="62"/>
                  <a:pt x="43" y="63"/>
                  <a:pt x="42" y="63"/>
                </a:cubicBezTo>
                <a:cubicBezTo>
                  <a:pt x="42" y="63"/>
                  <a:pt x="42" y="63"/>
                  <a:pt x="42" y="63"/>
                </a:cubicBezTo>
                <a:cubicBezTo>
                  <a:pt x="42" y="64"/>
                  <a:pt x="41" y="64"/>
                  <a:pt x="41" y="64"/>
                </a:cubicBezTo>
                <a:cubicBezTo>
                  <a:pt x="40" y="64"/>
                  <a:pt x="40" y="64"/>
                  <a:pt x="40" y="63"/>
                </a:cubicBezTo>
                <a:cubicBezTo>
                  <a:pt x="39" y="63"/>
                  <a:pt x="39" y="62"/>
                  <a:pt x="39" y="62"/>
                </a:cubicBezTo>
                <a:cubicBezTo>
                  <a:pt x="39" y="61"/>
                  <a:pt x="39" y="61"/>
                  <a:pt x="40" y="60"/>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2" name="Freeform 58">
            <a:extLst>
              <a:ext uri="{FF2B5EF4-FFF2-40B4-BE49-F238E27FC236}">
                <a16:creationId xmlns:a16="http://schemas.microsoft.com/office/drawing/2014/main" id="{4E21229C-2951-4D25-A4E3-3AC91DEB0E7F}"/>
              </a:ext>
            </a:extLst>
          </p:cNvPr>
          <p:cNvSpPr>
            <a:spLocks noEditPoints="1"/>
          </p:cNvSpPr>
          <p:nvPr/>
        </p:nvSpPr>
        <p:spPr bwMode="auto">
          <a:xfrm rot="19688311">
            <a:off x="1038225" y="-104775"/>
            <a:ext cx="428625" cy="433388"/>
          </a:xfrm>
          <a:custGeom>
            <a:avLst/>
            <a:gdLst>
              <a:gd name="T0" fmla="*/ 2147483646 w 100"/>
              <a:gd name="T1" fmla="*/ 2147483646 h 101"/>
              <a:gd name="T2" fmla="*/ 2147483646 w 100"/>
              <a:gd name="T3" fmla="*/ 2147483646 h 101"/>
              <a:gd name="T4" fmla="*/ 2147483646 w 100"/>
              <a:gd name="T5" fmla="*/ 2147483646 h 101"/>
              <a:gd name="T6" fmla="*/ 2147483646 w 100"/>
              <a:gd name="T7" fmla="*/ 2147483646 h 101"/>
              <a:gd name="T8" fmla="*/ 2147483646 w 100"/>
              <a:gd name="T9" fmla="*/ 2147483646 h 101"/>
              <a:gd name="T10" fmla="*/ 2147483646 w 100"/>
              <a:gd name="T11" fmla="*/ 2147483646 h 101"/>
              <a:gd name="T12" fmla="*/ 2147483646 w 100"/>
              <a:gd name="T13" fmla="*/ 2147483646 h 101"/>
              <a:gd name="T14" fmla="*/ 2147483646 w 100"/>
              <a:gd name="T15" fmla="*/ 2147483646 h 101"/>
              <a:gd name="T16" fmla="*/ 2147483646 w 100"/>
              <a:gd name="T17" fmla="*/ 2147483646 h 101"/>
              <a:gd name="T18" fmla="*/ 2147483646 w 100"/>
              <a:gd name="T19" fmla="*/ 2147483646 h 101"/>
              <a:gd name="T20" fmla="*/ 2147483646 w 100"/>
              <a:gd name="T21" fmla="*/ 2147483646 h 101"/>
              <a:gd name="T22" fmla="*/ 2147483646 w 100"/>
              <a:gd name="T23" fmla="*/ 2147483646 h 101"/>
              <a:gd name="T24" fmla="*/ 2147483646 w 100"/>
              <a:gd name="T25" fmla="*/ 2147483646 h 101"/>
              <a:gd name="T26" fmla="*/ 2147483646 w 100"/>
              <a:gd name="T27" fmla="*/ 2147483646 h 101"/>
              <a:gd name="T28" fmla="*/ 2147483646 w 100"/>
              <a:gd name="T29" fmla="*/ 2147483646 h 101"/>
              <a:gd name="T30" fmla="*/ 2147483646 w 100"/>
              <a:gd name="T31" fmla="*/ 2147483646 h 101"/>
              <a:gd name="T32" fmla="*/ 2147483646 w 100"/>
              <a:gd name="T33" fmla="*/ 2147483646 h 101"/>
              <a:gd name="T34" fmla="*/ 2147483646 w 100"/>
              <a:gd name="T35" fmla="*/ 2147483646 h 101"/>
              <a:gd name="T36" fmla="*/ 2147483646 w 100"/>
              <a:gd name="T37" fmla="*/ 2147483646 h 101"/>
              <a:gd name="T38" fmla="*/ 2147483646 w 100"/>
              <a:gd name="T39" fmla="*/ 2147483646 h 101"/>
              <a:gd name="T40" fmla="*/ 2147483646 w 100"/>
              <a:gd name="T41" fmla="*/ 2147483646 h 101"/>
              <a:gd name="T42" fmla="*/ 2147483646 w 100"/>
              <a:gd name="T43" fmla="*/ 2147483646 h 101"/>
              <a:gd name="T44" fmla="*/ 2147483646 w 100"/>
              <a:gd name="T45" fmla="*/ 2147483646 h 101"/>
              <a:gd name="T46" fmla="*/ 2147483646 w 100"/>
              <a:gd name="T47" fmla="*/ 2147483646 h 101"/>
              <a:gd name="T48" fmla="*/ 2147483646 w 100"/>
              <a:gd name="T49" fmla="*/ 2147483646 h 101"/>
              <a:gd name="T50" fmla="*/ 2147483646 w 100"/>
              <a:gd name="T51" fmla="*/ 2147483646 h 101"/>
              <a:gd name="T52" fmla="*/ 2147483646 w 100"/>
              <a:gd name="T53" fmla="*/ 2147483646 h 101"/>
              <a:gd name="T54" fmla="*/ 2147483646 w 100"/>
              <a:gd name="T55" fmla="*/ 2147483646 h 101"/>
              <a:gd name="T56" fmla="*/ 2147483646 w 100"/>
              <a:gd name="T57" fmla="*/ 2147483646 h 101"/>
              <a:gd name="T58" fmla="*/ 2147483646 w 100"/>
              <a:gd name="T59" fmla="*/ 2147483646 h 101"/>
              <a:gd name="T60" fmla="*/ 2147483646 w 100"/>
              <a:gd name="T61" fmla="*/ 2147483646 h 101"/>
              <a:gd name="T62" fmla="*/ 2147483646 w 100"/>
              <a:gd name="T63" fmla="*/ 2147483646 h 101"/>
              <a:gd name="T64" fmla="*/ 2147483646 w 100"/>
              <a:gd name="T65" fmla="*/ 2147483646 h 101"/>
              <a:gd name="T66" fmla="*/ 2147483646 w 100"/>
              <a:gd name="T67" fmla="*/ 2147483646 h 101"/>
              <a:gd name="T68" fmla="*/ 2147483646 w 100"/>
              <a:gd name="T69" fmla="*/ 2147483646 h 101"/>
              <a:gd name="T70" fmla="*/ 2147483646 w 100"/>
              <a:gd name="T71" fmla="*/ 2147483646 h 101"/>
              <a:gd name="T72" fmla="*/ 2147483646 w 100"/>
              <a:gd name="T73" fmla="*/ 2147483646 h 101"/>
              <a:gd name="T74" fmla="*/ 2147483646 w 100"/>
              <a:gd name="T75" fmla="*/ 2147483646 h 101"/>
              <a:gd name="T76" fmla="*/ 2147483646 w 100"/>
              <a:gd name="T77" fmla="*/ 2147483646 h 101"/>
              <a:gd name="T78" fmla="*/ 2147483646 w 100"/>
              <a:gd name="T79" fmla="*/ 2147483646 h 101"/>
              <a:gd name="T80" fmla="*/ 2147483646 w 100"/>
              <a:gd name="T81" fmla="*/ 2147483646 h 101"/>
              <a:gd name="T82" fmla="*/ 2147483646 w 100"/>
              <a:gd name="T83" fmla="*/ 2147483646 h 101"/>
              <a:gd name="T84" fmla="*/ 2147483646 w 100"/>
              <a:gd name="T85" fmla="*/ 2147483646 h 101"/>
              <a:gd name="T86" fmla="*/ 2147483646 w 100"/>
              <a:gd name="T87" fmla="*/ 2147483646 h 101"/>
              <a:gd name="T88" fmla="*/ 2147483646 w 100"/>
              <a:gd name="T89" fmla="*/ 2147483646 h 101"/>
              <a:gd name="T90" fmla="*/ 2147483646 w 100"/>
              <a:gd name="T91" fmla="*/ 2147483646 h 101"/>
              <a:gd name="T92" fmla="*/ 2147483646 w 100"/>
              <a:gd name="T93" fmla="*/ 2147483646 h 101"/>
              <a:gd name="T94" fmla="*/ 2147483646 w 100"/>
              <a:gd name="T95" fmla="*/ 2147483646 h 101"/>
              <a:gd name="T96" fmla="*/ 2147483646 w 100"/>
              <a:gd name="T97" fmla="*/ 2147483646 h 101"/>
              <a:gd name="T98" fmla="*/ 2147483646 w 100"/>
              <a:gd name="T99" fmla="*/ 2147483646 h 101"/>
              <a:gd name="T100" fmla="*/ 2147483646 w 100"/>
              <a:gd name="T101" fmla="*/ 2147483646 h 101"/>
              <a:gd name="T102" fmla="*/ 2147483646 w 100"/>
              <a:gd name="T103" fmla="*/ 2147483646 h 101"/>
              <a:gd name="T104" fmla="*/ 2147483646 w 100"/>
              <a:gd name="T105" fmla="*/ 2147483646 h 101"/>
              <a:gd name="T106" fmla="*/ 2147483646 w 100"/>
              <a:gd name="T107" fmla="*/ 2147483646 h 101"/>
              <a:gd name="T108" fmla="*/ 2147483646 w 100"/>
              <a:gd name="T109" fmla="*/ 2147483646 h 101"/>
              <a:gd name="T110" fmla="*/ 2147483646 w 100"/>
              <a:gd name="T111" fmla="*/ 2147483646 h 101"/>
              <a:gd name="T112" fmla="*/ 2147483646 w 100"/>
              <a:gd name="T113" fmla="*/ 2147483646 h 10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00" h="101">
                <a:moveTo>
                  <a:pt x="76" y="1"/>
                </a:moveTo>
                <a:cubicBezTo>
                  <a:pt x="70" y="1"/>
                  <a:pt x="65" y="2"/>
                  <a:pt x="61" y="6"/>
                </a:cubicBezTo>
                <a:cubicBezTo>
                  <a:pt x="55" y="1"/>
                  <a:pt x="55" y="1"/>
                  <a:pt x="55" y="1"/>
                </a:cubicBezTo>
                <a:cubicBezTo>
                  <a:pt x="55" y="0"/>
                  <a:pt x="53" y="0"/>
                  <a:pt x="52" y="1"/>
                </a:cubicBezTo>
                <a:cubicBezTo>
                  <a:pt x="25" y="29"/>
                  <a:pt x="25" y="29"/>
                  <a:pt x="25" y="29"/>
                </a:cubicBezTo>
                <a:cubicBezTo>
                  <a:pt x="24" y="30"/>
                  <a:pt x="24" y="31"/>
                  <a:pt x="25" y="32"/>
                </a:cubicBezTo>
                <a:cubicBezTo>
                  <a:pt x="25" y="33"/>
                  <a:pt x="27" y="33"/>
                  <a:pt x="28" y="32"/>
                </a:cubicBezTo>
                <a:cubicBezTo>
                  <a:pt x="54" y="6"/>
                  <a:pt x="54" y="6"/>
                  <a:pt x="54" y="6"/>
                </a:cubicBezTo>
                <a:cubicBezTo>
                  <a:pt x="57" y="9"/>
                  <a:pt x="57" y="9"/>
                  <a:pt x="57" y="9"/>
                </a:cubicBezTo>
                <a:cubicBezTo>
                  <a:pt x="11" y="56"/>
                  <a:pt x="11" y="56"/>
                  <a:pt x="11" y="56"/>
                </a:cubicBezTo>
                <a:cubicBezTo>
                  <a:pt x="7" y="59"/>
                  <a:pt x="5" y="64"/>
                  <a:pt x="4" y="69"/>
                </a:cubicBezTo>
                <a:cubicBezTo>
                  <a:pt x="3" y="73"/>
                  <a:pt x="4" y="77"/>
                  <a:pt x="5" y="81"/>
                </a:cubicBezTo>
                <a:cubicBezTo>
                  <a:pt x="4" y="83"/>
                  <a:pt x="4" y="83"/>
                  <a:pt x="4" y="83"/>
                </a:cubicBezTo>
                <a:cubicBezTo>
                  <a:pt x="4" y="83"/>
                  <a:pt x="4" y="83"/>
                  <a:pt x="4" y="83"/>
                </a:cubicBezTo>
                <a:cubicBezTo>
                  <a:pt x="1" y="86"/>
                  <a:pt x="0" y="90"/>
                  <a:pt x="2" y="93"/>
                </a:cubicBezTo>
                <a:cubicBezTo>
                  <a:pt x="5" y="99"/>
                  <a:pt x="12" y="101"/>
                  <a:pt x="18" y="96"/>
                </a:cubicBezTo>
                <a:cubicBezTo>
                  <a:pt x="18" y="96"/>
                  <a:pt x="18" y="96"/>
                  <a:pt x="18" y="96"/>
                </a:cubicBezTo>
                <a:cubicBezTo>
                  <a:pt x="19" y="95"/>
                  <a:pt x="19" y="95"/>
                  <a:pt x="19" y="95"/>
                </a:cubicBezTo>
                <a:cubicBezTo>
                  <a:pt x="23" y="96"/>
                  <a:pt x="27" y="97"/>
                  <a:pt x="31" y="96"/>
                </a:cubicBezTo>
                <a:cubicBezTo>
                  <a:pt x="36" y="96"/>
                  <a:pt x="41" y="93"/>
                  <a:pt x="45" y="90"/>
                </a:cubicBezTo>
                <a:cubicBezTo>
                  <a:pt x="93" y="42"/>
                  <a:pt x="93" y="42"/>
                  <a:pt x="93" y="42"/>
                </a:cubicBezTo>
                <a:cubicBezTo>
                  <a:pt x="97" y="37"/>
                  <a:pt x="100" y="31"/>
                  <a:pt x="100" y="25"/>
                </a:cubicBezTo>
                <a:cubicBezTo>
                  <a:pt x="100" y="11"/>
                  <a:pt x="89" y="1"/>
                  <a:pt x="76" y="1"/>
                </a:cubicBezTo>
                <a:close/>
                <a:moveTo>
                  <a:pt x="30" y="89"/>
                </a:moveTo>
                <a:cubicBezTo>
                  <a:pt x="30" y="89"/>
                  <a:pt x="30" y="89"/>
                  <a:pt x="30" y="89"/>
                </a:cubicBezTo>
                <a:cubicBezTo>
                  <a:pt x="27" y="89"/>
                  <a:pt x="23" y="89"/>
                  <a:pt x="20" y="87"/>
                </a:cubicBezTo>
                <a:cubicBezTo>
                  <a:pt x="18" y="86"/>
                  <a:pt x="16" y="86"/>
                  <a:pt x="15" y="88"/>
                </a:cubicBezTo>
                <a:cubicBezTo>
                  <a:pt x="12" y="91"/>
                  <a:pt x="12" y="91"/>
                  <a:pt x="12" y="91"/>
                </a:cubicBezTo>
                <a:cubicBezTo>
                  <a:pt x="12" y="91"/>
                  <a:pt x="12" y="91"/>
                  <a:pt x="12" y="91"/>
                </a:cubicBezTo>
                <a:cubicBezTo>
                  <a:pt x="10" y="93"/>
                  <a:pt x="8" y="90"/>
                  <a:pt x="9" y="88"/>
                </a:cubicBezTo>
                <a:cubicBezTo>
                  <a:pt x="13" y="85"/>
                  <a:pt x="13" y="85"/>
                  <a:pt x="13" y="85"/>
                </a:cubicBezTo>
                <a:cubicBezTo>
                  <a:pt x="14" y="84"/>
                  <a:pt x="14" y="82"/>
                  <a:pt x="13" y="80"/>
                </a:cubicBezTo>
                <a:cubicBezTo>
                  <a:pt x="12" y="77"/>
                  <a:pt x="11" y="74"/>
                  <a:pt x="12" y="70"/>
                </a:cubicBezTo>
                <a:cubicBezTo>
                  <a:pt x="12" y="68"/>
                  <a:pt x="13" y="65"/>
                  <a:pt x="15" y="63"/>
                </a:cubicBezTo>
                <a:cubicBezTo>
                  <a:pt x="37" y="86"/>
                  <a:pt x="37" y="86"/>
                  <a:pt x="37" y="86"/>
                </a:cubicBezTo>
                <a:cubicBezTo>
                  <a:pt x="35" y="87"/>
                  <a:pt x="33" y="88"/>
                  <a:pt x="30" y="89"/>
                </a:cubicBezTo>
                <a:close/>
                <a:moveTo>
                  <a:pt x="41" y="82"/>
                </a:moveTo>
                <a:cubicBezTo>
                  <a:pt x="41" y="82"/>
                  <a:pt x="41" y="82"/>
                  <a:pt x="41" y="82"/>
                </a:cubicBezTo>
                <a:cubicBezTo>
                  <a:pt x="18" y="60"/>
                  <a:pt x="18" y="60"/>
                  <a:pt x="18" y="60"/>
                </a:cubicBezTo>
                <a:cubicBezTo>
                  <a:pt x="48" y="30"/>
                  <a:pt x="48" y="30"/>
                  <a:pt x="48" y="30"/>
                </a:cubicBezTo>
                <a:cubicBezTo>
                  <a:pt x="70" y="53"/>
                  <a:pt x="70" y="53"/>
                  <a:pt x="70" y="53"/>
                </a:cubicBezTo>
                <a:cubicBezTo>
                  <a:pt x="41" y="82"/>
                  <a:pt x="41" y="82"/>
                  <a:pt x="41" y="82"/>
                </a:cubicBezTo>
                <a:close/>
                <a:moveTo>
                  <a:pt x="74" y="50"/>
                </a:moveTo>
                <a:cubicBezTo>
                  <a:pt x="74" y="50"/>
                  <a:pt x="74" y="50"/>
                  <a:pt x="74" y="50"/>
                </a:cubicBezTo>
                <a:cubicBezTo>
                  <a:pt x="51" y="27"/>
                  <a:pt x="51" y="27"/>
                  <a:pt x="51" y="27"/>
                </a:cubicBezTo>
                <a:cubicBezTo>
                  <a:pt x="56" y="21"/>
                  <a:pt x="56" y="21"/>
                  <a:pt x="56" y="21"/>
                </a:cubicBezTo>
                <a:cubicBezTo>
                  <a:pt x="79" y="44"/>
                  <a:pt x="79" y="44"/>
                  <a:pt x="79" y="44"/>
                </a:cubicBezTo>
                <a:cubicBezTo>
                  <a:pt x="74" y="50"/>
                  <a:pt x="74" y="50"/>
                  <a:pt x="74" y="50"/>
                </a:cubicBezTo>
                <a:close/>
                <a:moveTo>
                  <a:pt x="87" y="36"/>
                </a:moveTo>
                <a:cubicBezTo>
                  <a:pt x="87" y="36"/>
                  <a:pt x="87" y="36"/>
                  <a:pt x="87" y="36"/>
                </a:cubicBezTo>
                <a:cubicBezTo>
                  <a:pt x="83" y="41"/>
                  <a:pt x="83" y="41"/>
                  <a:pt x="83" y="41"/>
                </a:cubicBezTo>
                <a:cubicBezTo>
                  <a:pt x="60" y="18"/>
                  <a:pt x="60" y="18"/>
                  <a:pt x="60" y="18"/>
                </a:cubicBezTo>
                <a:cubicBezTo>
                  <a:pt x="64" y="13"/>
                  <a:pt x="64" y="13"/>
                  <a:pt x="64" y="13"/>
                </a:cubicBezTo>
                <a:cubicBezTo>
                  <a:pt x="64" y="13"/>
                  <a:pt x="64" y="13"/>
                  <a:pt x="64" y="13"/>
                </a:cubicBezTo>
                <a:cubicBezTo>
                  <a:pt x="68" y="10"/>
                  <a:pt x="72" y="8"/>
                  <a:pt x="76" y="8"/>
                </a:cubicBezTo>
                <a:cubicBezTo>
                  <a:pt x="85" y="8"/>
                  <a:pt x="92" y="16"/>
                  <a:pt x="92" y="25"/>
                </a:cubicBezTo>
                <a:cubicBezTo>
                  <a:pt x="92" y="29"/>
                  <a:pt x="90" y="33"/>
                  <a:pt x="87" y="36"/>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3" name="Freeform 6">
            <a:extLst>
              <a:ext uri="{FF2B5EF4-FFF2-40B4-BE49-F238E27FC236}">
                <a16:creationId xmlns:a16="http://schemas.microsoft.com/office/drawing/2014/main" id="{5825A6CD-363B-4F71-A820-A2B9258661AE}"/>
              </a:ext>
            </a:extLst>
          </p:cNvPr>
          <p:cNvSpPr>
            <a:spLocks noEditPoints="1"/>
          </p:cNvSpPr>
          <p:nvPr/>
        </p:nvSpPr>
        <p:spPr bwMode="auto">
          <a:xfrm rot="19688311">
            <a:off x="912813" y="6089650"/>
            <a:ext cx="433387" cy="430213"/>
          </a:xfrm>
          <a:custGeom>
            <a:avLst/>
            <a:gdLst>
              <a:gd name="T0" fmla="*/ 2147483646 w 101"/>
              <a:gd name="T1" fmla="*/ 0 h 100"/>
              <a:gd name="T2" fmla="*/ 2147483646 w 101"/>
              <a:gd name="T3" fmla="*/ 2147483646 h 100"/>
              <a:gd name="T4" fmla="*/ 2147483646 w 101"/>
              <a:gd name="T5" fmla="*/ 2147483646 h 100"/>
              <a:gd name="T6" fmla="*/ 2147483646 w 101"/>
              <a:gd name="T7" fmla="*/ 2147483646 h 100"/>
              <a:gd name="T8" fmla="*/ 2147483646 w 101"/>
              <a:gd name="T9" fmla="*/ 2147483646 h 100"/>
              <a:gd name="T10" fmla="*/ 2147483646 w 101"/>
              <a:gd name="T11" fmla="*/ 2147483646 h 100"/>
              <a:gd name="T12" fmla="*/ 2147483646 w 101"/>
              <a:gd name="T13" fmla="*/ 2147483646 h 100"/>
              <a:gd name="T14" fmla="*/ 2147483646 w 101"/>
              <a:gd name="T15" fmla="*/ 2147483646 h 100"/>
              <a:gd name="T16" fmla="*/ 2147483646 w 101"/>
              <a:gd name="T17" fmla="*/ 2147483646 h 100"/>
              <a:gd name="T18" fmla="*/ 2147483646 w 101"/>
              <a:gd name="T19" fmla="*/ 2147483646 h 100"/>
              <a:gd name="T20" fmla="*/ 2147483646 w 101"/>
              <a:gd name="T21" fmla="*/ 2147483646 h 100"/>
              <a:gd name="T22" fmla="*/ 2147483646 w 101"/>
              <a:gd name="T23" fmla="*/ 2147483646 h 100"/>
              <a:gd name="T24" fmla="*/ 2147483646 w 101"/>
              <a:gd name="T25" fmla="*/ 2147483646 h 100"/>
              <a:gd name="T26" fmla="*/ 0 w 101"/>
              <a:gd name="T27" fmla="*/ 2147483646 h 100"/>
              <a:gd name="T28" fmla="*/ 2147483646 w 101"/>
              <a:gd name="T29" fmla="*/ 2147483646 h 100"/>
              <a:gd name="T30" fmla="*/ 2147483646 w 101"/>
              <a:gd name="T31" fmla="*/ 0 h 100"/>
              <a:gd name="T32" fmla="*/ 2147483646 w 101"/>
              <a:gd name="T33" fmla="*/ 2147483646 h 100"/>
              <a:gd name="T34" fmla="*/ 2147483646 w 101"/>
              <a:gd name="T35" fmla="*/ 2147483646 h 100"/>
              <a:gd name="T36" fmla="*/ 2147483646 w 101"/>
              <a:gd name="T37" fmla="*/ 2147483646 h 100"/>
              <a:gd name="T38" fmla="*/ 2147483646 w 101"/>
              <a:gd name="T39" fmla="*/ 2147483646 h 100"/>
              <a:gd name="T40" fmla="*/ 2147483646 w 101"/>
              <a:gd name="T41" fmla="*/ 2147483646 h 100"/>
              <a:gd name="T42" fmla="*/ 2147483646 w 101"/>
              <a:gd name="T43" fmla="*/ 2147483646 h 100"/>
              <a:gd name="T44" fmla="*/ 2147483646 w 101"/>
              <a:gd name="T45" fmla="*/ 2147483646 h 100"/>
              <a:gd name="T46" fmla="*/ 2147483646 w 101"/>
              <a:gd name="T47" fmla="*/ 2147483646 h 100"/>
              <a:gd name="T48" fmla="*/ 2147483646 w 101"/>
              <a:gd name="T49" fmla="*/ 2147483646 h 100"/>
              <a:gd name="T50" fmla="*/ 2147483646 w 101"/>
              <a:gd name="T51" fmla="*/ 2147483646 h 100"/>
              <a:gd name="T52" fmla="*/ 2147483646 w 101"/>
              <a:gd name="T53" fmla="*/ 2147483646 h 100"/>
              <a:gd name="T54" fmla="*/ 2147483646 w 101"/>
              <a:gd name="T55" fmla="*/ 2147483646 h 100"/>
              <a:gd name="T56" fmla="*/ 2147483646 w 101"/>
              <a:gd name="T57" fmla="*/ 2147483646 h 100"/>
              <a:gd name="T58" fmla="*/ 2147483646 w 101"/>
              <a:gd name="T59" fmla="*/ 2147483646 h 100"/>
              <a:gd name="T60" fmla="*/ 2147483646 w 101"/>
              <a:gd name="T61" fmla="*/ 2147483646 h 100"/>
              <a:gd name="T62" fmla="*/ 2147483646 w 101"/>
              <a:gd name="T63" fmla="*/ 2147483646 h 100"/>
              <a:gd name="T64" fmla="*/ 2147483646 w 101"/>
              <a:gd name="T65" fmla="*/ 2147483646 h 100"/>
              <a:gd name="T66" fmla="*/ 2147483646 w 101"/>
              <a:gd name="T67" fmla="*/ 2147483646 h 100"/>
              <a:gd name="T68" fmla="*/ 2147483646 w 101"/>
              <a:gd name="T69" fmla="*/ 2147483646 h 100"/>
              <a:gd name="T70" fmla="*/ 2147483646 w 101"/>
              <a:gd name="T71" fmla="*/ 2147483646 h 100"/>
              <a:gd name="T72" fmla="*/ 2147483646 w 101"/>
              <a:gd name="T73" fmla="*/ 2147483646 h 100"/>
              <a:gd name="T74" fmla="*/ 2147483646 w 101"/>
              <a:gd name="T75" fmla="*/ 2147483646 h 100"/>
              <a:gd name="T76" fmla="*/ 2147483646 w 101"/>
              <a:gd name="T77" fmla="*/ 2147483646 h 100"/>
              <a:gd name="T78" fmla="*/ 2147483646 w 101"/>
              <a:gd name="T79" fmla="*/ 2147483646 h 100"/>
              <a:gd name="T80" fmla="*/ 2147483646 w 101"/>
              <a:gd name="T81" fmla="*/ 2147483646 h 100"/>
              <a:gd name="T82" fmla="*/ 2147483646 w 101"/>
              <a:gd name="T83" fmla="*/ 2147483646 h 100"/>
              <a:gd name="T84" fmla="*/ 2147483646 w 101"/>
              <a:gd name="T85" fmla="*/ 2147483646 h 100"/>
              <a:gd name="T86" fmla="*/ 2147483646 w 101"/>
              <a:gd name="T87" fmla="*/ 2147483646 h 100"/>
              <a:gd name="T88" fmla="*/ 2147483646 w 101"/>
              <a:gd name="T89" fmla="*/ 2147483646 h 100"/>
              <a:gd name="T90" fmla="*/ 2147483646 w 101"/>
              <a:gd name="T91" fmla="*/ 2147483646 h 100"/>
              <a:gd name="T92" fmla="*/ 2147483646 w 101"/>
              <a:gd name="T93" fmla="*/ 2147483646 h 100"/>
              <a:gd name="T94" fmla="*/ 2147483646 w 101"/>
              <a:gd name="T95" fmla="*/ 2147483646 h 100"/>
              <a:gd name="T96" fmla="*/ 2147483646 w 101"/>
              <a:gd name="T97" fmla="*/ 2147483646 h 100"/>
              <a:gd name="T98" fmla="*/ 2147483646 w 101"/>
              <a:gd name="T99" fmla="*/ 2147483646 h 100"/>
              <a:gd name="T100" fmla="*/ 2147483646 w 101"/>
              <a:gd name="T101" fmla="*/ 2147483646 h 100"/>
              <a:gd name="T102" fmla="*/ 2147483646 w 101"/>
              <a:gd name="T103" fmla="*/ 2147483646 h 100"/>
              <a:gd name="T104" fmla="*/ 2147483646 w 101"/>
              <a:gd name="T105" fmla="*/ 2147483646 h 100"/>
              <a:gd name="T106" fmla="*/ 2147483646 w 101"/>
              <a:gd name="T107" fmla="*/ 2147483646 h 100"/>
              <a:gd name="T108" fmla="*/ 2147483646 w 101"/>
              <a:gd name="T109" fmla="*/ 2147483646 h 100"/>
              <a:gd name="T110" fmla="*/ 2147483646 w 101"/>
              <a:gd name="T111" fmla="*/ 2147483646 h 10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01" h="100">
                <a:moveTo>
                  <a:pt x="50" y="0"/>
                </a:moveTo>
                <a:cubicBezTo>
                  <a:pt x="64" y="0"/>
                  <a:pt x="77" y="5"/>
                  <a:pt x="86" y="15"/>
                </a:cubicBezTo>
                <a:cubicBezTo>
                  <a:pt x="86" y="15"/>
                  <a:pt x="86" y="15"/>
                  <a:pt x="86" y="15"/>
                </a:cubicBezTo>
                <a:cubicBezTo>
                  <a:pt x="95" y="24"/>
                  <a:pt x="101" y="36"/>
                  <a:pt x="101" y="50"/>
                </a:cubicBezTo>
                <a:cubicBezTo>
                  <a:pt x="101" y="56"/>
                  <a:pt x="100" y="61"/>
                  <a:pt x="98" y="66"/>
                </a:cubicBezTo>
                <a:cubicBezTo>
                  <a:pt x="97" y="70"/>
                  <a:pt x="94" y="75"/>
                  <a:pt x="92" y="79"/>
                </a:cubicBezTo>
                <a:cubicBezTo>
                  <a:pt x="92" y="97"/>
                  <a:pt x="92" y="97"/>
                  <a:pt x="92" y="97"/>
                </a:cubicBezTo>
                <a:cubicBezTo>
                  <a:pt x="92" y="99"/>
                  <a:pt x="90" y="100"/>
                  <a:pt x="88" y="100"/>
                </a:cubicBezTo>
                <a:cubicBezTo>
                  <a:pt x="88" y="100"/>
                  <a:pt x="88" y="100"/>
                  <a:pt x="88" y="100"/>
                </a:cubicBezTo>
                <a:cubicBezTo>
                  <a:pt x="50" y="100"/>
                  <a:pt x="50" y="100"/>
                  <a:pt x="50" y="100"/>
                </a:cubicBezTo>
                <a:cubicBezTo>
                  <a:pt x="37" y="100"/>
                  <a:pt x="24" y="95"/>
                  <a:pt x="15" y="86"/>
                </a:cubicBezTo>
                <a:cubicBezTo>
                  <a:pt x="15" y="86"/>
                  <a:pt x="15" y="86"/>
                  <a:pt x="15" y="86"/>
                </a:cubicBezTo>
                <a:cubicBezTo>
                  <a:pt x="15" y="86"/>
                  <a:pt x="15" y="86"/>
                  <a:pt x="15" y="86"/>
                </a:cubicBezTo>
                <a:cubicBezTo>
                  <a:pt x="6" y="77"/>
                  <a:pt x="0" y="64"/>
                  <a:pt x="0" y="50"/>
                </a:cubicBezTo>
                <a:cubicBezTo>
                  <a:pt x="0" y="36"/>
                  <a:pt x="6" y="24"/>
                  <a:pt x="15" y="15"/>
                </a:cubicBezTo>
                <a:cubicBezTo>
                  <a:pt x="24" y="5"/>
                  <a:pt x="37" y="0"/>
                  <a:pt x="50" y="0"/>
                </a:cubicBezTo>
                <a:close/>
                <a:moveTo>
                  <a:pt x="25" y="40"/>
                </a:moveTo>
                <a:cubicBezTo>
                  <a:pt x="25" y="40"/>
                  <a:pt x="25" y="40"/>
                  <a:pt x="25" y="40"/>
                </a:cubicBezTo>
                <a:cubicBezTo>
                  <a:pt x="75" y="40"/>
                  <a:pt x="75" y="40"/>
                  <a:pt x="75" y="40"/>
                </a:cubicBezTo>
                <a:cubicBezTo>
                  <a:pt x="77" y="40"/>
                  <a:pt x="78" y="39"/>
                  <a:pt x="78" y="38"/>
                </a:cubicBezTo>
                <a:cubicBezTo>
                  <a:pt x="78" y="36"/>
                  <a:pt x="77" y="35"/>
                  <a:pt x="75" y="35"/>
                </a:cubicBezTo>
                <a:cubicBezTo>
                  <a:pt x="25" y="35"/>
                  <a:pt x="25" y="35"/>
                  <a:pt x="25" y="35"/>
                </a:cubicBezTo>
                <a:cubicBezTo>
                  <a:pt x="24" y="35"/>
                  <a:pt x="23" y="36"/>
                  <a:pt x="23" y="38"/>
                </a:cubicBezTo>
                <a:cubicBezTo>
                  <a:pt x="23" y="39"/>
                  <a:pt x="24" y="40"/>
                  <a:pt x="25" y="40"/>
                </a:cubicBezTo>
                <a:close/>
                <a:moveTo>
                  <a:pt x="25" y="52"/>
                </a:moveTo>
                <a:cubicBezTo>
                  <a:pt x="25" y="52"/>
                  <a:pt x="25" y="52"/>
                  <a:pt x="25" y="52"/>
                </a:cubicBezTo>
                <a:cubicBezTo>
                  <a:pt x="75" y="52"/>
                  <a:pt x="75" y="52"/>
                  <a:pt x="75" y="52"/>
                </a:cubicBezTo>
                <a:cubicBezTo>
                  <a:pt x="77" y="52"/>
                  <a:pt x="78" y="51"/>
                  <a:pt x="78" y="50"/>
                </a:cubicBezTo>
                <a:cubicBezTo>
                  <a:pt x="78" y="49"/>
                  <a:pt x="77" y="48"/>
                  <a:pt x="75" y="48"/>
                </a:cubicBezTo>
                <a:cubicBezTo>
                  <a:pt x="25" y="48"/>
                  <a:pt x="25" y="48"/>
                  <a:pt x="25" y="48"/>
                </a:cubicBezTo>
                <a:cubicBezTo>
                  <a:pt x="24" y="48"/>
                  <a:pt x="23" y="49"/>
                  <a:pt x="23" y="50"/>
                </a:cubicBezTo>
                <a:cubicBezTo>
                  <a:pt x="23" y="51"/>
                  <a:pt x="24" y="52"/>
                  <a:pt x="25" y="52"/>
                </a:cubicBezTo>
                <a:close/>
                <a:moveTo>
                  <a:pt x="25" y="65"/>
                </a:moveTo>
                <a:cubicBezTo>
                  <a:pt x="25" y="65"/>
                  <a:pt x="25" y="65"/>
                  <a:pt x="25" y="65"/>
                </a:cubicBezTo>
                <a:cubicBezTo>
                  <a:pt x="75" y="65"/>
                  <a:pt x="75" y="65"/>
                  <a:pt x="75" y="65"/>
                </a:cubicBezTo>
                <a:cubicBezTo>
                  <a:pt x="77" y="65"/>
                  <a:pt x="78" y="64"/>
                  <a:pt x="78" y="62"/>
                </a:cubicBezTo>
                <a:cubicBezTo>
                  <a:pt x="78" y="61"/>
                  <a:pt x="77" y="60"/>
                  <a:pt x="75" y="60"/>
                </a:cubicBezTo>
                <a:cubicBezTo>
                  <a:pt x="25" y="60"/>
                  <a:pt x="25" y="60"/>
                  <a:pt x="25" y="60"/>
                </a:cubicBezTo>
                <a:cubicBezTo>
                  <a:pt x="24" y="60"/>
                  <a:pt x="23" y="61"/>
                  <a:pt x="23" y="62"/>
                </a:cubicBezTo>
                <a:cubicBezTo>
                  <a:pt x="23" y="64"/>
                  <a:pt x="24" y="65"/>
                  <a:pt x="25" y="65"/>
                </a:cubicBezTo>
                <a:close/>
                <a:moveTo>
                  <a:pt x="80" y="20"/>
                </a:moveTo>
                <a:cubicBezTo>
                  <a:pt x="80" y="20"/>
                  <a:pt x="80" y="20"/>
                  <a:pt x="80" y="20"/>
                </a:cubicBezTo>
                <a:cubicBezTo>
                  <a:pt x="73" y="12"/>
                  <a:pt x="62" y="8"/>
                  <a:pt x="50" y="8"/>
                </a:cubicBezTo>
                <a:cubicBezTo>
                  <a:pt x="39" y="8"/>
                  <a:pt x="28" y="12"/>
                  <a:pt x="20" y="20"/>
                </a:cubicBezTo>
                <a:cubicBezTo>
                  <a:pt x="20" y="20"/>
                  <a:pt x="20" y="20"/>
                  <a:pt x="20" y="20"/>
                </a:cubicBezTo>
                <a:cubicBezTo>
                  <a:pt x="13" y="28"/>
                  <a:pt x="8" y="38"/>
                  <a:pt x="8" y="50"/>
                </a:cubicBezTo>
                <a:cubicBezTo>
                  <a:pt x="8" y="62"/>
                  <a:pt x="13" y="72"/>
                  <a:pt x="20" y="80"/>
                </a:cubicBezTo>
                <a:cubicBezTo>
                  <a:pt x="20" y="80"/>
                  <a:pt x="20" y="80"/>
                  <a:pt x="20" y="80"/>
                </a:cubicBezTo>
                <a:cubicBezTo>
                  <a:pt x="28" y="88"/>
                  <a:pt x="39" y="93"/>
                  <a:pt x="50" y="93"/>
                </a:cubicBezTo>
                <a:cubicBezTo>
                  <a:pt x="84" y="93"/>
                  <a:pt x="84" y="93"/>
                  <a:pt x="84" y="93"/>
                </a:cubicBezTo>
                <a:cubicBezTo>
                  <a:pt x="84" y="77"/>
                  <a:pt x="84" y="77"/>
                  <a:pt x="84" y="77"/>
                </a:cubicBezTo>
                <a:cubicBezTo>
                  <a:pt x="84" y="77"/>
                  <a:pt x="84" y="76"/>
                  <a:pt x="85" y="75"/>
                </a:cubicBezTo>
                <a:cubicBezTo>
                  <a:pt x="87" y="72"/>
                  <a:pt x="89" y="68"/>
                  <a:pt x="91" y="63"/>
                </a:cubicBezTo>
                <a:cubicBezTo>
                  <a:pt x="92" y="59"/>
                  <a:pt x="93" y="55"/>
                  <a:pt x="93" y="50"/>
                </a:cubicBezTo>
                <a:cubicBezTo>
                  <a:pt x="93" y="38"/>
                  <a:pt x="88" y="28"/>
                  <a:pt x="81" y="20"/>
                </a:cubicBezTo>
                <a:cubicBezTo>
                  <a:pt x="80" y="20"/>
                  <a:pt x="80" y="20"/>
                  <a:pt x="80" y="20"/>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4" name="Freeform 31">
            <a:extLst>
              <a:ext uri="{FF2B5EF4-FFF2-40B4-BE49-F238E27FC236}">
                <a16:creationId xmlns:a16="http://schemas.microsoft.com/office/drawing/2014/main" id="{69634813-F8C8-42E3-B880-E9EA76D5B332}"/>
              </a:ext>
            </a:extLst>
          </p:cNvPr>
          <p:cNvSpPr>
            <a:spLocks noEditPoints="1"/>
          </p:cNvSpPr>
          <p:nvPr/>
        </p:nvSpPr>
        <p:spPr bwMode="auto">
          <a:xfrm rot="19688311">
            <a:off x="900113" y="4321175"/>
            <a:ext cx="458787" cy="336550"/>
          </a:xfrm>
          <a:custGeom>
            <a:avLst/>
            <a:gdLst>
              <a:gd name="T0" fmla="*/ 2147483646 w 107"/>
              <a:gd name="T1" fmla="*/ 2147483646 h 78"/>
              <a:gd name="T2" fmla="*/ 2147483646 w 107"/>
              <a:gd name="T3" fmla="*/ 2147483646 h 78"/>
              <a:gd name="T4" fmla="*/ 2147483646 w 107"/>
              <a:gd name="T5" fmla="*/ 2147483646 h 78"/>
              <a:gd name="T6" fmla="*/ 2147483646 w 107"/>
              <a:gd name="T7" fmla="*/ 2147483646 h 78"/>
              <a:gd name="T8" fmla="*/ 2147483646 w 107"/>
              <a:gd name="T9" fmla="*/ 2147483646 h 78"/>
              <a:gd name="T10" fmla="*/ 2147483646 w 107"/>
              <a:gd name="T11" fmla="*/ 2147483646 h 78"/>
              <a:gd name="T12" fmla="*/ 2147483646 w 107"/>
              <a:gd name="T13" fmla="*/ 0 h 78"/>
              <a:gd name="T14" fmla="*/ 2147483646 w 107"/>
              <a:gd name="T15" fmla="*/ 2147483646 h 78"/>
              <a:gd name="T16" fmla="*/ 2147483646 w 107"/>
              <a:gd name="T17" fmla="*/ 2147483646 h 78"/>
              <a:gd name="T18" fmla="*/ 2147483646 w 107"/>
              <a:gd name="T19" fmla="*/ 2147483646 h 78"/>
              <a:gd name="T20" fmla="*/ 2147483646 w 107"/>
              <a:gd name="T21" fmla="*/ 2147483646 h 78"/>
              <a:gd name="T22" fmla="*/ 2147483646 w 107"/>
              <a:gd name="T23" fmla="*/ 2147483646 h 78"/>
              <a:gd name="T24" fmla="*/ 2147483646 w 107"/>
              <a:gd name="T25" fmla="*/ 2147483646 h 78"/>
              <a:gd name="T26" fmla="*/ 2147483646 w 107"/>
              <a:gd name="T27" fmla="*/ 2147483646 h 78"/>
              <a:gd name="T28" fmla="*/ 2147483646 w 107"/>
              <a:gd name="T29" fmla="*/ 2147483646 h 78"/>
              <a:gd name="T30" fmla="*/ 2147483646 w 107"/>
              <a:gd name="T31" fmla="*/ 2147483646 h 78"/>
              <a:gd name="T32" fmla="*/ 2147483646 w 107"/>
              <a:gd name="T33" fmla="*/ 2147483646 h 78"/>
              <a:gd name="T34" fmla="*/ 2147483646 w 107"/>
              <a:gd name="T35" fmla="*/ 2147483646 h 78"/>
              <a:gd name="T36" fmla="*/ 2147483646 w 107"/>
              <a:gd name="T37" fmla="*/ 2147483646 h 78"/>
              <a:gd name="T38" fmla="*/ 2147483646 w 107"/>
              <a:gd name="T39" fmla="*/ 2147483646 h 78"/>
              <a:gd name="T40" fmla="*/ 2147483646 w 107"/>
              <a:gd name="T41" fmla="*/ 2147483646 h 78"/>
              <a:gd name="T42" fmla="*/ 2147483646 w 107"/>
              <a:gd name="T43" fmla="*/ 2147483646 h 78"/>
              <a:gd name="T44" fmla="*/ 2147483646 w 107"/>
              <a:gd name="T45" fmla="*/ 2147483646 h 78"/>
              <a:gd name="T46" fmla="*/ 2147483646 w 107"/>
              <a:gd name="T47" fmla="*/ 2147483646 h 78"/>
              <a:gd name="T48" fmla="*/ 2147483646 w 107"/>
              <a:gd name="T49" fmla="*/ 2147483646 h 78"/>
              <a:gd name="T50" fmla="*/ 2147483646 w 107"/>
              <a:gd name="T51" fmla="*/ 2147483646 h 78"/>
              <a:gd name="T52" fmla="*/ 2147483646 w 107"/>
              <a:gd name="T53" fmla="*/ 2147483646 h 78"/>
              <a:gd name="T54" fmla="*/ 2147483646 w 107"/>
              <a:gd name="T55" fmla="*/ 2147483646 h 78"/>
              <a:gd name="T56" fmla="*/ 2147483646 w 107"/>
              <a:gd name="T57" fmla="*/ 2147483646 h 78"/>
              <a:gd name="T58" fmla="*/ 2147483646 w 107"/>
              <a:gd name="T59" fmla="*/ 2147483646 h 78"/>
              <a:gd name="T60" fmla="*/ 2147483646 w 107"/>
              <a:gd name="T61" fmla="*/ 2147483646 h 78"/>
              <a:gd name="T62" fmla="*/ 2147483646 w 107"/>
              <a:gd name="T63" fmla="*/ 2147483646 h 78"/>
              <a:gd name="T64" fmla="*/ 2147483646 w 107"/>
              <a:gd name="T65" fmla="*/ 2147483646 h 78"/>
              <a:gd name="T66" fmla="*/ 2147483646 w 107"/>
              <a:gd name="T67" fmla="*/ 2147483646 h 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7" h="78">
                <a:moveTo>
                  <a:pt x="46" y="43"/>
                </a:moveTo>
                <a:cubicBezTo>
                  <a:pt x="51" y="41"/>
                  <a:pt x="56" y="41"/>
                  <a:pt x="60" y="43"/>
                </a:cubicBezTo>
                <a:cubicBezTo>
                  <a:pt x="65" y="36"/>
                  <a:pt x="72" y="31"/>
                  <a:pt x="80" y="31"/>
                </a:cubicBezTo>
                <a:cubicBezTo>
                  <a:pt x="88" y="31"/>
                  <a:pt x="95" y="35"/>
                  <a:pt x="99" y="41"/>
                </a:cubicBezTo>
                <a:cubicBezTo>
                  <a:pt x="101" y="41"/>
                  <a:pt x="101" y="41"/>
                  <a:pt x="101" y="41"/>
                </a:cubicBezTo>
                <a:cubicBezTo>
                  <a:pt x="93" y="14"/>
                  <a:pt x="93" y="14"/>
                  <a:pt x="93" y="14"/>
                </a:cubicBezTo>
                <a:cubicBezTo>
                  <a:pt x="92" y="12"/>
                  <a:pt x="91" y="9"/>
                  <a:pt x="90" y="7"/>
                </a:cubicBezTo>
                <a:cubicBezTo>
                  <a:pt x="89" y="5"/>
                  <a:pt x="87" y="4"/>
                  <a:pt x="85" y="4"/>
                </a:cubicBezTo>
                <a:cubicBezTo>
                  <a:pt x="83" y="4"/>
                  <a:pt x="80" y="6"/>
                  <a:pt x="79" y="8"/>
                </a:cubicBezTo>
                <a:cubicBezTo>
                  <a:pt x="77" y="11"/>
                  <a:pt x="76" y="14"/>
                  <a:pt x="76" y="18"/>
                </a:cubicBezTo>
                <a:cubicBezTo>
                  <a:pt x="76" y="19"/>
                  <a:pt x="75" y="20"/>
                  <a:pt x="74" y="20"/>
                </a:cubicBezTo>
                <a:cubicBezTo>
                  <a:pt x="72" y="20"/>
                  <a:pt x="71" y="19"/>
                  <a:pt x="71" y="18"/>
                </a:cubicBezTo>
                <a:cubicBezTo>
                  <a:pt x="71" y="13"/>
                  <a:pt x="73" y="9"/>
                  <a:pt x="75" y="5"/>
                </a:cubicBezTo>
                <a:cubicBezTo>
                  <a:pt x="78" y="2"/>
                  <a:pt x="81" y="0"/>
                  <a:pt x="85" y="0"/>
                </a:cubicBezTo>
                <a:cubicBezTo>
                  <a:pt x="89" y="0"/>
                  <a:pt x="92" y="2"/>
                  <a:pt x="94" y="4"/>
                </a:cubicBezTo>
                <a:cubicBezTo>
                  <a:pt x="96" y="7"/>
                  <a:pt x="97" y="10"/>
                  <a:pt x="97" y="13"/>
                </a:cubicBezTo>
                <a:cubicBezTo>
                  <a:pt x="106" y="43"/>
                  <a:pt x="106" y="43"/>
                  <a:pt x="106" y="43"/>
                </a:cubicBezTo>
                <a:cubicBezTo>
                  <a:pt x="106" y="44"/>
                  <a:pt x="107" y="44"/>
                  <a:pt x="107" y="45"/>
                </a:cubicBezTo>
                <a:cubicBezTo>
                  <a:pt x="107" y="47"/>
                  <a:pt x="105" y="49"/>
                  <a:pt x="103" y="49"/>
                </a:cubicBezTo>
                <a:cubicBezTo>
                  <a:pt x="103" y="49"/>
                  <a:pt x="103" y="49"/>
                  <a:pt x="103" y="49"/>
                </a:cubicBezTo>
                <a:cubicBezTo>
                  <a:pt x="103" y="51"/>
                  <a:pt x="103" y="53"/>
                  <a:pt x="103" y="54"/>
                </a:cubicBezTo>
                <a:cubicBezTo>
                  <a:pt x="103" y="61"/>
                  <a:pt x="101" y="67"/>
                  <a:pt x="97" y="71"/>
                </a:cubicBezTo>
                <a:cubicBezTo>
                  <a:pt x="92" y="75"/>
                  <a:pt x="87" y="78"/>
                  <a:pt x="80" y="78"/>
                </a:cubicBezTo>
                <a:cubicBezTo>
                  <a:pt x="68" y="78"/>
                  <a:pt x="57" y="67"/>
                  <a:pt x="57" y="54"/>
                </a:cubicBezTo>
                <a:cubicBezTo>
                  <a:pt x="57" y="53"/>
                  <a:pt x="57" y="51"/>
                  <a:pt x="58" y="50"/>
                </a:cubicBezTo>
                <a:cubicBezTo>
                  <a:pt x="55" y="49"/>
                  <a:pt x="52" y="49"/>
                  <a:pt x="49" y="50"/>
                </a:cubicBezTo>
                <a:cubicBezTo>
                  <a:pt x="49" y="51"/>
                  <a:pt x="50" y="53"/>
                  <a:pt x="50" y="54"/>
                </a:cubicBezTo>
                <a:cubicBezTo>
                  <a:pt x="50" y="67"/>
                  <a:pt x="39" y="78"/>
                  <a:pt x="27" y="78"/>
                </a:cubicBezTo>
                <a:cubicBezTo>
                  <a:pt x="20" y="78"/>
                  <a:pt x="15" y="75"/>
                  <a:pt x="10" y="71"/>
                </a:cubicBezTo>
                <a:cubicBezTo>
                  <a:pt x="10" y="70"/>
                  <a:pt x="10" y="70"/>
                  <a:pt x="10" y="70"/>
                </a:cubicBezTo>
                <a:cubicBezTo>
                  <a:pt x="5" y="65"/>
                  <a:pt x="2" y="57"/>
                  <a:pt x="4" y="49"/>
                </a:cubicBezTo>
                <a:cubicBezTo>
                  <a:pt x="4" y="49"/>
                  <a:pt x="4" y="49"/>
                  <a:pt x="4" y="49"/>
                </a:cubicBezTo>
                <a:cubicBezTo>
                  <a:pt x="2" y="49"/>
                  <a:pt x="0" y="47"/>
                  <a:pt x="0" y="45"/>
                </a:cubicBezTo>
                <a:cubicBezTo>
                  <a:pt x="0" y="44"/>
                  <a:pt x="1" y="43"/>
                  <a:pt x="1" y="42"/>
                </a:cubicBezTo>
                <a:cubicBezTo>
                  <a:pt x="10" y="13"/>
                  <a:pt x="10" y="13"/>
                  <a:pt x="10" y="13"/>
                </a:cubicBezTo>
                <a:cubicBezTo>
                  <a:pt x="11" y="10"/>
                  <a:pt x="12" y="7"/>
                  <a:pt x="13" y="4"/>
                </a:cubicBezTo>
                <a:cubicBezTo>
                  <a:pt x="15" y="2"/>
                  <a:pt x="18" y="0"/>
                  <a:pt x="22" y="0"/>
                </a:cubicBezTo>
                <a:cubicBezTo>
                  <a:pt x="26" y="0"/>
                  <a:pt x="30" y="2"/>
                  <a:pt x="32" y="5"/>
                </a:cubicBezTo>
                <a:cubicBezTo>
                  <a:pt x="34" y="9"/>
                  <a:pt x="36" y="13"/>
                  <a:pt x="36" y="18"/>
                </a:cubicBezTo>
                <a:cubicBezTo>
                  <a:pt x="36" y="19"/>
                  <a:pt x="35" y="20"/>
                  <a:pt x="33" y="20"/>
                </a:cubicBezTo>
                <a:cubicBezTo>
                  <a:pt x="32" y="20"/>
                  <a:pt x="31" y="19"/>
                  <a:pt x="31" y="18"/>
                </a:cubicBezTo>
                <a:cubicBezTo>
                  <a:pt x="31" y="14"/>
                  <a:pt x="30" y="11"/>
                  <a:pt x="28" y="8"/>
                </a:cubicBezTo>
                <a:cubicBezTo>
                  <a:pt x="27" y="6"/>
                  <a:pt x="25" y="4"/>
                  <a:pt x="22" y="4"/>
                </a:cubicBezTo>
                <a:cubicBezTo>
                  <a:pt x="20" y="4"/>
                  <a:pt x="18" y="5"/>
                  <a:pt x="17" y="7"/>
                </a:cubicBezTo>
                <a:cubicBezTo>
                  <a:pt x="16" y="9"/>
                  <a:pt x="15" y="12"/>
                  <a:pt x="14" y="14"/>
                </a:cubicBezTo>
                <a:cubicBezTo>
                  <a:pt x="6" y="41"/>
                  <a:pt x="6" y="41"/>
                  <a:pt x="6" y="41"/>
                </a:cubicBezTo>
                <a:cubicBezTo>
                  <a:pt x="8" y="41"/>
                  <a:pt x="8" y="41"/>
                  <a:pt x="8" y="41"/>
                </a:cubicBezTo>
                <a:cubicBezTo>
                  <a:pt x="12" y="35"/>
                  <a:pt x="19" y="31"/>
                  <a:pt x="27" y="31"/>
                </a:cubicBezTo>
                <a:cubicBezTo>
                  <a:pt x="33" y="31"/>
                  <a:pt x="39" y="34"/>
                  <a:pt x="43" y="38"/>
                </a:cubicBezTo>
                <a:cubicBezTo>
                  <a:pt x="44" y="40"/>
                  <a:pt x="45" y="41"/>
                  <a:pt x="46" y="43"/>
                </a:cubicBezTo>
                <a:close/>
                <a:moveTo>
                  <a:pt x="13" y="47"/>
                </a:moveTo>
                <a:cubicBezTo>
                  <a:pt x="13" y="47"/>
                  <a:pt x="13" y="47"/>
                  <a:pt x="13" y="47"/>
                </a:cubicBezTo>
                <a:cubicBezTo>
                  <a:pt x="13" y="47"/>
                  <a:pt x="13" y="47"/>
                  <a:pt x="13" y="47"/>
                </a:cubicBezTo>
                <a:cubicBezTo>
                  <a:pt x="10" y="53"/>
                  <a:pt x="11" y="60"/>
                  <a:pt x="16" y="65"/>
                </a:cubicBezTo>
                <a:cubicBezTo>
                  <a:pt x="16" y="65"/>
                  <a:pt x="16" y="65"/>
                  <a:pt x="16" y="65"/>
                </a:cubicBezTo>
                <a:cubicBezTo>
                  <a:pt x="19" y="68"/>
                  <a:pt x="22" y="70"/>
                  <a:pt x="27" y="70"/>
                </a:cubicBezTo>
                <a:cubicBezTo>
                  <a:pt x="35" y="70"/>
                  <a:pt x="42" y="63"/>
                  <a:pt x="42" y="54"/>
                </a:cubicBezTo>
                <a:cubicBezTo>
                  <a:pt x="42" y="50"/>
                  <a:pt x="40" y="46"/>
                  <a:pt x="37" y="44"/>
                </a:cubicBezTo>
                <a:cubicBezTo>
                  <a:pt x="35" y="41"/>
                  <a:pt x="31" y="39"/>
                  <a:pt x="27" y="39"/>
                </a:cubicBezTo>
                <a:cubicBezTo>
                  <a:pt x="21" y="39"/>
                  <a:pt x="16" y="42"/>
                  <a:pt x="13" y="47"/>
                </a:cubicBezTo>
                <a:close/>
                <a:moveTo>
                  <a:pt x="80" y="39"/>
                </a:moveTo>
                <a:cubicBezTo>
                  <a:pt x="80" y="39"/>
                  <a:pt x="80" y="39"/>
                  <a:pt x="80" y="39"/>
                </a:cubicBezTo>
                <a:cubicBezTo>
                  <a:pt x="72" y="39"/>
                  <a:pt x="65" y="46"/>
                  <a:pt x="65" y="54"/>
                </a:cubicBezTo>
                <a:cubicBezTo>
                  <a:pt x="65" y="63"/>
                  <a:pt x="72" y="70"/>
                  <a:pt x="80" y="70"/>
                </a:cubicBezTo>
                <a:cubicBezTo>
                  <a:pt x="84" y="70"/>
                  <a:pt x="88" y="68"/>
                  <a:pt x="91" y="65"/>
                </a:cubicBezTo>
                <a:cubicBezTo>
                  <a:pt x="91" y="65"/>
                  <a:pt x="91" y="65"/>
                  <a:pt x="91" y="65"/>
                </a:cubicBezTo>
                <a:cubicBezTo>
                  <a:pt x="91" y="65"/>
                  <a:pt x="91" y="65"/>
                  <a:pt x="91" y="65"/>
                </a:cubicBezTo>
                <a:cubicBezTo>
                  <a:pt x="94" y="63"/>
                  <a:pt x="96" y="59"/>
                  <a:pt x="96" y="54"/>
                </a:cubicBezTo>
                <a:cubicBezTo>
                  <a:pt x="96" y="46"/>
                  <a:pt x="89" y="39"/>
                  <a:pt x="80" y="39"/>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5" name="Freeform 34">
            <a:extLst>
              <a:ext uri="{FF2B5EF4-FFF2-40B4-BE49-F238E27FC236}">
                <a16:creationId xmlns:a16="http://schemas.microsoft.com/office/drawing/2014/main" id="{C78E7035-A3FB-4A9C-B616-65D256B6EEF3}"/>
              </a:ext>
            </a:extLst>
          </p:cNvPr>
          <p:cNvSpPr>
            <a:spLocks noEditPoints="1"/>
          </p:cNvSpPr>
          <p:nvPr/>
        </p:nvSpPr>
        <p:spPr bwMode="auto">
          <a:xfrm rot="19688311">
            <a:off x="155575" y="4240213"/>
            <a:ext cx="431800" cy="417512"/>
          </a:xfrm>
          <a:custGeom>
            <a:avLst/>
            <a:gdLst>
              <a:gd name="T0" fmla="*/ 2147483646 w 101"/>
              <a:gd name="T1" fmla="*/ 2147483646 h 97"/>
              <a:gd name="T2" fmla="*/ 2147483646 w 101"/>
              <a:gd name="T3" fmla="*/ 2147483646 h 97"/>
              <a:gd name="T4" fmla="*/ 2147483646 w 101"/>
              <a:gd name="T5" fmla="*/ 2147483646 h 97"/>
              <a:gd name="T6" fmla="*/ 2147483646 w 101"/>
              <a:gd name="T7" fmla="*/ 2147483646 h 97"/>
              <a:gd name="T8" fmla="*/ 2147483646 w 101"/>
              <a:gd name="T9" fmla="*/ 2147483646 h 97"/>
              <a:gd name="T10" fmla="*/ 2147483646 w 101"/>
              <a:gd name="T11" fmla="*/ 2147483646 h 97"/>
              <a:gd name="T12" fmla="*/ 2147483646 w 101"/>
              <a:gd name="T13" fmla="*/ 2147483646 h 97"/>
              <a:gd name="T14" fmla="*/ 2147483646 w 101"/>
              <a:gd name="T15" fmla="*/ 2147483646 h 97"/>
              <a:gd name="T16" fmla="*/ 2147483646 w 101"/>
              <a:gd name="T17" fmla="*/ 2147483646 h 97"/>
              <a:gd name="T18" fmla="*/ 2147483646 w 101"/>
              <a:gd name="T19" fmla="*/ 2147483646 h 97"/>
              <a:gd name="T20" fmla="*/ 2147483646 w 101"/>
              <a:gd name="T21" fmla="*/ 2147483646 h 97"/>
              <a:gd name="T22" fmla="*/ 2147483646 w 101"/>
              <a:gd name="T23" fmla="*/ 2147483646 h 97"/>
              <a:gd name="T24" fmla="*/ 2147483646 w 101"/>
              <a:gd name="T25" fmla="*/ 2147483646 h 97"/>
              <a:gd name="T26" fmla="*/ 2147483646 w 101"/>
              <a:gd name="T27" fmla="*/ 2147483646 h 97"/>
              <a:gd name="T28" fmla="*/ 2147483646 w 101"/>
              <a:gd name="T29" fmla="*/ 2147483646 h 97"/>
              <a:gd name="T30" fmla="*/ 2147483646 w 101"/>
              <a:gd name="T31" fmla="*/ 2147483646 h 97"/>
              <a:gd name="T32" fmla="*/ 2147483646 w 101"/>
              <a:gd name="T33" fmla="*/ 2147483646 h 97"/>
              <a:gd name="T34" fmla="*/ 2147483646 w 101"/>
              <a:gd name="T35" fmla="*/ 2147483646 h 97"/>
              <a:gd name="T36" fmla="*/ 2147483646 w 101"/>
              <a:gd name="T37" fmla="*/ 2147483646 h 97"/>
              <a:gd name="T38" fmla="*/ 2147483646 w 101"/>
              <a:gd name="T39" fmla="*/ 2147483646 h 97"/>
              <a:gd name="T40" fmla="*/ 2147483646 w 101"/>
              <a:gd name="T41" fmla="*/ 2147483646 h 97"/>
              <a:gd name="T42" fmla="*/ 2147483646 w 101"/>
              <a:gd name="T43" fmla="*/ 2147483646 h 97"/>
              <a:gd name="T44" fmla="*/ 2147483646 w 101"/>
              <a:gd name="T45" fmla="*/ 2147483646 h 97"/>
              <a:gd name="T46" fmla="*/ 2147483646 w 101"/>
              <a:gd name="T47" fmla="*/ 2147483646 h 97"/>
              <a:gd name="T48" fmla="*/ 2147483646 w 101"/>
              <a:gd name="T49" fmla="*/ 2147483646 h 97"/>
              <a:gd name="T50" fmla="*/ 2147483646 w 101"/>
              <a:gd name="T51" fmla="*/ 2147483646 h 97"/>
              <a:gd name="T52" fmla="*/ 2147483646 w 101"/>
              <a:gd name="T53" fmla="*/ 2147483646 h 97"/>
              <a:gd name="T54" fmla="*/ 2147483646 w 101"/>
              <a:gd name="T55" fmla="*/ 2147483646 h 97"/>
              <a:gd name="T56" fmla="*/ 2147483646 w 101"/>
              <a:gd name="T57" fmla="*/ 2147483646 h 97"/>
              <a:gd name="T58" fmla="*/ 2147483646 w 101"/>
              <a:gd name="T59" fmla="*/ 2147483646 h 97"/>
              <a:gd name="T60" fmla="*/ 2147483646 w 101"/>
              <a:gd name="T61" fmla="*/ 2147483646 h 97"/>
              <a:gd name="T62" fmla="*/ 2147483646 w 101"/>
              <a:gd name="T63" fmla="*/ 2147483646 h 97"/>
              <a:gd name="T64" fmla="*/ 2147483646 w 101"/>
              <a:gd name="T65" fmla="*/ 2147483646 h 97"/>
              <a:gd name="T66" fmla="*/ 2147483646 w 101"/>
              <a:gd name="T67" fmla="*/ 2147483646 h 97"/>
              <a:gd name="T68" fmla="*/ 2147483646 w 101"/>
              <a:gd name="T69" fmla="*/ 2147483646 h 97"/>
              <a:gd name="T70" fmla="*/ 2147483646 w 101"/>
              <a:gd name="T71" fmla="*/ 2147483646 h 97"/>
              <a:gd name="T72" fmla="*/ 2147483646 w 101"/>
              <a:gd name="T73" fmla="*/ 2147483646 h 97"/>
              <a:gd name="T74" fmla="*/ 2147483646 w 101"/>
              <a:gd name="T75" fmla="*/ 2147483646 h 97"/>
              <a:gd name="T76" fmla="*/ 2147483646 w 101"/>
              <a:gd name="T77" fmla="*/ 2147483646 h 97"/>
              <a:gd name="T78" fmla="*/ 2147483646 w 101"/>
              <a:gd name="T79" fmla="*/ 2147483646 h 97"/>
              <a:gd name="T80" fmla="*/ 2147483646 w 101"/>
              <a:gd name="T81" fmla="*/ 2147483646 h 97"/>
              <a:gd name="T82" fmla="*/ 2147483646 w 101"/>
              <a:gd name="T83" fmla="*/ 2147483646 h 97"/>
              <a:gd name="T84" fmla="*/ 2147483646 w 101"/>
              <a:gd name="T85" fmla="*/ 2147483646 h 97"/>
              <a:gd name="T86" fmla="*/ 2147483646 w 101"/>
              <a:gd name="T87" fmla="*/ 2147483646 h 97"/>
              <a:gd name="T88" fmla="*/ 2147483646 w 101"/>
              <a:gd name="T89" fmla="*/ 2147483646 h 97"/>
              <a:gd name="T90" fmla="*/ 2147483646 w 101"/>
              <a:gd name="T91" fmla="*/ 2147483646 h 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01" h="97">
                <a:moveTo>
                  <a:pt x="88" y="18"/>
                </a:moveTo>
                <a:cubicBezTo>
                  <a:pt x="80" y="8"/>
                  <a:pt x="69" y="2"/>
                  <a:pt x="56" y="1"/>
                </a:cubicBezTo>
                <a:cubicBezTo>
                  <a:pt x="48" y="0"/>
                  <a:pt x="40" y="2"/>
                  <a:pt x="32" y="5"/>
                </a:cubicBezTo>
                <a:cubicBezTo>
                  <a:pt x="25" y="8"/>
                  <a:pt x="18" y="13"/>
                  <a:pt x="13" y="19"/>
                </a:cubicBezTo>
                <a:cubicBezTo>
                  <a:pt x="6" y="27"/>
                  <a:pt x="2" y="36"/>
                  <a:pt x="1" y="46"/>
                </a:cubicBezTo>
                <a:cubicBezTo>
                  <a:pt x="0" y="56"/>
                  <a:pt x="2" y="66"/>
                  <a:pt x="7" y="75"/>
                </a:cubicBezTo>
                <a:cubicBezTo>
                  <a:pt x="9" y="79"/>
                  <a:pt x="12" y="83"/>
                  <a:pt x="16" y="86"/>
                </a:cubicBezTo>
                <a:cubicBezTo>
                  <a:pt x="20" y="90"/>
                  <a:pt x="24" y="93"/>
                  <a:pt x="28" y="94"/>
                </a:cubicBezTo>
                <a:cubicBezTo>
                  <a:pt x="31" y="95"/>
                  <a:pt x="35" y="96"/>
                  <a:pt x="39" y="96"/>
                </a:cubicBezTo>
                <a:cubicBezTo>
                  <a:pt x="44" y="97"/>
                  <a:pt x="49" y="96"/>
                  <a:pt x="54" y="94"/>
                </a:cubicBezTo>
                <a:cubicBezTo>
                  <a:pt x="58" y="92"/>
                  <a:pt x="62" y="88"/>
                  <a:pt x="64" y="83"/>
                </a:cubicBezTo>
                <a:cubicBezTo>
                  <a:pt x="65" y="81"/>
                  <a:pt x="65" y="79"/>
                  <a:pt x="65" y="77"/>
                </a:cubicBezTo>
                <a:cubicBezTo>
                  <a:pt x="66" y="74"/>
                  <a:pt x="66" y="72"/>
                  <a:pt x="67" y="71"/>
                </a:cubicBezTo>
                <a:cubicBezTo>
                  <a:pt x="67" y="70"/>
                  <a:pt x="68" y="70"/>
                  <a:pt x="68" y="70"/>
                </a:cubicBezTo>
                <a:cubicBezTo>
                  <a:pt x="70" y="70"/>
                  <a:pt x="73" y="71"/>
                  <a:pt x="77" y="72"/>
                </a:cubicBezTo>
                <a:cubicBezTo>
                  <a:pt x="77" y="72"/>
                  <a:pt x="77" y="72"/>
                  <a:pt x="77" y="72"/>
                </a:cubicBezTo>
                <a:cubicBezTo>
                  <a:pt x="77" y="72"/>
                  <a:pt x="77" y="72"/>
                  <a:pt x="77" y="72"/>
                </a:cubicBezTo>
                <a:cubicBezTo>
                  <a:pt x="79" y="73"/>
                  <a:pt x="79" y="73"/>
                  <a:pt x="79" y="73"/>
                </a:cubicBezTo>
                <a:cubicBezTo>
                  <a:pt x="79" y="73"/>
                  <a:pt x="79" y="73"/>
                  <a:pt x="79" y="73"/>
                </a:cubicBezTo>
                <a:cubicBezTo>
                  <a:pt x="88" y="77"/>
                  <a:pt x="94" y="75"/>
                  <a:pt x="97" y="71"/>
                </a:cubicBezTo>
                <a:cubicBezTo>
                  <a:pt x="100" y="67"/>
                  <a:pt x="101" y="61"/>
                  <a:pt x="101" y="53"/>
                </a:cubicBezTo>
                <a:cubicBezTo>
                  <a:pt x="101" y="40"/>
                  <a:pt x="97" y="27"/>
                  <a:pt x="88" y="18"/>
                </a:cubicBezTo>
                <a:close/>
                <a:moveTo>
                  <a:pt x="91" y="66"/>
                </a:moveTo>
                <a:cubicBezTo>
                  <a:pt x="91" y="66"/>
                  <a:pt x="91" y="66"/>
                  <a:pt x="91" y="66"/>
                </a:cubicBezTo>
                <a:cubicBezTo>
                  <a:pt x="90" y="68"/>
                  <a:pt x="87" y="68"/>
                  <a:pt x="82" y="66"/>
                </a:cubicBezTo>
                <a:cubicBezTo>
                  <a:pt x="82" y="66"/>
                  <a:pt x="82" y="66"/>
                  <a:pt x="82" y="66"/>
                </a:cubicBezTo>
                <a:cubicBezTo>
                  <a:pt x="80" y="65"/>
                  <a:pt x="80" y="65"/>
                  <a:pt x="80" y="65"/>
                </a:cubicBezTo>
                <a:cubicBezTo>
                  <a:pt x="75" y="63"/>
                  <a:pt x="71" y="62"/>
                  <a:pt x="68" y="62"/>
                </a:cubicBezTo>
                <a:cubicBezTo>
                  <a:pt x="65" y="62"/>
                  <a:pt x="62" y="63"/>
                  <a:pt x="60" y="66"/>
                </a:cubicBezTo>
                <a:cubicBezTo>
                  <a:pt x="59" y="68"/>
                  <a:pt x="58" y="72"/>
                  <a:pt x="58" y="76"/>
                </a:cubicBezTo>
                <a:cubicBezTo>
                  <a:pt x="58" y="78"/>
                  <a:pt x="57" y="79"/>
                  <a:pt x="57" y="80"/>
                </a:cubicBezTo>
                <a:cubicBezTo>
                  <a:pt x="56" y="83"/>
                  <a:pt x="53" y="86"/>
                  <a:pt x="50" y="87"/>
                </a:cubicBezTo>
                <a:cubicBezTo>
                  <a:pt x="47" y="88"/>
                  <a:pt x="43" y="89"/>
                  <a:pt x="39" y="89"/>
                </a:cubicBezTo>
                <a:cubicBezTo>
                  <a:pt x="36" y="89"/>
                  <a:pt x="34" y="88"/>
                  <a:pt x="31" y="87"/>
                </a:cubicBezTo>
                <a:cubicBezTo>
                  <a:pt x="28" y="86"/>
                  <a:pt x="24" y="84"/>
                  <a:pt x="21" y="81"/>
                </a:cubicBezTo>
                <a:cubicBezTo>
                  <a:pt x="18" y="78"/>
                  <a:pt x="16" y="75"/>
                  <a:pt x="13" y="71"/>
                </a:cubicBezTo>
                <a:cubicBezTo>
                  <a:pt x="9" y="63"/>
                  <a:pt x="8" y="55"/>
                  <a:pt x="9" y="47"/>
                </a:cubicBezTo>
                <a:cubicBezTo>
                  <a:pt x="10" y="38"/>
                  <a:pt x="13" y="30"/>
                  <a:pt x="19" y="24"/>
                </a:cubicBezTo>
                <a:cubicBezTo>
                  <a:pt x="23" y="19"/>
                  <a:pt x="29" y="14"/>
                  <a:pt x="35" y="12"/>
                </a:cubicBezTo>
                <a:cubicBezTo>
                  <a:pt x="42" y="9"/>
                  <a:pt x="48" y="8"/>
                  <a:pt x="55" y="9"/>
                </a:cubicBezTo>
                <a:cubicBezTo>
                  <a:pt x="66" y="10"/>
                  <a:pt x="76" y="15"/>
                  <a:pt x="83" y="23"/>
                </a:cubicBezTo>
                <a:cubicBezTo>
                  <a:pt x="90" y="31"/>
                  <a:pt x="94" y="41"/>
                  <a:pt x="94" y="53"/>
                </a:cubicBezTo>
                <a:cubicBezTo>
                  <a:pt x="94" y="59"/>
                  <a:pt x="93" y="64"/>
                  <a:pt x="91" y="66"/>
                </a:cubicBezTo>
                <a:close/>
                <a:moveTo>
                  <a:pt x="45" y="31"/>
                </a:moveTo>
                <a:cubicBezTo>
                  <a:pt x="45" y="31"/>
                  <a:pt x="45" y="31"/>
                  <a:pt x="45" y="31"/>
                </a:cubicBezTo>
                <a:cubicBezTo>
                  <a:pt x="45" y="28"/>
                  <a:pt x="44" y="25"/>
                  <a:pt x="42" y="23"/>
                </a:cubicBezTo>
                <a:cubicBezTo>
                  <a:pt x="40" y="21"/>
                  <a:pt x="38" y="20"/>
                  <a:pt x="35" y="20"/>
                </a:cubicBezTo>
                <a:cubicBezTo>
                  <a:pt x="32" y="20"/>
                  <a:pt x="29" y="21"/>
                  <a:pt x="27" y="23"/>
                </a:cubicBezTo>
                <a:cubicBezTo>
                  <a:pt x="27" y="23"/>
                  <a:pt x="27" y="23"/>
                  <a:pt x="27" y="23"/>
                </a:cubicBezTo>
                <a:cubicBezTo>
                  <a:pt x="25" y="25"/>
                  <a:pt x="24" y="28"/>
                  <a:pt x="24" y="31"/>
                </a:cubicBezTo>
                <a:cubicBezTo>
                  <a:pt x="24" y="34"/>
                  <a:pt x="25" y="36"/>
                  <a:pt x="27" y="38"/>
                </a:cubicBezTo>
                <a:cubicBezTo>
                  <a:pt x="29" y="40"/>
                  <a:pt x="32" y="41"/>
                  <a:pt x="35" y="41"/>
                </a:cubicBezTo>
                <a:cubicBezTo>
                  <a:pt x="38" y="41"/>
                  <a:pt x="40" y="40"/>
                  <a:pt x="42" y="38"/>
                </a:cubicBezTo>
                <a:cubicBezTo>
                  <a:pt x="44" y="36"/>
                  <a:pt x="45" y="34"/>
                  <a:pt x="45" y="31"/>
                </a:cubicBezTo>
                <a:close/>
                <a:moveTo>
                  <a:pt x="39" y="35"/>
                </a:moveTo>
                <a:cubicBezTo>
                  <a:pt x="39" y="35"/>
                  <a:pt x="39" y="35"/>
                  <a:pt x="39" y="35"/>
                </a:cubicBezTo>
                <a:cubicBezTo>
                  <a:pt x="38" y="36"/>
                  <a:pt x="36" y="37"/>
                  <a:pt x="35" y="37"/>
                </a:cubicBezTo>
                <a:cubicBezTo>
                  <a:pt x="33" y="37"/>
                  <a:pt x="31" y="36"/>
                  <a:pt x="30" y="35"/>
                </a:cubicBezTo>
                <a:cubicBezTo>
                  <a:pt x="29" y="34"/>
                  <a:pt x="28" y="32"/>
                  <a:pt x="28" y="31"/>
                </a:cubicBezTo>
                <a:cubicBezTo>
                  <a:pt x="28" y="29"/>
                  <a:pt x="29" y="27"/>
                  <a:pt x="30" y="26"/>
                </a:cubicBezTo>
                <a:cubicBezTo>
                  <a:pt x="30" y="26"/>
                  <a:pt x="30" y="26"/>
                  <a:pt x="30" y="26"/>
                </a:cubicBezTo>
                <a:cubicBezTo>
                  <a:pt x="31" y="25"/>
                  <a:pt x="33" y="24"/>
                  <a:pt x="35" y="24"/>
                </a:cubicBezTo>
                <a:cubicBezTo>
                  <a:pt x="36" y="24"/>
                  <a:pt x="38" y="25"/>
                  <a:pt x="39" y="26"/>
                </a:cubicBezTo>
                <a:cubicBezTo>
                  <a:pt x="40" y="27"/>
                  <a:pt x="41" y="29"/>
                  <a:pt x="41" y="31"/>
                </a:cubicBezTo>
                <a:cubicBezTo>
                  <a:pt x="41" y="32"/>
                  <a:pt x="40" y="34"/>
                  <a:pt x="39" y="35"/>
                </a:cubicBezTo>
                <a:close/>
                <a:moveTo>
                  <a:pt x="71" y="25"/>
                </a:moveTo>
                <a:cubicBezTo>
                  <a:pt x="71" y="25"/>
                  <a:pt x="71" y="25"/>
                  <a:pt x="71" y="25"/>
                </a:cubicBezTo>
                <a:cubicBezTo>
                  <a:pt x="71" y="22"/>
                  <a:pt x="70" y="19"/>
                  <a:pt x="68" y="17"/>
                </a:cubicBezTo>
                <a:cubicBezTo>
                  <a:pt x="66" y="15"/>
                  <a:pt x="63" y="14"/>
                  <a:pt x="60" y="14"/>
                </a:cubicBezTo>
                <a:cubicBezTo>
                  <a:pt x="57" y="14"/>
                  <a:pt x="55" y="15"/>
                  <a:pt x="53" y="17"/>
                </a:cubicBezTo>
                <a:cubicBezTo>
                  <a:pt x="51" y="19"/>
                  <a:pt x="50" y="22"/>
                  <a:pt x="50" y="25"/>
                </a:cubicBezTo>
                <a:cubicBezTo>
                  <a:pt x="50" y="28"/>
                  <a:pt x="51" y="30"/>
                  <a:pt x="53" y="32"/>
                </a:cubicBezTo>
                <a:cubicBezTo>
                  <a:pt x="55" y="34"/>
                  <a:pt x="57" y="35"/>
                  <a:pt x="60" y="35"/>
                </a:cubicBezTo>
                <a:cubicBezTo>
                  <a:pt x="63" y="35"/>
                  <a:pt x="66" y="34"/>
                  <a:pt x="68" y="32"/>
                </a:cubicBezTo>
                <a:cubicBezTo>
                  <a:pt x="70" y="30"/>
                  <a:pt x="71" y="28"/>
                  <a:pt x="71" y="25"/>
                </a:cubicBezTo>
                <a:close/>
                <a:moveTo>
                  <a:pt x="65" y="29"/>
                </a:moveTo>
                <a:cubicBezTo>
                  <a:pt x="65" y="29"/>
                  <a:pt x="65" y="29"/>
                  <a:pt x="65" y="29"/>
                </a:cubicBezTo>
                <a:cubicBezTo>
                  <a:pt x="64" y="30"/>
                  <a:pt x="62" y="31"/>
                  <a:pt x="60" y="31"/>
                </a:cubicBezTo>
                <a:cubicBezTo>
                  <a:pt x="59" y="31"/>
                  <a:pt x="57" y="30"/>
                  <a:pt x="56" y="29"/>
                </a:cubicBezTo>
                <a:cubicBezTo>
                  <a:pt x="55" y="28"/>
                  <a:pt x="54" y="26"/>
                  <a:pt x="54" y="25"/>
                </a:cubicBezTo>
                <a:cubicBezTo>
                  <a:pt x="54" y="23"/>
                  <a:pt x="55" y="21"/>
                  <a:pt x="56" y="20"/>
                </a:cubicBezTo>
                <a:cubicBezTo>
                  <a:pt x="57" y="19"/>
                  <a:pt x="59" y="18"/>
                  <a:pt x="60" y="18"/>
                </a:cubicBezTo>
                <a:cubicBezTo>
                  <a:pt x="62" y="18"/>
                  <a:pt x="64" y="19"/>
                  <a:pt x="65" y="20"/>
                </a:cubicBezTo>
                <a:cubicBezTo>
                  <a:pt x="66" y="21"/>
                  <a:pt x="67" y="23"/>
                  <a:pt x="67" y="25"/>
                </a:cubicBezTo>
                <a:cubicBezTo>
                  <a:pt x="67" y="26"/>
                  <a:pt x="66" y="28"/>
                  <a:pt x="65" y="29"/>
                </a:cubicBezTo>
                <a:close/>
                <a:moveTo>
                  <a:pt x="45" y="60"/>
                </a:moveTo>
                <a:cubicBezTo>
                  <a:pt x="45" y="60"/>
                  <a:pt x="45" y="60"/>
                  <a:pt x="45" y="60"/>
                </a:cubicBezTo>
                <a:cubicBezTo>
                  <a:pt x="40" y="60"/>
                  <a:pt x="35" y="64"/>
                  <a:pt x="35" y="70"/>
                </a:cubicBezTo>
                <a:cubicBezTo>
                  <a:pt x="35" y="76"/>
                  <a:pt x="40" y="81"/>
                  <a:pt x="45" y="81"/>
                </a:cubicBezTo>
                <a:cubicBezTo>
                  <a:pt x="51" y="81"/>
                  <a:pt x="56" y="76"/>
                  <a:pt x="56" y="70"/>
                </a:cubicBezTo>
                <a:cubicBezTo>
                  <a:pt x="56" y="64"/>
                  <a:pt x="51" y="60"/>
                  <a:pt x="45" y="60"/>
                </a:cubicBezTo>
                <a:close/>
                <a:moveTo>
                  <a:pt x="45" y="73"/>
                </a:moveTo>
                <a:cubicBezTo>
                  <a:pt x="45" y="73"/>
                  <a:pt x="45" y="73"/>
                  <a:pt x="45" y="73"/>
                </a:cubicBezTo>
                <a:cubicBezTo>
                  <a:pt x="44" y="73"/>
                  <a:pt x="42" y="72"/>
                  <a:pt x="42" y="70"/>
                </a:cubicBezTo>
                <a:cubicBezTo>
                  <a:pt x="42" y="69"/>
                  <a:pt x="44" y="67"/>
                  <a:pt x="45" y="67"/>
                </a:cubicBezTo>
                <a:cubicBezTo>
                  <a:pt x="47" y="67"/>
                  <a:pt x="48" y="69"/>
                  <a:pt x="48" y="70"/>
                </a:cubicBezTo>
                <a:cubicBezTo>
                  <a:pt x="48" y="72"/>
                  <a:pt x="47" y="73"/>
                  <a:pt x="45" y="73"/>
                </a:cubicBezTo>
                <a:close/>
                <a:moveTo>
                  <a:pt x="70" y="35"/>
                </a:moveTo>
                <a:cubicBezTo>
                  <a:pt x="70" y="35"/>
                  <a:pt x="70" y="35"/>
                  <a:pt x="70" y="35"/>
                </a:cubicBezTo>
                <a:cubicBezTo>
                  <a:pt x="68" y="37"/>
                  <a:pt x="67" y="40"/>
                  <a:pt x="67" y="43"/>
                </a:cubicBezTo>
                <a:cubicBezTo>
                  <a:pt x="67" y="46"/>
                  <a:pt x="68" y="48"/>
                  <a:pt x="70" y="50"/>
                </a:cubicBezTo>
                <a:cubicBezTo>
                  <a:pt x="72" y="52"/>
                  <a:pt x="74" y="54"/>
                  <a:pt x="77" y="54"/>
                </a:cubicBezTo>
                <a:cubicBezTo>
                  <a:pt x="80" y="54"/>
                  <a:pt x="83" y="52"/>
                  <a:pt x="85" y="50"/>
                </a:cubicBezTo>
                <a:cubicBezTo>
                  <a:pt x="87" y="48"/>
                  <a:pt x="88" y="46"/>
                  <a:pt x="88" y="43"/>
                </a:cubicBezTo>
                <a:cubicBezTo>
                  <a:pt x="88" y="40"/>
                  <a:pt x="87" y="37"/>
                  <a:pt x="85" y="35"/>
                </a:cubicBezTo>
                <a:cubicBezTo>
                  <a:pt x="83" y="33"/>
                  <a:pt x="80" y="32"/>
                  <a:pt x="77" y="32"/>
                </a:cubicBezTo>
                <a:cubicBezTo>
                  <a:pt x="74" y="32"/>
                  <a:pt x="72" y="33"/>
                  <a:pt x="70" y="35"/>
                </a:cubicBezTo>
                <a:close/>
                <a:moveTo>
                  <a:pt x="84" y="43"/>
                </a:moveTo>
                <a:cubicBezTo>
                  <a:pt x="84" y="43"/>
                  <a:pt x="84" y="43"/>
                  <a:pt x="84" y="43"/>
                </a:cubicBezTo>
                <a:cubicBezTo>
                  <a:pt x="84" y="44"/>
                  <a:pt x="83" y="46"/>
                  <a:pt x="82" y="47"/>
                </a:cubicBezTo>
                <a:cubicBezTo>
                  <a:pt x="81" y="48"/>
                  <a:pt x="79" y="49"/>
                  <a:pt x="77" y="49"/>
                </a:cubicBezTo>
                <a:cubicBezTo>
                  <a:pt x="76" y="49"/>
                  <a:pt x="74" y="48"/>
                  <a:pt x="73" y="47"/>
                </a:cubicBezTo>
                <a:cubicBezTo>
                  <a:pt x="72" y="46"/>
                  <a:pt x="71" y="44"/>
                  <a:pt x="71" y="43"/>
                </a:cubicBezTo>
                <a:cubicBezTo>
                  <a:pt x="71" y="41"/>
                  <a:pt x="72" y="39"/>
                  <a:pt x="73" y="38"/>
                </a:cubicBezTo>
                <a:cubicBezTo>
                  <a:pt x="74" y="37"/>
                  <a:pt x="76" y="36"/>
                  <a:pt x="77" y="36"/>
                </a:cubicBezTo>
                <a:cubicBezTo>
                  <a:pt x="79" y="36"/>
                  <a:pt x="81" y="37"/>
                  <a:pt x="82" y="38"/>
                </a:cubicBezTo>
                <a:cubicBezTo>
                  <a:pt x="83" y="39"/>
                  <a:pt x="84" y="41"/>
                  <a:pt x="84" y="43"/>
                </a:cubicBezTo>
                <a:close/>
                <a:moveTo>
                  <a:pt x="24" y="42"/>
                </a:moveTo>
                <a:cubicBezTo>
                  <a:pt x="24" y="42"/>
                  <a:pt x="24" y="42"/>
                  <a:pt x="24" y="42"/>
                </a:cubicBezTo>
                <a:cubicBezTo>
                  <a:pt x="21" y="42"/>
                  <a:pt x="18" y="43"/>
                  <a:pt x="16" y="45"/>
                </a:cubicBezTo>
                <a:cubicBezTo>
                  <a:pt x="16" y="45"/>
                  <a:pt x="16" y="45"/>
                  <a:pt x="16" y="45"/>
                </a:cubicBezTo>
                <a:cubicBezTo>
                  <a:pt x="14" y="47"/>
                  <a:pt x="13" y="50"/>
                  <a:pt x="13" y="53"/>
                </a:cubicBezTo>
                <a:cubicBezTo>
                  <a:pt x="13" y="56"/>
                  <a:pt x="14" y="59"/>
                  <a:pt x="16" y="61"/>
                </a:cubicBezTo>
                <a:cubicBezTo>
                  <a:pt x="18" y="63"/>
                  <a:pt x="21" y="64"/>
                  <a:pt x="24" y="64"/>
                </a:cubicBezTo>
                <a:cubicBezTo>
                  <a:pt x="27" y="64"/>
                  <a:pt x="29" y="63"/>
                  <a:pt x="31" y="61"/>
                </a:cubicBezTo>
                <a:cubicBezTo>
                  <a:pt x="33" y="59"/>
                  <a:pt x="35" y="56"/>
                  <a:pt x="35" y="53"/>
                </a:cubicBezTo>
                <a:cubicBezTo>
                  <a:pt x="35" y="50"/>
                  <a:pt x="33" y="47"/>
                  <a:pt x="31" y="45"/>
                </a:cubicBezTo>
                <a:cubicBezTo>
                  <a:pt x="29" y="43"/>
                  <a:pt x="27" y="42"/>
                  <a:pt x="24" y="42"/>
                </a:cubicBezTo>
                <a:close/>
                <a:moveTo>
                  <a:pt x="28" y="57"/>
                </a:moveTo>
                <a:cubicBezTo>
                  <a:pt x="28" y="57"/>
                  <a:pt x="28" y="57"/>
                  <a:pt x="28" y="57"/>
                </a:cubicBezTo>
                <a:cubicBezTo>
                  <a:pt x="27" y="58"/>
                  <a:pt x="25" y="59"/>
                  <a:pt x="24" y="59"/>
                </a:cubicBezTo>
                <a:cubicBezTo>
                  <a:pt x="22" y="59"/>
                  <a:pt x="20" y="58"/>
                  <a:pt x="19" y="57"/>
                </a:cubicBezTo>
                <a:cubicBezTo>
                  <a:pt x="18" y="56"/>
                  <a:pt x="17" y="55"/>
                  <a:pt x="17" y="53"/>
                </a:cubicBezTo>
                <a:cubicBezTo>
                  <a:pt x="17" y="51"/>
                  <a:pt x="18" y="50"/>
                  <a:pt x="19" y="49"/>
                </a:cubicBezTo>
                <a:cubicBezTo>
                  <a:pt x="19" y="48"/>
                  <a:pt x="19" y="48"/>
                  <a:pt x="19" y="48"/>
                </a:cubicBezTo>
                <a:cubicBezTo>
                  <a:pt x="20" y="47"/>
                  <a:pt x="22" y="47"/>
                  <a:pt x="24" y="47"/>
                </a:cubicBezTo>
                <a:cubicBezTo>
                  <a:pt x="25" y="47"/>
                  <a:pt x="27" y="47"/>
                  <a:pt x="28" y="49"/>
                </a:cubicBezTo>
                <a:cubicBezTo>
                  <a:pt x="29" y="50"/>
                  <a:pt x="30" y="51"/>
                  <a:pt x="30" y="53"/>
                </a:cubicBezTo>
                <a:cubicBezTo>
                  <a:pt x="30" y="55"/>
                  <a:pt x="29" y="56"/>
                  <a:pt x="28" y="57"/>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6" name="Freeform 38">
            <a:extLst>
              <a:ext uri="{FF2B5EF4-FFF2-40B4-BE49-F238E27FC236}">
                <a16:creationId xmlns:a16="http://schemas.microsoft.com/office/drawing/2014/main" id="{B584CCDF-62D0-42D7-9AF2-78B7790F8420}"/>
              </a:ext>
            </a:extLst>
          </p:cNvPr>
          <p:cNvSpPr>
            <a:spLocks noEditPoints="1"/>
          </p:cNvSpPr>
          <p:nvPr/>
        </p:nvSpPr>
        <p:spPr bwMode="auto">
          <a:xfrm rot="19688311">
            <a:off x="201613" y="6086475"/>
            <a:ext cx="342900" cy="433388"/>
          </a:xfrm>
          <a:custGeom>
            <a:avLst/>
            <a:gdLst>
              <a:gd name="T0" fmla="*/ 2147483646 w 80"/>
              <a:gd name="T1" fmla="*/ 2147483646 h 101"/>
              <a:gd name="T2" fmla="*/ 2147483646 w 80"/>
              <a:gd name="T3" fmla="*/ 2147483646 h 101"/>
              <a:gd name="T4" fmla="*/ 2147483646 w 80"/>
              <a:gd name="T5" fmla="*/ 2147483646 h 101"/>
              <a:gd name="T6" fmla="*/ 2147483646 w 80"/>
              <a:gd name="T7" fmla="*/ 2147483646 h 101"/>
              <a:gd name="T8" fmla="*/ 0 w 80"/>
              <a:gd name="T9" fmla="*/ 2147483646 h 101"/>
              <a:gd name="T10" fmla="*/ 2147483646 w 80"/>
              <a:gd name="T11" fmla="*/ 2147483646 h 101"/>
              <a:gd name="T12" fmla="*/ 2147483646 w 80"/>
              <a:gd name="T13" fmla="*/ 2147483646 h 101"/>
              <a:gd name="T14" fmla="*/ 2147483646 w 80"/>
              <a:gd name="T15" fmla="*/ 2147483646 h 101"/>
              <a:gd name="T16" fmla="*/ 2147483646 w 80"/>
              <a:gd name="T17" fmla="*/ 2147483646 h 101"/>
              <a:gd name="T18" fmla="*/ 2147483646 w 80"/>
              <a:gd name="T19" fmla="*/ 2147483646 h 101"/>
              <a:gd name="T20" fmla="*/ 2147483646 w 80"/>
              <a:gd name="T21" fmla="*/ 2147483646 h 101"/>
              <a:gd name="T22" fmla="*/ 2147483646 w 80"/>
              <a:gd name="T23" fmla="*/ 2147483646 h 101"/>
              <a:gd name="T24" fmla="*/ 2147483646 w 80"/>
              <a:gd name="T25" fmla="*/ 2147483646 h 101"/>
              <a:gd name="T26" fmla="*/ 2147483646 w 80"/>
              <a:gd name="T27" fmla="*/ 2147483646 h 101"/>
              <a:gd name="T28" fmla="*/ 2147483646 w 80"/>
              <a:gd name="T29" fmla="*/ 2147483646 h 101"/>
              <a:gd name="T30" fmla="*/ 2147483646 w 80"/>
              <a:gd name="T31" fmla="*/ 2147483646 h 101"/>
              <a:gd name="T32" fmla="*/ 2147483646 w 80"/>
              <a:gd name="T33" fmla="*/ 2147483646 h 101"/>
              <a:gd name="T34" fmla="*/ 2147483646 w 80"/>
              <a:gd name="T35" fmla="*/ 2147483646 h 101"/>
              <a:gd name="T36" fmla="*/ 2147483646 w 80"/>
              <a:gd name="T37" fmla="*/ 2147483646 h 101"/>
              <a:gd name="T38" fmla="*/ 2147483646 w 80"/>
              <a:gd name="T39" fmla="*/ 2147483646 h 101"/>
              <a:gd name="T40" fmla="*/ 2147483646 w 80"/>
              <a:gd name="T41" fmla="*/ 2147483646 h 101"/>
              <a:gd name="T42" fmla="*/ 2147483646 w 80"/>
              <a:gd name="T43" fmla="*/ 2147483646 h 101"/>
              <a:gd name="T44" fmla="*/ 2147483646 w 80"/>
              <a:gd name="T45" fmla="*/ 2147483646 h 101"/>
              <a:gd name="T46" fmla="*/ 2147483646 w 80"/>
              <a:gd name="T47" fmla="*/ 2147483646 h 101"/>
              <a:gd name="T48" fmla="*/ 2147483646 w 80"/>
              <a:gd name="T49" fmla="*/ 2147483646 h 101"/>
              <a:gd name="T50" fmla="*/ 2147483646 w 80"/>
              <a:gd name="T51" fmla="*/ 2147483646 h 101"/>
              <a:gd name="T52" fmla="*/ 2147483646 w 80"/>
              <a:gd name="T53" fmla="*/ 2147483646 h 101"/>
              <a:gd name="T54" fmla="*/ 2147483646 w 80"/>
              <a:gd name="T55" fmla="*/ 2147483646 h 101"/>
              <a:gd name="T56" fmla="*/ 2147483646 w 80"/>
              <a:gd name="T57" fmla="*/ 2147483646 h 101"/>
              <a:gd name="T58" fmla="*/ 2147483646 w 80"/>
              <a:gd name="T59" fmla="*/ 2147483646 h 101"/>
              <a:gd name="T60" fmla="*/ 2147483646 w 80"/>
              <a:gd name="T61" fmla="*/ 2147483646 h 101"/>
              <a:gd name="T62" fmla="*/ 2147483646 w 80"/>
              <a:gd name="T63" fmla="*/ 2147483646 h 101"/>
              <a:gd name="T64" fmla="*/ 2147483646 w 80"/>
              <a:gd name="T65" fmla="*/ 2147483646 h 101"/>
              <a:gd name="T66" fmla="*/ 2147483646 w 80"/>
              <a:gd name="T67" fmla="*/ 2147483646 h 101"/>
              <a:gd name="T68" fmla="*/ 2147483646 w 80"/>
              <a:gd name="T69" fmla="*/ 2147483646 h 101"/>
              <a:gd name="T70" fmla="*/ 2147483646 w 80"/>
              <a:gd name="T71" fmla="*/ 2147483646 h 101"/>
              <a:gd name="T72" fmla="*/ 2147483646 w 80"/>
              <a:gd name="T73" fmla="*/ 2147483646 h 101"/>
              <a:gd name="T74" fmla="*/ 2147483646 w 80"/>
              <a:gd name="T75" fmla="*/ 2147483646 h 101"/>
              <a:gd name="T76" fmla="*/ 2147483646 w 80"/>
              <a:gd name="T77" fmla="*/ 2147483646 h 101"/>
              <a:gd name="T78" fmla="*/ 2147483646 w 80"/>
              <a:gd name="T79" fmla="*/ 2147483646 h 101"/>
              <a:gd name="T80" fmla="*/ 2147483646 w 80"/>
              <a:gd name="T81" fmla="*/ 2147483646 h 101"/>
              <a:gd name="T82" fmla="*/ 2147483646 w 80"/>
              <a:gd name="T83" fmla="*/ 2147483646 h 101"/>
              <a:gd name="T84" fmla="*/ 2147483646 w 80"/>
              <a:gd name="T85" fmla="*/ 2147483646 h 10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80" h="101">
                <a:moveTo>
                  <a:pt x="53" y="47"/>
                </a:moveTo>
                <a:cubicBezTo>
                  <a:pt x="56" y="50"/>
                  <a:pt x="58" y="53"/>
                  <a:pt x="60" y="57"/>
                </a:cubicBezTo>
                <a:cubicBezTo>
                  <a:pt x="61" y="60"/>
                  <a:pt x="62" y="65"/>
                  <a:pt x="62" y="69"/>
                </a:cubicBezTo>
                <a:cubicBezTo>
                  <a:pt x="62" y="78"/>
                  <a:pt x="58" y="86"/>
                  <a:pt x="52" y="92"/>
                </a:cubicBezTo>
                <a:cubicBezTo>
                  <a:pt x="52" y="92"/>
                  <a:pt x="51" y="93"/>
                  <a:pt x="50" y="94"/>
                </a:cubicBezTo>
                <a:cubicBezTo>
                  <a:pt x="76" y="94"/>
                  <a:pt x="76" y="94"/>
                  <a:pt x="76" y="94"/>
                </a:cubicBezTo>
                <a:cubicBezTo>
                  <a:pt x="78" y="94"/>
                  <a:pt x="80" y="95"/>
                  <a:pt x="80" y="98"/>
                </a:cubicBezTo>
                <a:cubicBezTo>
                  <a:pt x="80" y="100"/>
                  <a:pt x="78" y="101"/>
                  <a:pt x="76" y="101"/>
                </a:cubicBezTo>
                <a:cubicBezTo>
                  <a:pt x="52" y="101"/>
                  <a:pt x="28" y="101"/>
                  <a:pt x="4" y="101"/>
                </a:cubicBezTo>
                <a:cubicBezTo>
                  <a:pt x="2" y="101"/>
                  <a:pt x="0" y="100"/>
                  <a:pt x="0" y="98"/>
                </a:cubicBezTo>
                <a:cubicBezTo>
                  <a:pt x="0" y="95"/>
                  <a:pt x="2" y="94"/>
                  <a:pt x="4" y="94"/>
                </a:cubicBezTo>
                <a:cubicBezTo>
                  <a:pt x="29" y="94"/>
                  <a:pt x="29" y="94"/>
                  <a:pt x="29" y="94"/>
                </a:cubicBezTo>
                <a:cubicBezTo>
                  <a:pt x="29" y="94"/>
                  <a:pt x="29" y="94"/>
                  <a:pt x="29" y="94"/>
                </a:cubicBezTo>
                <a:cubicBezTo>
                  <a:pt x="36" y="94"/>
                  <a:pt x="42" y="91"/>
                  <a:pt x="47" y="86"/>
                </a:cubicBezTo>
                <a:cubicBezTo>
                  <a:pt x="48" y="86"/>
                  <a:pt x="48" y="85"/>
                  <a:pt x="49" y="84"/>
                </a:cubicBezTo>
                <a:cubicBezTo>
                  <a:pt x="6" y="84"/>
                  <a:pt x="6" y="84"/>
                  <a:pt x="6" y="84"/>
                </a:cubicBezTo>
                <a:cubicBezTo>
                  <a:pt x="5" y="84"/>
                  <a:pt x="4" y="83"/>
                  <a:pt x="4" y="82"/>
                </a:cubicBezTo>
                <a:cubicBezTo>
                  <a:pt x="4" y="81"/>
                  <a:pt x="5" y="80"/>
                  <a:pt x="6" y="80"/>
                </a:cubicBezTo>
                <a:cubicBezTo>
                  <a:pt x="52" y="80"/>
                  <a:pt x="52" y="80"/>
                  <a:pt x="52" y="80"/>
                </a:cubicBezTo>
                <a:cubicBezTo>
                  <a:pt x="53" y="76"/>
                  <a:pt x="54" y="73"/>
                  <a:pt x="54" y="69"/>
                </a:cubicBezTo>
                <a:cubicBezTo>
                  <a:pt x="54" y="66"/>
                  <a:pt x="54" y="62"/>
                  <a:pt x="52" y="60"/>
                </a:cubicBezTo>
                <a:cubicBezTo>
                  <a:pt x="51" y="57"/>
                  <a:pt x="50" y="55"/>
                  <a:pt x="48" y="53"/>
                </a:cubicBezTo>
                <a:cubicBezTo>
                  <a:pt x="47" y="54"/>
                  <a:pt x="45" y="54"/>
                  <a:pt x="43" y="54"/>
                </a:cubicBezTo>
                <a:cubicBezTo>
                  <a:pt x="42" y="54"/>
                  <a:pt x="41" y="54"/>
                  <a:pt x="40" y="54"/>
                </a:cubicBezTo>
                <a:cubicBezTo>
                  <a:pt x="34" y="64"/>
                  <a:pt x="34" y="64"/>
                  <a:pt x="34" y="64"/>
                </a:cubicBezTo>
                <a:cubicBezTo>
                  <a:pt x="33" y="65"/>
                  <a:pt x="32" y="65"/>
                  <a:pt x="31" y="65"/>
                </a:cubicBezTo>
                <a:cubicBezTo>
                  <a:pt x="29" y="63"/>
                  <a:pt x="29" y="63"/>
                  <a:pt x="29" y="63"/>
                </a:cubicBezTo>
                <a:cubicBezTo>
                  <a:pt x="27" y="67"/>
                  <a:pt x="27" y="67"/>
                  <a:pt x="27" y="67"/>
                </a:cubicBezTo>
                <a:cubicBezTo>
                  <a:pt x="26" y="68"/>
                  <a:pt x="25" y="68"/>
                  <a:pt x="23" y="68"/>
                </a:cubicBezTo>
                <a:cubicBezTo>
                  <a:pt x="14" y="62"/>
                  <a:pt x="14" y="62"/>
                  <a:pt x="14" y="62"/>
                </a:cubicBezTo>
                <a:cubicBezTo>
                  <a:pt x="13" y="62"/>
                  <a:pt x="13" y="60"/>
                  <a:pt x="13" y="59"/>
                </a:cubicBezTo>
                <a:cubicBezTo>
                  <a:pt x="15" y="56"/>
                  <a:pt x="15" y="56"/>
                  <a:pt x="15" y="56"/>
                </a:cubicBezTo>
                <a:cubicBezTo>
                  <a:pt x="13" y="54"/>
                  <a:pt x="13" y="54"/>
                  <a:pt x="13" y="54"/>
                </a:cubicBezTo>
                <a:cubicBezTo>
                  <a:pt x="12" y="54"/>
                  <a:pt x="12" y="52"/>
                  <a:pt x="12" y="51"/>
                </a:cubicBezTo>
                <a:cubicBezTo>
                  <a:pt x="33" y="15"/>
                  <a:pt x="33" y="15"/>
                  <a:pt x="33" y="15"/>
                </a:cubicBezTo>
                <a:cubicBezTo>
                  <a:pt x="34" y="14"/>
                  <a:pt x="35" y="13"/>
                  <a:pt x="36" y="14"/>
                </a:cubicBezTo>
                <a:cubicBezTo>
                  <a:pt x="36" y="14"/>
                  <a:pt x="36" y="14"/>
                  <a:pt x="36" y="14"/>
                </a:cubicBezTo>
                <a:cubicBezTo>
                  <a:pt x="39" y="15"/>
                  <a:pt x="39" y="15"/>
                  <a:pt x="39" y="15"/>
                </a:cubicBezTo>
                <a:cubicBezTo>
                  <a:pt x="42" y="9"/>
                  <a:pt x="42" y="9"/>
                  <a:pt x="42" y="9"/>
                </a:cubicBezTo>
                <a:cubicBezTo>
                  <a:pt x="40" y="8"/>
                  <a:pt x="40" y="8"/>
                  <a:pt x="40" y="8"/>
                </a:cubicBezTo>
                <a:cubicBezTo>
                  <a:pt x="38" y="7"/>
                  <a:pt x="37" y="5"/>
                  <a:pt x="38" y="3"/>
                </a:cubicBezTo>
                <a:cubicBezTo>
                  <a:pt x="39" y="1"/>
                  <a:pt x="42" y="0"/>
                  <a:pt x="44" y="1"/>
                </a:cubicBezTo>
                <a:cubicBezTo>
                  <a:pt x="50" y="5"/>
                  <a:pt x="56" y="8"/>
                  <a:pt x="62" y="12"/>
                </a:cubicBezTo>
                <a:cubicBezTo>
                  <a:pt x="63" y="13"/>
                  <a:pt x="64" y="15"/>
                  <a:pt x="63" y="17"/>
                </a:cubicBezTo>
                <a:cubicBezTo>
                  <a:pt x="62" y="19"/>
                  <a:pt x="59" y="19"/>
                  <a:pt x="58" y="18"/>
                </a:cubicBezTo>
                <a:cubicBezTo>
                  <a:pt x="55" y="17"/>
                  <a:pt x="55" y="17"/>
                  <a:pt x="55" y="17"/>
                </a:cubicBezTo>
                <a:cubicBezTo>
                  <a:pt x="52" y="23"/>
                  <a:pt x="52" y="23"/>
                  <a:pt x="52" y="23"/>
                </a:cubicBezTo>
                <a:cubicBezTo>
                  <a:pt x="54" y="24"/>
                  <a:pt x="54" y="24"/>
                  <a:pt x="54" y="24"/>
                </a:cubicBezTo>
                <a:cubicBezTo>
                  <a:pt x="55" y="25"/>
                  <a:pt x="56" y="26"/>
                  <a:pt x="55" y="28"/>
                </a:cubicBezTo>
                <a:cubicBezTo>
                  <a:pt x="50" y="36"/>
                  <a:pt x="50" y="36"/>
                  <a:pt x="50" y="36"/>
                </a:cubicBezTo>
                <a:cubicBezTo>
                  <a:pt x="52" y="38"/>
                  <a:pt x="54" y="41"/>
                  <a:pt x="54" y="44"/>
                </a:cubicBezTo>
                <a:cubicBezTo>
                  <a:pt x="54" y="45"/>
                  <a:pt x="53" y="46"/>
                  <a:pt x="53" y="47"/>
                </a:cubicBezTo>
                <a:close/>
                <a:moveTo>
                  <a:pt x="51" y="15"/>
                </a:moveTo>
                <a:cubicBezTo>
                  <a:pt x="51" y="15"/>
                  <a:pt x="51" y="15"/>
                  <a:pt x="51" y="15"/>
                </a:cubicBezTo>
                <a:cubicBezTo>
                  <a:pt x="50" y="14"/>
                  <a:pt x="48" y="13"/>
                  <a:pt x="46" y="12"/>
                </a:cubicBezTo>
                <a:cubicBezTo>
                  <a:pt x="43" y="18"/>
                  <a:pt x="43" y="18"/>
                  <a:pt x="43" y="18"/>
                </a:cubicBezTo>
                <a:cubicBezTo>
                  <a:pt x="48" y="21"/>
                  <a:pt x="48" y="21"/>
                  <a:pt x="48" y="21"/>
                </a:cubicBezTo>
                <a:cubicBezTo>
                  <a:pt x="51" y="15"/>
                  <a:pt x="51" y="15"/>
                  <a:pt x="51" y="15"/>
                </a:cubicBezTo>
                <a:close/>
                <a:moveTo>
                  <a:pt x="46" y="34"/>
                </a:moveTo>
                <a:cubicBezTo>
                  <a:pt x="46" y="34"/>
                  <a:pt x="46" y="34"/>
                  <a:pt x="46" y="34"/>
                </a:cubicBezTo>
                <a:cubicBezTo>
                  <a:pt x="50" y="27"/>
                  <a:pt x="50" y="27"/>
                  <a:pt x="50" y="27"/>
                </a:cubicBezTo>
                <a:cubicBezTo>
                  <a:pt x="45" y="25"/>
                  <a:pt x="41" y="22"/>
                  <a:pt x="36" y="19"/>
                </a:cubicBezTo>
                <a:cubicBezTo>
                  <a:pt x="17" y="51"/>
                  <a:pt x="17" y="51"/>
                  <a:pt x="17" y="51"/>
                </a:cubicBezTo>
                <a:cubicBezTo>
                  <a:pt x="22" y="54"/>
                  <a:pt x="27" y="57"/>
                  <a:pt x="31" y="60"/>
                </a:cubicBezTo>
                <a:cubicBezTo>
                  <a:pt x="36" y="51"/>
                  <a:pt x="36" y="51"/>
                  <a:pt x="36" y="51"/>
                </a:cubicBezTo>
                <a:cubicBezTo>
                  <a:pt x="34" y="49"/>
                  <a:pt x="33" y="47"/>
                  <a:pt x="33" y="44"/>
                </a:cubicBezTo>
                <a:cubicBezTo>
                  <a:pt x="33" y="41"/>
                  <a:pt x="34" y="38"/>
                  <a:pt x="36" y="36"/>
                </a:cubicBezTo>
                <a:cubicBezTo>
                  <a:pt x="36" y="36"/>
                  <a:pt x="36" y="36"/>
                  <a:pt x="36" y="36"/>
                </a:cubicBezTo>
                <a:cubicBezTo>
                  <a:pt x="38" y="33"/>
                  <a:pt x="42" y="33"/>
                  <a:pt x="46" y="34"/>
                </a:cubicBezTo>
                <a:close/>
                <a:moveTo>
                  <a:pt x="47" y="40"/>
                </a:moveTo>
                <a:cubicBezTo>
                  <a:pt x="47" y="40"/>
                  <a:pt x="47" y="40"/>
                  <a:pt x="47" y="40"/>
                </a:cubicBezTo>
                <a:cubicBezTo>
                  <a:pt x="45" y="37"/>
                  <a:pt x="41" y="37"/>
                  <a:pt x="39" y="40"/>
                </a:cubicBezTo>
                <a:cubicBezTo>
                  <a:pt x="39" y="39"/>
                  <a:pt x="39" y="39"/>
                  <a:pt x="39" y="39"/>
                </a:cubicBezTo>
                <a:cubicBezTo>
                  <a:pt x="39" y="40"/>
                  <a:pt x="39" y="40"/>
                  <a:pt x="39" y="40"/>
                </a:cubicBezTo>
                <a:cubicBezTo>
                  <a:pt x="38" y="41"/>
                  <a:pt x="37" y="42"/>
                  <a:pt x="37" y="44"/>
                </a:cubicBezTo>
                <a:cubicBezTo>
                  <a:pt x="37" y="47"/>
                  <a:pt x="40" y="50"/>
                  <a:pt x="43" y="50"/>
                </a:cubicBezTo>
                <a:cubicBezTo>
                  <a:pt x="45" y="50"/>
                  <a:pt x="46" y="49"/>
                  <a:pt x="47" y="48"/>
                </a:cubicBezTo>
                <a:cubicBezTo>
                  <a:pt x="47" y="48"/>
                  <a:pt x="47" y="48"/>
                  <a:pt x="47" y="48"/>
                </a:cubicBezTo>
                <a:cubicBezTo>
                  <a:pt x="48" y="47"/>
                  <a:pt x="49" y="45"/>
                  <a:pt x="49" y="44"/>
                </a:cubicBezTo>
                <a:cubicBezTo>
                  <a:pt x="49" y="42"/>
                  <a:pt x="48" y="41"/>
                  <a:pt x="47" y="40"/>
                </a:cubicBezTo>
                <a:cubicBezTo>
                  <a:pt x="47" y="40"/>
                  <a:pt x="47" y="40"/>
                  <a:pt x="47" y="40"/>
                </a:cubicBezTo>
                <a:close/>
                <a:moveTo>
                  <a:pt x="19" y="58"/>
                </a:moveTo>
                <a:cubicBezTo>
                  <a:pt x="19" y="58"/>
                  <a:pt x="19" y="58"/>
                  <a:pt x="19" y="58"/>
                </a:cubicBezTo>
                <a:cubicBezTo>
                  <a:pt x="18" y="60"/>
                  <a:pt x="18" y="60"/>
                  <a:pt x="18" y="60"/>
                </a:cubicBezTo>
                <a:cubicBezTo>
                  <a:pt x="24" y="63"/>
                  <a:pt x="24" y="63"/>
                  <a:pt x="24" y="63"/>
                </a:cubicBezTo>
                <a:cubicBezTo>
                  <a:pt x="25" y="61"/>
                  <a:pt x="25" y="61"/>
                  <a:pt x="25" y="61"/>
                </a:cubicBezTo>
                <a:cubicBezTo>
                  <a:pt x="19" y="58"/>
                  <a:pt x="19" y="58"/>
                  <a:pt x="19" y="58"/>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7" name="Freeform 48">
            <a:extLst>
              <a:ext uri="{FF2B5EF4-FFF2-40B4-BE49-F238E27FC236}">
                <a16:creationId xmlns:a16="http://schemas.microsoft.com/office/drawing/2014/main" id="{85703BEE-FE55-47C4-8408-157A80FF4556}"/>
              </a:ext>
            </a:extLst>
          </p:cNvPr>
          <p:cNvSpPr>
            <a:spLocks noEditPoints="1"/>
          </p:cNvSpPr>
          <p:nvPr/>
        </p:nvSpPr>
        <p:spPr bwMode="auto">
          <a:xfrm rot="19688311">
            <a:off x="147638" y="5094288"/>
            <a:ext cx="452437" cy="458787"/>
          </a:xfrm>
          <a:custGeom>
            <a:avLst/>
            <a:gdLst>
              <a:gd name="T0" fmla="*/ 2147483646 w 106"/>
              <a:gd name="T1" fmla="*/ 2147483646 h 107"/>
              <a:gd name="T2" fmla="*/ 2147483646 w 106"/>
              <a:gd name="T3" fmla="*/ 2147483646 h 107"/>
              <a:gd name="T4" fmla="*/ 2147483646 w 106"/>
              <a:gd name="T5" fmla="*/ 2147483646 h 107"/>
              <a:gd name="T6" fmla="*/ 2147483646 w 106"/>
              <a:gd name="T7" fmla="*/ 2147483646 h 107"/>
              <a:gd name="T8" fmla="*/ 2147483646 w 106"/>
              <a:gd name="T9" fmla="*/ 2147483646 h 107"/>
              <a:gd name="T10" fmla="*/ 2147483646 w 106"/>
              <a:gd name="T11" fmla="*/ 2147483646 h 107"/>
              <a:gd name="T12" fmla="*/ 2147483646 w 106"/>
              <a:gd name="T13" fmla="*/ 2147483646 h 107"/>
              <a:gd name="T14" fmla="*/ 2147483646 w 106"/>
              <a:gd name="T15" fmla="*/ 2147483646 h 107"/>
              <a:gd name="T16" fmla="*/ 2147483646 w 106"/>
              <a:gd name="T17" fmla="*/ 2147483646 h 107"/>
              <a:gd name="T18" fmla="*/ 2147483646 w 106"/>
              <a:gd name="T19" fmla="*/ 2147483646 h 107"/>
              <a:gd name="T20" fmla="*/ 2147483646 w 106"/>
              <a:gd name="T21" fmla="*/ 2147483646 h 107"/>
              <a:gd name="T22" fmla="*/ 2147483646 w 106"/>
              <a:gd name="T23" fmla="*/ 2147483646 h 107"/>
              <a:gd name="T24" fmla="*/ 2147483646 w 106"/>
              <a:gd name="T25" fmla="*/ 2147483646 h 107"/>
              <a:gd name="T26" fmla="*/ 2147483646 w 106"/>
              <a:gd name="T27" fmla="*/ 2147483646 h 107"/>
              <a:gd name="T28" fmla="*/ 2147483646 w 106"/>
              <a:gd name="T29" fmla="*/ 2147483646 h 107"/>
              <a:gd name="T30" fmla="*/ 2147483646 w 106"/>
              <a:gd name="T31" fmla="*/ 2147483646 h 107"/>
              <a:gd name="T32" fmla="*/ 0 w 106"/>
              <a:gd name="T33" fmla="*/ 2147483646 h 107"/>
              <a:gd name="T34" fmla="*/ 2147483646 w 106"/>
              <a:gd name="T35" fmla="*/ 2147483646 h 107"/>
              <a:gd name="T36" fmla="*/ 2147483646 w 106"/>
              <a:gd name="T37" fmla="*/ 2147483646 h 107"/>
              <a:gd name="T38" fmla="*/ 2147483646 w 106"/>
              <a:gd name="T39" fmla="*/ 2147483646 h 107"/>
              <a:gd name="T40" fmla="*/ 2147483646 w 106"/>
              <a:gd name="T41" fmla="*/ 2147483646 h 107"/>
              <a:gd name="T42" fmla="*/ 2147483646 w 106"/>
              <a:gd name="T43" fmla="*/ 2147483646 h 107"/>
              <a:gd name="T44" fmla="*/ 2147483646 w 106"/>
              <a:gd name="T45" fmla="*/ 2147483646 h 107"/>
              <a:gd name="T46" fmla="*/ 2147483646 w 106"/>
              <a:gd name="T47" fmla="*/ 2147483646 h 107"/>
              <a:gd name="T48" fmla="*/ 2147483646 w 106"/>
              <a:gd name="T49" fmla="*/ 2147483646 h 107"/>
              <a:gd name="T50" fmla="*/ 2147483646 w 106"/>
              <a:gd name="T51" fmla="*/ 2147483646 h 107"/>
              <a:gd name="T52" fmla="*/ 2147483646 w 106"/>
              <a:gd name="T53" fmla="*/ 2147483646 h 107"/>
              <a:gd name="T54" fmla="*/ 2147483646 w 106"/>
              <a:gd name="T55" fmla="*/ 2147483646 h 107"/>
              <a:gd name="T56" fmla="*/ 2147483646 w 106"/>
              <a:gd name="T57" fmla="*/ 2147483646 h 107"/>
              <a:gd name="T58" fmla="*/ 2147483646 w 106"/>
              <a:gd name="T59" fmla="*/ 2147483646 h 107"/>
              <a:gd name="T60" fmla="*/ 2147483646 w 106"/>
              <a:gd name="T61" fmla="*/ 2147483646 h 107"/>
              <a:gd name="T62" fmla="*/ 2147483646 w 106"/>
              <a:gd name="T63" fmla="*/ 2147483646 h 107"/>
              <a:gd name="T64" fmla="*/ 2147483646 w 106"/>
              <a:gd name="T65" fmla="*/ 2147483646 h 107"/>
              <a:gd name="T66" fmla="*/ 2147483646 w 106"/>
              <a:gd name="T67" fmla="*/ 2147483646 h 107"/>
              <a:gd name="T68" fmla="*/ 2147483646 w 106"/>
              <a:gd name="T69" fmla="*/ 2147483646 h 107"/>
              <a:gd name="T70" fmla="*/ 2147483646 w 106"/>
              <a:gd name="T71" fmla="*/ 2147483646 h 107"/>
              <a:gd name="T72" fmla="*/ 2147483646 w 106"/>
              <a:gd name="T73" fmla="*/ 2147483646 h 1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6" h="107">
                <a:moveTo>
                  <a:pt x="18" y="66"/>
                </a:moveTo>
                <a:cubicBezTo>
                  <a:pt x="20" y="60"/>
                  <a:pt x="25" y="56"/>
                  <a:pt x="30" y="54"/>
                </a:cubicBezTo>
                <a:cubicBezTo>
                  <a:pt x="36" y="52"/>
                  <a:pt x="42" y="52"/>
                  <a:pt x="49" y="51"/>
                </a:cubicBezTo>
                <a:cubicBezTo>
                  <a:pt x="50" y="56"/>
                  <a:pt x="52" y="61"/>
                  <a:pt x="52" y="66"/>
                </a:cubicBezTo>
                <a:cubicBezTo>
                  <a:pt x="50" y="66"/>
                  <a:pt x="47" y="66"/>
                  <a:pt x="44" y="66"/>
                </a:cubicBezTo>
                <a:cubicBezTo>
                  <a:pt x="42" y="66"/>
                  <a:pt x="40" y="68"/>
                  <a:pt x="40" y="70"/>
                </a:cubicBezTo>
                <a:cubicBezTo>
                  <a:pt x="40" y="72"/>
                  <a:pt x="42" y="74"/>
                  <a:pt x="44" y="74"/>
                </a:cubicBezTo>
                <a:cubicBezTo>
                  <a:pt x="45" y="74"/>
                  <a:pt x="45" y="74"/>
                  <a:pt x="45" y="74"/>
                </a:cubicBezTo>
                <a:cubicBezTo>
                  <a:pt x="45" y="100"/>
                  <a:pt x="45" y="100"/>
                  <a:pt x="45" y="100"/>
                </a:cubicBezTo>
                <a:cubicBezTo>
                  <a:pt x="45" y="103"/>
                  <a:pt x="48" y="107"/>
                  <a:pt x="52" y="107"/>
                </a:cubicBezTo>
                <a:cubicBezTo>
                  <a:pt x="58" y="107"/>
                  <a:pt x="58" y="107"/>
                  <a:pt x="58" y="107"/>
                </a:cubicBezTo>
                <a:cubicBezTo>
                  <a:pt x="62" y="107"/>
                  <a:pt x="65" y="103"/>
                  <a:pt x="65" y="100"/>
                </a:cubicBezTo>
                <a:cubicBezTo>
                  <a:pt x="65" y="74"/>
                  <a:pt x="65" y="74"/>
                  <a:pt x="65" y="74"/>
                </a:cubicBezTo>
                <a:cubicBezTo>
                  <a:pt x="66" y="74"/>
                  <a:pt x="66" y="74"/>
                  <a:pt x="66" y="74"/>
                </a:cubicBezTo>
                <a:cubicBezTo>
                  <a:pt x="68" y="74"/>
                  <a:pt x="70" y="72"/>
                  <a:pt x="70" y="70"/>
                </a:cubicBezTo>
                <a:cubicBezTo>
                  <a:pt x="70" y="68"/>
                  <a:pt x="68" y="66"/>
                  <a:pt x="66" y="66"/>
                </a:cubicBezTo>
                <a:cubicBezTo>
                  <a:pt x="63" y="66"/>
                  <a:pt x="60" y="66"/>
                  <a:pt x="57" y="66"/>
                </a:cubicBezTo>
                <a:cubicBezTo>
                  <a:pt x="56" y="61"/>
                  <a:pt x="55" y="56"/>
                  <a:pt x="54" y="51"/>
                </a:cubicBezTo>
                <a:cubicBezTo>
                  <a:pt x="56" y="51"/>
                  <a:pt x="56" y="51"/>
                  <a:pt x="56" y="51"/>
                </a:cubicBezTo>
                <a:cubicBezTo>
                  <a:pt x="58" y="51"/>
                  <a:pt x="60" y="51"/>
                  <a:pt x="63" y="51"/>
                </a:cubicBezTo>
                <a:cubicBezTo>
                  <a:pt x="77" y="52"/>
                  <a:pt x="93" y="52"/>
                  <a:pt x="102" y="39"/>
                </a:cubicBezTo>
                <a:cubicBezTo>
                  <a:pt x="104" y="35"/>
                  <a:pt x="106" y="31"/>
                  <a:pt x="106" y="26"/>
                </a:cubicBezTo>
                <a:cubicBezTo>
                  <a:pt x="106" y="22"/>
                  <a:pt x="105" y="18"/>
                  <a:pt x="104" y="15"/>
                </a:cubicBezTo>
                <a:cubicBezTo>
                  <a:pt x="102" y="11"/>
                  <a:pt x="99" y="7"/>
                  <a:pt x="95" y="5"/>
                </a:cubicBezTo>
                <a:cubicBezTo>
                  <a:pt x="91" y="2"/>
                  <a:pt x="86" y="0"/>
                  <a:pt x="79" y="0"/>
                </a:cubicBezTo>
                <a:cubicBezTo>
                  <a:pt x="75" y="0"/>
                  <a:pt x="71" y="0"/>
                  <a:pt x="67" y="1"/>
                </a:cubicBezTo>
                <a:cubicBezTo>
                  <a:pt x="60" y="3"/>
                  <a:pt x="54" y="7"/>
                  <a:pt x="51" y="13"/>
                </a:cubicBezTo>
                <a:cubicBezTo>
                  <a:pt x="47" y="18"/>
                  <a:pt x="46" y="25"/>
                  <a:pt x="45" y="31"/>
                </a:cubicBezTo>
                <a:cubicBezTo>
                  <a:pt x="45" y="35"/>
                  <a:pt x="46" y="40"/>
                  <a:pt x="47" y="43"/>
                </a:cubicBezTo>
                <a:cubicBezTo>
                  <a:pt x="48" y="47"/>
                  <a:pt x="48" y="47"/>
                  <a:pt x="48" y="47"/>
                </a:cubicBezTo>
                <a:cubicBezTo>
                  <a:pt x="41" y="47"/>
                  <a:pt x="34" y="48"/>
                  <a:pt x="29" y="50"/>
                </a:cubicBezTo>
                <a:cubicBezTo>
                  <a:pt x="21" y="53"/>
                  <a:pt x="15" y="58"/>
                  <a:pt x="13" y="66"/>
                </a:cubicBezTo>
                <a:cubicBezTo>
                  <a:pt x="10" y="66"/>
                  <a:pt x="7" y="66"/>
                  <a:pt x="4" y="66"/>
                </a:cubicBezTo>
                <a:cubicBezTo>
                  <a:pt x="2" y="66"/>
                  <a:pt x="0" y="68"/>
                  <a:pt x="0" y="70"/>
                </a:cubicBezTo>
                <a:cubicBezTo>
                  <a:pt x="0" y="72"/>
                  <a:pt x="2" y="74"/>
                  <a:pt x="4" y="74"/>
                </a:cubicBezTo>
                <a:cubicBezTo>
                  <a:pt x="5" y="74"/>
                  <a:pt x="5" y="74"/>
                  <a:pt x="5" y="74"/>
                </a:cubicBezTo>
                <a:cubicBezTo>
                  <a:pt x="5" y="100"/>
                  <a:pt x="5" y="100"/>
                  <a:pt x="5" y="100"/>
                </a:cubicBezTo>
                <a:cubicBezTo>
                  <a:pt x="5" y="103"/>
                  <a:pt x="8" y="107"/>
                  <a:pt x="12" y="107"/>
                </a:cubicBezTo>
                <a:cubicBezTo>
                  <a:pt x="18" y="107"/>
                  <a:pt x="18" y="107"/>
                  <a:pt x="18" y="107"/>
                </a:cubicBezTo>
                <a:cubicBezTo>
                  <a:pt x="23" y="107"/>
                  <a:pt x="26" y="103"/>
                  <a:pt x="26" y="100"/>
                </a:cubicBezTo>
                <a:cubicBezTo>
                  <a:pt x="26" y="74"/>
                  <a:pt x="26" y="74"/>
                  <a:pt x="26" y="74"/>
                </a:cubicBezTo>
                <a:cubicBezTo>
                  <a:pt x="26" y="74"/>
                  <a:pt x="26" y="74"/>
                  <a:pt x="26" y="74"/>
                </a:cubicBezTo>
                <a:cubicBezTo>
                  <a:pt x="29" y="74"/>
                  <a:pt x="30" y="72"/>
                  <a:pt x="30" y="70"/>
                </a:cubicBezTo>
                <a:cubicBezTo>
                  <a:pt x="30" y="68"/>
                  <a:pt x="29" y="66"/>
                  <a:pt x="26" y="66"/>
                </a:cubicBezTo>
                <a:cubicBezTo>
                  <a:pt x="24" y="66"/>
                  <a:pt x="21" y="66"/>
                  <a:pt x="18" y="66"/>
                </a:cubicBezTo>
                <a:close/>
                <a:moveTo>
                  <a:pt x="56" y="47"/>
                </a:moveTo>
                <a:cubicBezTo>
                  <a:pt x="56" y="47"/>
                  <a:pt x="56" y="47"/>
                  <a:pt x="56" y="47"/>
                </a:cubicBezTo>
                <a:cubicBezTo>
                  <a:pt x="52" y="47"/>
                  <a:pt x="52" y="47"/>
                  <a:pt x="52" y="47"/>
                </a:cubicBezTo>
                <a:cubicBezTo>
                  <a:pt x="52" y="47"/>
                  <a:pt x="52" y="47"/>
                  <a:pt x="52" y="47"/>
                </a:cubicBezTo>
                <a:cubicBezTo>
                  <a:pt x="52" y="45"/>
                  <a:pt x="52" y="44"/>
                  <a:pt x="51" y="42"/>
                </a:cubicBezTo>
                <a:cubicBezTo>
                  <a:pt x="50" y="39"/>
                  <a:pt x="50" y="35"/>
                  <a:pt x="50" y="31"/>
                </a:cubicBezTo>
                <a:cubicBezTo>
                  <a:pt x="50" y="25"/>
                  <a:pt x="52" y="20"/>
                  <a:pt x="55" y="15"/>
                </a:cubicBezTo>
                <a:cubicBezTo>
                  <a:pt x="58" y="11"/>
                  <a:pt x="62" y="7"/>
                  <a:pt x="69" y="5"/>
                </a:cubicBezTo>
                <a:cubicBezTo>
                  <a:pt x="72" y="5"/>
                  <a:pt x="75" y="4"/>
                  <a:pt x="79" y="4"/>
                </a:cubicBezTo>
                <a:cubicBezTo>
                  <a:pt x="84" y="5"/>
                  <a:pt x="89" y="6"/>
                  <a:pt x="93" y="9"/>
                </a:cubicBezTo>
                <a:cubicBezTo>
                  <a:pt x="96" y="11"/>
                  <a:pt x="98" y="14"/>
                  <a:pt x="99" y="17"/>
                </a:cubicBezTo>
                <a:cubicBezTo>
                  <a:pt x="101" y="20"/>
                  <a:pt x="102" y="23"/>
                  <a:pt x="101" y="26"/>
                </a:cubicBezTo>
                <a:cubicBezTo>
                  <a:pt x="101" y="30"/>
                  <a:pt x="100" y="33"/>
                  <a:pt x="98" y="36"/>
                </a:cubicBezTo>
                <a:cubicBezTo>
                  <a:pt x="91" y="47"/>
                  <a:pt x="76" y="47"/>
                  <a:pt x="63" y="47"/>
                </a:cubicBezTo>
                <a:cubicBezTo>
                  <a:pt x="61" y="47"/>
                  <a:pt x="58" y="47"/>
                  <a:pt x="56" y="47"/>
                </a:cubicBezTo>
                <a:close/>
                <a:moveTo>
                  <a:pt x="53" y="74"/>
                </a:moveTo>
                <a:cubicBezTo>
                  <a:pt x="53" y="74"/>
                  <a:pt x="53" y="74"/>
                  <a:pt x="53" y="74"/>
                </a:cubicBezTo>
                <a:cubicBezTo>
                  <a:pt x="58" y="74"/>
                  <a:pt x="58" y="74"/>
                  <a:pt x="58" y="74"/>
                </a:cubicBezTo>
                <a:cubicBezTo>
                  <a:pt x="58" y="99"/>
                  <a:pt x="58" y="99"/>
                  <a:pt x="58" y="99"/>
                </a:cubicBezTo>
                <a:cubicBezTo>
                  <a:pt x="55" y="99"/>
                  <a:pt x="55" y="99"/>
                  <a:pt x="55" y="99"/>
                </a:cubicBezTo>
                <a:cubicBezTo>
                  <a:pt x="53" y="99"/>
                  <a:pt x="53" y="99"/>
                  <a:pt x="53" y="99"/>
                </a:cubicBezTo>
                <a:cubicBezTo>
                  <a:pt x="53" y="74"/>
                  <a:pt x="53" y="74"/>
                  <a:pt x="53" y="74"/>
                </a:cubicBezTo>
                <a:close/>
                <a:moveTo>
                  <a:pt x="13" y="74"/>
                </a:moveTo>
                <a:cubicBezTo>
                  <a:pt x="13" y="74"/>
                  <a:pt x="13" y="74"/>
                  <a:pt x="13" y="74"/>
                </a:cubicBezTo>
                <a:cubicBezTo>
                  <a:pt x="18" y="74"/>
                  <a:pt x="18" y="74"/>
                  <a:pt x="18" y="74"/>
                </a:cubicBezTo>
                <a:cubicBezTo>
                  <a:pt x="18" y="99"/>
                  <a:pt x="18" y="99"/>
                  <a:pt x="18" y="99"/>
                </a:cubicBezTo>
                <a:cubicBezTo>
                  <a:pt x="15" y="99"/>
                  <a:pt x="15" y="99"/>
                  <a:pt x="15" y="99"/>
                </a:cubicBezTo>
                <a:cubicBezTo>
                  <a:pt x="13" y="99"/>
                  <a:pt x="13" y="99"/>
                  <a:pt x="13" y="99"/>
                </a:cubicBezTo>
                <a:cubicBezTo>
                  <a:pt x="13" y="74"/>
                  <a:pt x="13" y="74"/>
                  <a:pt x="13" y="74"/>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8" name="Freeform 49">
            <a:extLst>
              <a:ext uri="{FF2B5EF4-FFF2-40B4-BE49-F238E27FC236}">
                <a16:creationId xmlns:a16="http://schemas.microsoft.com/office/drawing/2014/main" id="{E97F334E-FF5A-49FD-B507-1947508F4512}"/>
              </a:ext>
            </a:extLst>
          </p:cNvPr>
          <p:cNvSpPr>
            <a:spLocks noEditPoints="1"/>
          </p:cNvSpPr>
          <p:nvPr/>
        </p:nvSpPr>
        <p:spPr bwMode="auto">
          <a:xfrm rot="19688311">
            <a:off x="935038" y="5124450"/>
            <a:ext cx="390525" cy="428625"/>
          </a:xfrm>
          <a:custGeom>
            <a:avLst/>
            <a:gdLst>
              <a:gd name="T0" fmla="*/ 2147483646 w 91"/>
              <a:gd name="T1" fmla="*/ 2147483646 h 100"/>
              <a:gd name="T2" fmla="*/ 2147483646 w 91"/>
              <a:gd name="T3" fmla="*/ 2147483646 h 100"/>
              <a:gd name="T4" fmla="*/ 2147483646 w 91"/>
              <a:gd name="T5" fmla="*/ 2147483646 h 100"/>
              <a:gd name="T6" fmla="*/ 2147483646 w 91"/>
              <a:gd name="T7" fmla="*/ 2147483646 h 100"/>
              <a:gd name="T8" fmla="*/ 2147483646 w 91"/>
              <a:gd name="T9" fmla="*/ 2147483646 h 100"/>
              <a:gd name="T10" fmla="*/ 2147483646 w 91"/>
              <a:gd name="T11" fmla="*/ 2147483646 h 100"/>
              <a:gd name="T12" fmla="*/ 2147483646 w 91"/>
              <a:gd name="T13" fmla="*/ 2147483646 h 100"/>
              <a:gd name="T14" fmla="*/ 2147483646 w 91"/>
              <a:gd name="T15" fmla="*/ 2147483646 h 100"/>
              <a:gd name="T16" fmla="*/ 2147483646 w 91"/>
              <a:gd name="T17" fmla="*/ 0 h 100"/>
              <a:gd name="T18" fmla="*/ 2147483646 w 91"/>
              <a:gd name="T19" fmla="*/ 2147483646 h 100"/>
              <a:gd name="T20" fmla="*/ 2147483646 w 91"/>
              <a:gd name="T21" fmla="*/ 2147483646 h 100"/>
              <a:gd name="T22" fmla="*/ 2147483646 w 91"/>
              <a:gd name="T23" fmla="*/ 2147483646 h 100"/>
              <a:gd name="T24" fmla="*/ 2147483646 w 91"/>
              <a:gd name="T25" fmla="*/ 2147483646 h 100"/>
              <a:gd name="T26" fmla="*/ 2147483646 w 91"/>
              <a:gd name="T27" fmla="*/ 2147483646 h 100"/>
              <a:gd name="T28" fmla="*/ 2147483646 w 91"/>
              <a:gd name="T29" fmla="*/ 2147483646 h 100"/>
              <a:gd name="T30" fmla="*/ 2147483646 w 91"/>
              <a:gd name="T31" fmla="*/ 2147483646 h 100"/>
              <a:gd name="T32" fmla="*/ 2147483646 w 91"/>
              <a:gd name="T33" fmla="*/ 2147483646 h 100"/>
              <a:gd name="T34" fmla="*/ 2147483646 w 91"/>
              <a:gd name="T35" fmla="*/ 2147483646 h 100"/>
              <a:gd name="T36" fmla="*/ 2147483646 w 91"/>
              <a:gd name="T37" fmla="*/ 2147483646 h 100"/>
              <a:gd name="T38" fmla="*/ 2147483646 w 91"/>
              <a:gd name="T39" fmla="*/ 2147483646 h 100"/>
              <a:gd name="T40" fmla="*/ 2147483646 w 91"/>
              <a:gd name="T41" fmla="*/ 2147483646 h 100"/>
              <a:gd name="T42" fmla="*/ 2147483646 w 91"/>
              <a:gd name="T43" fmla="*/ 2147483646 h 100"/>
              <a:gd name="T44" fmla="*/ 2147483646 w 91"/>
              <a:gd name="T45" fmla="*/ 2147483646 h 100"/>
              <a:gd name="T46" fmla="*/ 2147483646 w 91"/>
              <a:gd name="T47" fmla="*/ 2147483646 h 100"/>
              <a:gd name="T48" fmla="*/ 2147483646 w 91"/>
              <a:gd name="T49" fmla="*/ 2147483646 h 100"/>
              <a:gd name="T50" fmla="*/ 2147483646 w 91"/>
              <a:gd name="T51" fmla="*/ 2147483646 h 100"/>
              <a:gd name="T52" fmla="*/ 2147483646 w 91"/>
              <a:gd name="T53" fmla="*/ 2147483646 h 100"/>
              <a:gd name="T54" fmla="*/ 2147483646 w 91"/>
              <a:gd name="T55" fmla="*/ 2147483646 h 100"/>
              <a:gd name="T56" fmla="*/ 2147483646 w 91"/>
              <a:gd name="T57" fmla="*/ 2147483646 h 100"/>
              <a:gd name="T58" fmla="*/ 2147483646 w 91"/>
              <a:gd name="T59" fmla="*/ 2147483646 h 100"/>
              <a:gd name="T60" fmla="*/ 2147483646 w 91"/>
              <a:gd name="T61" fmla="*/ 2147483646 h 100"/>
              <a:gd name="T62" fmla="*/ 2147483646 w 91"/>
              <a:gd name="T63" fmla="*/ 2147483646 h 100"/>
              <a:gd name="T64" fmla="*/ 2147483646 w 91"/>
              <a:gd name="T65" fmla="*/ 2147483646 h 100"/>
              <a:gd name="T66" fmla="*/ 2147483646 w 91"/>
              <a:gd name="T67" fmla="*/ 2147483646 h 100"/>
              <a:gd name="T68" fmla="*/ 2147483646 w 91"/>
              <a:gd name="T69" fmla="*/ 2147483646 h 100"/>
              <a:gd name="T70" fmla="*/ 2147483646 w 91"/>
              <a:gd name="T71" fmla="*/ 2147483646 h 100"/>
              <a:gd name="T72" fmla="*/ 2147483646 w 91"/>
              <a:gd name="T73" fmla="*/ 2147483646 h 100"/>
              <a:gd name="T74" fmla="*/ 2147483646 w 91"/>
              <a:gd name="T75" fmla="*/ 2147483646 h 100"/>
              <a:gd name="T76" fmla="*/ 2147483646 w 91"/>
              <a:gd name="T77" fmla="*/ 2147483646 h 100"/>
              <a:gd name="T78" fmla="*/ 2147483646 w 91"/>
              <a:gd name="T79" fmla="*/ 2147483646 h 100"/>
              <a:gd name="T80" fmla="*/ 2147483646 w 91"/>
              <a:gd name="T81" fmla="*/ 2147483646 h 100"/>
              <a:gd name="T82" fmla="*/ 2147483646 w 91"/>
              <a:gd name="T83" fmla="*/ 2147483646 h 100"/>
              <a:gd name="T84" fmla="*/ 2147483646 w 91"/>
              <a:gd name="T85" fmla="*/ 2147483646 h 100"/>
              <a:gd name="T86" fmla="*/ 2147483646 w 91"/>
              <a:gd name="T87" fmla="*/ 2147483646 h 100"/>
              <a:gd name="T88" fmla="*/ 2147483646 w 91"/>
              <a:gd name="T89" fmla="*/ 2147483646 h 100"/>
              <a:gd name="T90" fmla="*/ 2147483646 w 91"/>
              <a:gd name="T91" fmla="*/ 2147483646 h 100"/>
              <a:gd name="T92" fmla="*/ 2147483646 w 91"/>
              <a:gd name="T93" fmla="*/ 2147483646 h 100"/>
              <a:gd name="T94" fmla="*/ 2147483646 w 91"/>
              <a:gd name="T95" fmla="*/ 2147483646 h 100"/>
              <a:gd name="T96" fmla="*/ 2147483646 w 91"/>
              <a:gd name="T97" fmla="*/ 2147483646 h 100"/>
              <a:gd name="T98" fmla="*/ 2147483646 w 91"/>
              <a:gd name="T99" fmla="*/ 2147483646 h 100"/>
              <a:gd name="T100" fmla="*/ 2147483646 w 91"/>
              <a:gd name="T101" fmla="*/ 2147483646 h 100"/>
              <a:gd name="T102" fmla="*/ 2147483646 w 91"/>
              <a:gd name="T103" fmla="*/ 2147483646 h 100"/>
              <a:gd name="T104" fmla="*/ 2147483646 w 91"/>
              <a:gd name="T105" fmla="*/ 2147483646 h 100"/>
              <a:gd name="T106" fmla="*/ 2147483646 w 91"/>
              <a:gd name="T107" fmla="*/ 2147483646 h 1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91" h="100">
                <a:moveTo>
                  <a:pt x="20" y="9"/>
                </a:moveTo>
                <a:cubicBezTo>
                  <a:pt x="22" y="9"/>
                  <a:pt x="24" y="10"/>
                  <a:pt x="25" y="11"/>
                </a:cubicBezTo>
                <a:cubicBezTo>
                  <a:pt x="26" y="12"/>
                  <a:pt x="27" y="14"/>
                  <a:pt x="27" y="16"/>
                </a:cubicBezTo>
                <a:cubicBezTo>
                  <a:pt x="29" y="16"/>
                  <a:pt x="29" y="16"/>
                  <a:pt x="29" y="16"/>
                </a:cubicBezTo>
                <a:cubicBezTo>
                  <a:pt x="29" y="14"/>
                  <a:pt x="30" y="12"/>
                  <a:pt x="31" y="11"/>
                </a:cubicBezTo>
                <a:cubicBezTo>
                  <a:pt x="32" y="10"/>
                  <a:pt x="34" y="9"/>
                  <a:pt x="36" y="9"/>
                </a:cubicBezTo>
                <a:cubicBezTo>
                  <a:pt x="38" y="9"/>
                  <a:pt x="39" y="10"/>
                  <a:pt x="41" y="11"/>
                </a:cubicBezTo>
                <a:cubicBezTo>
                  <a:pt x="42" y="12"/>
                  <a:pt x="42" y="14"/>
                  <a:pt x="42" y="16"/>
                </a:cubicBezTo>
                <a:cubicBezTo>
                  <a:pt x="66" y="16"/>
                  <a:pt x="66" y="16"/>
                  <a:pt x="66" y="16"/>
                </a:cubicBezTo>
                <a:cubicBezTo>
                  <a:pt x="66" y="14"/>
                  <a:pt x="67" y="12"/>
                  <a:pt x="68" y="11"/>
                </a:cubicBezTo>
                <a:cubicBezTo>
                  <a:pt x="70" y="10"/>
                  <a:pt x="71" y="9"/>
                  <a:pt x="73" y="9"/>
                </a:cubicBezTo>
                <a:cubicBezTo>
                  <a:pt x="75" y="9"/>
                  <a:pt x="76" y="10"/>
                  <a:pt x="78" y="11"/>
                </a:cubicBezTo>
                <a:cubicBezTo>
                  <a:pt x="79" y="12"/>
                  <a:pt x="80" y="14"/>
                  <a:pt x="80" y="16"/>
                </a:cubicBezTo>
                <a:cubicBezTo>
                  <a:pt x="83" y="16"/>
                  <a:pt x="83" y="16"/>
                  <a:pt x="83" y="16"/>
                </a:cubicBezTo>
                <a:cubicBezTo>
                  <a:pt x="83" y="3"/>
                  <a:pt x="83" y="3"/>
                  <a:pt x="83" y="3"/>
                </a:cubicBezTo>
                <a:cubicBezTo>
                  <a:pt x="83" y="1"/>
                  <a:pt x="85" y="0"/>
                  <a:pt x="87" y="0"/>
                </a:cubicBezTo>
                <a:cubicBezTo>
                  <a:pt x="89" y="0"/>
                  <a:pt x="91" y="1"/>
                  <a:pt x="91" y="3"/>
                </a:cubicBezTo>
                <a:cubicBezTo>
                  <a:pt x="91" y="96"/>
                  <a:pt x="91" y="96"/>
                  <a:pt x="91" y="96"/>
                </a:cubicBezTo>
                <a:cubicBezTo>
                  <a:pt x="91" y="98"/>
                  <a:pt x="89" y="100"/>
                  <a:pt x="87" y="100"/>
                </a:cubicBezTo>
                <a:cubicBezTo>
                  <a:pt x="85" y="100"/>
                  <a:pt x="83" y="98"/>
                  <a:pt x="83" y="96"/>
                </a:cubicBezTo>
                <a:cubicBezTo>
                  <a:pt x="83" y="82"/>
                  <a:pt x="83" y="82"/>
                  <a:pt x="83" y="82"/>
                </a:cubicBezTo>
                <a:cubicBezTo>
                  <a:pt x="80" y="82"/>
                  <a:pt x="80" y="82"/>
                  <a:pt x="80" y="82"/>
                </a:cubicBezTo>
                <a:cubicBezTo>
                  <a:pt x="80" y="84"/>
                  <a:pt x="79" y="85"/>
                  <a:pt x="78" y="87"/>
                </a:cubicBezTo>
                <a:cubicBezTo>
                  <a:pt x="78" y="87"/>
                  <a:pt x="78" y="87"/>
                  <a:pt x="78" y="87"/>
                </a:cubicBezTo>
                <a:cubicBezTo>
                  <a:pt x="76" y="88"/>
                  <a:pt x="75" y="88"/>
                  <a:pt x="73" y="88"/>
                </a:cubicBezTo>
                <a:cubicBezTo>
                  <a:pt x="71" y="88"/>
                  <a:pt x="70" y="88"/>
                  <a:pt x="68" y="87"/>
                </a:cubicBezTo>
                <a:cubicBezTo>
                  <a:pt x="67" y="85"/>
                  <a:pt x="66" y="84"/>
                  <a:pt x="66" y="82"/>
                </a:cubicBezTo>
                <a:cubicBezTo>
                  <a:pt x="64" y="82"/>
                  <a:pt x="64" y="82"/>
                  <a:pt x="64" y="82"/>
                </a:cubicBezTo>
                <a:cubicBezTo>
                  <a:pt x="64" y="84"/>
                  <a:pt x="63" y="85"/>
                  <a:pt x="62" y="87"/>
                </a:cubicBezTo>
                <a:cubicBezTo>
                  <a:pt x="62" y="87"/>
                  <a:pt x="62" y="87"/>
                  <a:pt x="62" y="87"/>
                </a:cubicBezTo>
                <a:cubicBezTo>
                  <a:pt x="61" y="88"/>
                  <a:pt x="59" y="88"/>
                  <a:pt x="58" y="88"/>
                </a:cubicBezTo>
                <a:cubicBezTo>
                  <a:pt x="56" y="88"/>
                  <a:pt x="54" y="88"/>
                  <a:pt x="53" y="87"/>
                </a:cubicBezTo>
                <a:cubicBezTo>
                  <a:pt x="52" y="85"/>
                  <a:pt x="51" y="84"/>
                  <a:pt x="51" y="82"/>
                </a:cubicBezTo>
                <a:cubicBezTo>
                  <a:pt x="49" y="82"/>
                  <a:pt x="49" y="82"/>
                  <a:pt x="49" y="82"/>
                </a:cubicBezTo>
                <a:cubicBezTo>
                  <a:pt x="49" y="84"/>
                  <a:pt x="48" y="85"/>
                  <a:pt x="47" y="87"/>
                </a:cubicBezTo>
                <a:cubicBezTo>
                  <a:pt x="47" y="87"/>
                  <a:pt x="47" y="87"/>
                  <a:pt x="47" y="87"/>
                </a:cubicBezTo>
                <a:cubicBezTo>
                  <a:pt x="45" y="88"/>
                  <a:pt x="44" y="88"/>
                  <a:pt x="42" y="88"/>
                </a:cubicBezTo>
                <a:cubicBezTo>
                  <a:pt x="40" y="88"/>
                  <a:pt x="39" y="88"/>
                  <a:pt x="37" y="87"/>
                </a:cubicBezTo>
                <a:cubicBezTo>
                  <a:pt x="36" y="85"/>
                  <a:pt x="35" y="84"/>
                  <a:pt x="35" y="82"/>
                </a:cubicBezTo>
                <a:cubicBezTo>
                  <a:pt x="8" y="82"/>
                  <a:pt x="8" y="82"/>
                  <a:pt x="8" y="82"/>
                </a:cubicBezTo>
                <a:cubicBezTo>
                  <a:pt x="8" y="96"/>
                  <a:pt x="8" y="96"/>
                  <a:pt x="8" y="96"/>
                </a:cubicBezTo>
                <a:cubicBezTo>
                  <a:pt x="8" y="98"/>
                  <a:pt x="6" y="100"/>
                  <a:pt x="4" y="100"/>
                </a:cubicBezTo>
                <a:cubicBezTo>
                  <a:pt x="2" y="100"/>
                  <a:pt x="0" y="98"/>
                  <a:pt x="0" y="96"/>
                </a:cubicBezTo>
                <a:cubicBezTo>
                  <a:pt x="0" y="3"/>
                  <a:pt x="0" y="3"/>
                  <a:pt x="0" y="3"/>
                </a:cubicBezTo>
                <a:cubicBezTo>
                  <a:pt x="0" y="1"/>
                  <a:pt x="2" y="0"/>
                  <a:pt x="4" y="0"/>
                </a:cubicBezTo>
                <a:cubicBezTo>
                  <a:pt x="6" y="0"/>
                  <a:pt x="8" y="1"/>
                  <a:pt x="8" y="3"/>
                </a:cubicBezTo>
                <a:cubicBezTo>
                  <a:pt x="8" y="16"/>
                  <a:pt x="8" y="16"/>
                  <a:pt x="8" y="16"/>
                </a:cubicBezTo>
                <a:cubicBezTo>
                  <a:pt x="14" y="16"/>
                  <a:pt x="14" y="16"/>
                  <a:pt x="14" y="16"/>
                </a:cubicBezTo>
                <a:cubicBezTo>
                  <a:pt x="14" y="14"/>
                  <a:pt x="14" y="12"/>
                  <a:pt x="16" y="11"/>
                </a:cubicBezTo>
                <a:cubicBezTo>
                  <a:pt x="17" y="10"/>
                  <a:pt x="18" y="9"/>
                  <a:pt x="20" y="9"/>
                </a:cubicBezTo>
                <a:close/>
                <a:moveTo>
                  <a:pt x="83" y="21"/>
                </a:moveTo>
                <a:cubicBezTo>
                  <a:pt x="83" y="21"/>
                  <a:pt x="83" y="21"/>
                  <a:pt x="83" y="21"/>
                </a:cubicBezTo>
                <a:cubicBezTo>
                  <a:pt x="80" y="21"/>
                  <a:pt x="80" y="21"/>
                  <a:pt x="80" y="21"/>
                </a:cubicBezTo>
                <a:cubicBezTo>
                  <a:pt x="80" y="22"/>
                  <a:pt x="79" y="24"/>
                  <a:pt x="78" y="25"/>
                </a:cubicBezTo>
                <a:cubicBezTo>
                  <a:pt x="78" y="25"/>
                  <a:pt x="78" y="25"/>
                  <a:pt x="78" y="25"/>
                </a:cubicBezTo>
                <a:cubicBezTo>
                  <a:pt x="76" y="26"/>
                  <a:pt x="75" y="27"/>
                  <a:pt x="73" y="27"/>
                </a:cubicBezTo>
                <a:cubicBezTo>
                  <a:pt x="71" y="27"/>
                  <a:pt x="70" y="26"/>
                  <a:pt x="68" y="25"/>
                </a:cubicBezTo>
                <a:cubicBezTo>
                  <a:pt x="67" y="24"/>
                  <a:pt x="66" y="22"/>
                  <a:pt x="66" y="21"/>
                </a:cubicBezTo>
                <a:cubicBezTo>
                  <a:pt x="42" y="21"/>
                  <a:pt x="42" y="21"/>
                  <a:pt x="42" y="21"/>
                </a:cubicBezTo>
                <a:cubicBezTo>
                  <a:pt x="42" y="22"/>
                  <a:pt x="42" y="24"/>
                  <a:pt x="41" y="25"/>
                </a:cubicBezTo>
                <a:cubicBezTo>
                  <a:pt x="40" y="25"/>
                  <a:pt x="40" y="25"/>
                  <a:pt x="40" y="25"/>
                </a:cubicBezTo>
                <a:cubicBezTo>
                  <a:pt x="39" y="26"/>
                  <a:pt x="38" y="27"/>
                  <a:pt x="36" y="27"/>
                </a:cubicBezTo>
                <a:cubicBezTo>
                  <a:pt x="34" y="27"/>
                  <a:pt x="32" y="26"/>
                  <a:pt x="31" y="25"/>
                </a:cubicBezTo>
                <a:cubicBezTo>
                  <a:pt x="31" y="25"/>
                  <a:pt x="31" y="25"/>
                  <a:pt x="31" y="25"/>
                </a:cubicBezTo>
                <a:cubicBezTo>
                  <a:pt x="30" y="24"/>
                  <a:pt x="29" y="22"/>
                  <a:pt x="29" y="21"/>
                </a:cubicBezTo>
                <a:cubicBezTo>
                  <a:pt x="27" y="21"/>
                  <a:pt x="27" y="21"/>
                  <a:pt x="27" y="21"/>
                </a:cubicBezTo>
                <a:cubicBezTo>
                  <a:pt x="27" y="22"/>
                  <a:pt x="26" y="24"/>
                  <a:pt x="25" y="25"/>
                </a:cubicBezTo>
                <a:cubicBezTo>
                  <a:pt x="25" y="25"/>
                  <a:pt x="25" y="25"/>
                  <a:pt x="25" y="25"/>
                </a:cubicBezTo>
                <a:cubicBezTo>
                  <a:pt x="24" y="26"/>
                  <a:pt x="22" y="27"/>
                  <a:pt x="20" y="27"/>
                </a:cubicBezTo>
                <a:cubicBezTo>
                  <a:pt x="18" y="27"/>
                  <a:pt x="17" y="26"/>
                  <a:pt x="16" y="25"/>
                </a:cubicBezTo>
                <a:cubicBezTo>
                  <a:pt x="16" y="25"/>
                  <a:pt x="16" y="25"/>
                  <a:pt x="16" y="25"/>
                </a:cubicBezTo>
                <a:cubicBezTo>
                  <a:pt x="14" y="24"/>
                  <a:pt x="14" y="22"/>
                  <a:pt x="14" y="21"/>
                </a:cubicBezTo>
                <a:cubicBezTo>
                  <a:pt x="8" y="21"/>
                  <a:pt x="8" y="21"/>
                  <a:pt x="8" y="21"/>
                </a:cubicBezTo>
                <a:cubicBezTo>
                  <a:pt x="8" y="47"/>
                  <a:pt x="8" y="47"/>
                  <a:pt x="8" y="47"/>
                </a:cubicBezTo>
                <a:cubicBezTo>
                  <a:pt x="51" y="47"/>
                  <a:pt x="51" y="47"/>
                  <a:pt x="51" y="47"/>
                </a:cubicBezTo>
                <a:cubicBezTo>
                  <a:pt x="51" y="45"/>
                  <a:pt x="52" y="43"/>
                  <a:pt x="53" y="42"/>
                </a:cubicBezTo>
                <a:cubicBezTo>
                  <a:pt x="53" y="42"/>
                  <a:pt x="53" y="42"/>
                  <a:pt x="53" y="42"/>
                </a:cubicBezTo>
                <a:cubicBezTo>
                  <a:pt x="54" y="41"/>
                  <a:pt x="56" y="40"/>
                  <a:pt x="58" y="40"/>
                </a:cubicBezTo>
                <a:cubicBezTo>
                  <a:pt x="59" y="40"/>
                  <a:pt x="61" y="41"/>
                  <a:pt x="62" y="42"/>
                </a:cubicBezTo>
                <a:cubicBezTo>
                  <a:pt x="63" y="43"/>
                  <a:pt x="64" y="45"/>
                  <a:pt x="64" y="47"/>
                </a:cubicBezTo>
                <a:cubicBezTo>
                  <a:pt x="66" y="47"/>
                  <a:pt x="66" y="47"/>
                  <a:pt x="66" y="47"/>
                </a:cubicBezTo>
                <a:cubicBezTo>
                  <a:pt x="66" y="45"/>
                  <a:pt x="67" y="43"/>
                  <a:pt x="68" y="42"/>
                </a:cubicBezTo>
                <a:cubicBezTo>
                  <a:pt x="68" y="42"/>
                  <a:pt x="68" y="42"/>
                  <a:pt x="68" y="42"/>
                </a:cubicBezTo>
                <a:cubicBezTo>
                  <a:pt x="70" y="41"/>
                  <a:pt x="71" y="40"/>
                  <a:pt x="73" y="40"/>
                </a:cubicBezTo>
                <a:cubicBezTo>
                  <a:pt x="75" y="40"/>
                  <a:pt x="76" y="41"/>
                  <a:pt x="78" y="42"/>
                </a:cubicBezTo>
                <a:cubicBezTo>
                  <a:pt x="79" y="43"/>
                  <a:pt x="80" y="45"/>
                  <a:pt x="80" y="47"/>
                </a:cubicBezTo>
                <a:cubicBezTo>
                  <a:pt x="83" y="47"/>
                  <a:pt x="83" y="47"/>
                  <a:pt x="83" y="47"/>
                </a:cubicBezTo>
                <a:cubicBezTo>
                  <a:pt x="83" y="21"/>
                  <a:pt x="83" y="21"/>
                  <a:pt x="83" y="21"/>
                </a:cubicBezTo>
                <a:close/>
                <a:moveTo>
                  <a:pt x="8" y="51"/>
                </a:moveTo>
                <a:cubicBezTo>
                  <a:pt x="8" y="51"/>
                  <a:pt x="8" y="51"/>
                  <a:pt x="8" y="51"/>
                </a:cubicBezTo>
                <a:cubicBezTo>
                  <a:pt x="8" y="77"/>
                  <a:pt x="8" y="77"/>
                  <a:pt x="8" y="77"/>
                </a:cubicBezTo>
                <a:cubicBezTo>
                  <a:pt x="35" y="77"/>
                  <a:pt x="35" y="77"/>
                  <a:pt x="35" y="77"/>
                </a:cubicBezTo>
                <a:cubicBezTo>
                  <a:pt x="35" y="75"/>
                  <a:pt x="36" y="74"/>
                  <a:pt x="37" y="73"/>
                </a:cubicBezTo>
                <a:cubicBezTo>
                  <a:pt x="39" y="71"/>
                  <a:pt x="40" y="71"/>
                  <a:pt x="42" y="71"/>
                </a:cubicBezTo>
                <a:cubicBezTo>
                  <a:pt x="44" y="71"/>
                  <a:pt x="46" y="71"/>
                  <a:pt x="47" y="73"/>
                </a:cubicBezTo>
                <a:cubicBezTo>
                  <a:pt x="48" y="74"/>
                  <a:pt x="49" y="75"/>
                  <a:pt x="49" y="77"/>
                </a:cubicBezTo>
                <a:cubicBezTo>
                  <a:pt x="51" y="77"/>
                  <a:pt x="51" y="77"/>
                  <a:pt x="51" y="77"/>
                </a:cubicBezTo>
                <a:cubicBezTo>
                  <a:pt x="51" y="75"/>
                  <a:pt x="52" y="74"/>
                  <a:pt x="53" y="73"/>
                </a:cubicBezTo>
                <a:cubicBezTo>
                  <a:pt x="54" y="71"/>
                  <a:pt x="56" y="71"/>
                  <a:pt x="58" y="71"/>
                </a:cubicBezTo>
                <a:cubicBezTo>
                  <a:pt x="59" y="71"/>
                  <a:pt x="61" y="71"/>
                  <a:pt x="62" y="73"/>
                </a:cubicBezTo>
                <a:cubicBezTo>
                  <a:pt x="63" y="74"/>
                  <a:pt x="64" y="75"/>
                  <a:pt x="64" y="77"/>
                </a:cubicBezTo>
                <a:cubicBezTo>
                  <a:pt x="66" y="77"/>
                  <a:pt x="66" y="77"/>
                  <a:pt x="66" y="77"/>
                </a:cubicBezTo>
                <a:cubicBezTo>
                  <a:pt x="66" y="75"/>
                  <a:pt x="67" y="74"/>
                  <a:pt x="68" y="73"/>
                </a:cubicBezTo>
                <a:cubicBezTo>
                  <a:pt x="70" y="71"/>
                  <a:pt x="71" y="71"/>
                  <a:pt x="73" y="71"/>
                </a:cubicBezTo>
                <a:cubicBezTo>
                  <a:pt x="75" y="71"/>
                  <a:pt x="76" y="71"/>
                  <a:pt x="78" y="73"/>
                </a:cubicBezTo>
                <a:cubicBezTo>
                  <a:pt x="79" y="74"/>
                  <a:pt x="80" y="75"/>
                  <a:pt x="80" y="77"/>
                </a:cubicBezTo>
                <a:cubicBezTo>
                  <a:pt x="83" y="77"/>
                  <a:pt x="83" y="77"/>
                  <a:pt x="83" y="77"/>
                </a:cubicBezTo>
                <a:cubicBezTo>
                  <a:pt x="83" y="51"/>
                  <a:pt x="83" y="51"/>
                  <a:pt x="83" y="51"/>
                </a:cubicBezTo>
                <a:cubicBezTo>
                  <a:pt x="80" y="51"/>
                  <a:pt x="80" y="51"/>
                  <a:pt x="80" y="51"/>
                </a:cubicBezTo>
                <a:cubicBezTo>
                  <a:pt x="80" y="53"/>
                  <a:pt x="79" y="55"/>
                  <a:pt x="78" y="56"/>
                </a:cubicBezTo>
                <a:cubicBezTo>
                  <a:pt x="76" y="57"/>
                  <a:pt x="75" y="58"/>
                  <a:pt x="73" y="58"/>
                </a:cubicBezTo>
                <a:cubicBezTo>
                  <a:pt x="71" y="58"/>
                  <a:pt x="70" y="57"/>
                  <a:pt x="68" y="56"/>
                </a:cubicBezTo>
                <a:cubicBezTo>
                  <a:pt x="67" y="55"/>
                  <a:pt x="66" y="53"/>
                  <a:pt x="66" y="51"/>
                </a:cubicBezTo>
                <a:cubicBezTo>
                  <a:pt x="64" y="51"/>
                  <a:pt x="64" y="51"/>
                  <a:pt x="64" y="51"/>
                </a:cubicBezTo>
                <a:cubicBezTo>
                  <a:pt x="64" y="53"/>
                  <a:pt x="63" y="55"/>
                  <a:pt x="62" y="56"/>
                </a:cubicBezTo>
                <a:cubicBezTo>
                  <a:pt x="61" y="57"/>
                  <a:pt x="59" y="58"/>
                  <a:pt x="58" y="58"/>
                </a:cubicBezTo>
                <a:cubicBezTo>
                  <a:pt x="56" y="58"/>
                  <a:pt x="54" y="57"/>
                  <a:pt x="53" y="56"/>
                </a:cubicBezTo>
                <a:cubicBezTo>
                  <a:pt x="52" y="55"/>
                  <a:pt x="51" y="53"/>
                  <a:pt x="51" y="51"/>
                </a:cubicBezTo>
                <a:cubicBezTo>
                  <a:pt x="8" y="51"/>
                  <a:pt x="8" y="51"/>
                  <a:pt x="8" y="51"/>
                </a:cubicBezTo>
                <a:close/>
                <a:moveTo>
                  <a:pt x="22" y="14"/>
                </a:moveTo>
                <a:cubicBezTo>
                  <a:pt x="22" y="14"/>
                  <a:pt x="22" y="14"/>
                  <a:pt x="22" y="14"/>
                </a:cubicBezTo>
                <a:cubicBezTo>
                  <a:pt x="21" y="14"/>
                  <a:pt x="21" y="14"/>
                  <a:pt x="20" y="14"/>
                </a:cubicBezTo>
                <a:cubicBezTo>
                  <a:pt x="20" y="14"/>
                  <a:pt x="19" y="14"/>
                  <a:pt x="19" y="14"/>
                </a:cubicBezTo>
                <a:cubicBezTo>
                  <a:pt x="19" y="15"/>
                  <a:pt x="18" y="15"/>
                  <a:pt x="18" y="16"/>
                </a:cubicBezTo>
                <a:cubicBezTo>
                  <a:pt x="18" y="18"/>
                  <a:pt x="18" y="18"/>
                  <a:pt x="18" y="18"/>
                </a:cubicBezTo>
                <a:cubicBezTo>
                  <a:pt x="18" y="18"/>
                  <a:pt x="18" y="18"/>
                  <a:pt x="18" y="18"/>
                </a:cubicBezTo>
                <a:cubicBezTo>
                  <a:pt x="18" y="18"/>
                  <a:pt x="18" y="18"/>
                  <a:pt x="18" y="18"/>
                </a:cubicBezTo>
                <a:cubicBezTo>
                  <a:pt x="18" y="20"/>
                  <a:pt x="18" y="20"/>
                  <a:pt x="18" y="20"/>
                </a:cubicBezTo>
                <a:cubicBezTo>
                  <a:pt x="18" y="21"/>
                  <a:pt x="19" y="22"/>
                  <a:pt x="19" y="22"/>
                </a:cubicBezTo>
                <a:cubicBezTo>
                  <a:pt x="19" y="22"/>
                  <a:pt x="20" y="22"/>
                  <a:pt x="20" y="22"/>
                </a:cubicBezTo>
                <a:cubicBezTo>
                  <a:pt x="21" y="22"/>
                  <a:pt x="21" y="22"/>
                  <a:pt x="22" y="22"/>
                </a:cubicBezTo>
                <a:cubicBezTo>
                  <a:pt x="22" y="22"/>
                  <a:pt x="22" y="22"/>
                  <a:pt x="22" y="22"/>
                </a:cubicBezTo>
                <a:cubicBezTo>
                  <a:pt x="22" y="22"/>
                  <a:pt x="22" y="21"/>
                  <a:pt x="22" y="20"/>
                </a:cubicBezTo>
                <a:cubicBezTo>
                  <a:pt x="22" y="18"/>
                  <a:pt x="22" y="18"/>
                  <a:pt x="22" y="18"/>
                </a:cubicBezTo>
                <a:cubicBezTo>
                  <a:pt x="22" y="18"/>
                  <a:pt x="22" y="18"/>
                  <a:pt x="22" y="18"/>
                </a:cubicBezTo>
                <a:cubicBezTo>
                  <a:pt x="22" y="18"/>
                  <a:pt x="22" y="18"/>
                  <a:pt x="22" y="18"/>
                </a:cubicBezTo>
                <a:cubicBezTo>
                  <a:pt x="22" y="16"/>
                  <a:pt x="22" y="16"/>
                  <a:pt x="22" y="16"/>
                </a:cubicBezTo>
                <a:cubicBezTo>
                  <a:pt x="22" y="15"/>
                  <a:pt x="22" y="15"/>
                  <a:pt x="22" y="14"/>
                </a:cubicBezTo>
                <a:close/>
                <a:moveTo>
                  <a:pt x="37" y="14"/>
                </a:moveTo>
                <a:cubicBezTo>
                  <a:pt x="37" y="14"/>
                  <a:pt x="37" y="14"/>
                  <a:pt x="37" y="14"/>
                </a:cubicBezTo>
                <a:cubicBezTo>
                  <a:pt x="37" y="14"/>
                  <a:pt x="36" y="14"/>
                  <a:pt x="36" y="14"/>
                </a:cubicBezTo>
                <a:cubicBezTo>
                  <a:pt x="35" y="14"/>
                  <a:pt x="35" y="14"/>
                  <a:pt x="34" y="14"/>
                </a:cubicBezTo>
                <a:cubicBezTo>
                  <a:pt x="34" y="15"/>
                  <a:pt x="34" y="15"/>
                  <a:pt x="34" y="16"/>
                </a:cubicBezTo>
                <a:cubicBezTo>
                  <a:pt x="34" y="18"/>
                  <a:pt x="34" y="18"/>
                  <a:pt x="34" y="18"/>
                </a:cubicBezTo>
                <a:cubicBezTo>
                  <a:pt x="34" y="18"/>
                  <a:pt x="34" y="18"/>
                  <a:pt x="34" y="18"/>
                </a:cubicBezTo>
                <a:cubicBezTo>
                  <a:pt x="34" y="18"/>
                  <a:pt x="34" y="18"/>
                  <a:pt x="34" y="18"/>
                </a:cubicBezTo>
                <a:cubicBezTo>
                  <a:pt x="34" y="20"/>
                  <a:pt x="34" y="20"/>
                  <a:pt x="34" y="20"/>
                </a:cubicBezTo>
                <a:cubicBezTo>
                  <a:pt x="34" y="21"/>
                  <a:pt x="34" y="22"/>
                  <a:pt x="34" y="22"/>
                </a:cubicBezTo>
                <a:cubicBezTo>
                  <a:pt x="35" y="22"/>
                  <a:pt x="35" y="22"/>
                  <a:pt x="36" y="22"/>
                </a:cubicBezTo>
                <a:cubicBezTo>
                  <a:pt x="36" y="22"/>
                  <a:pt x="37" y="22"/>
                  <a:pt x="37" y="22"/>
                </a:cubicBezTo>
                <a:cubicBezTo>
                  <a:pt x="37" y="22"/>
                  <a:pt x="37" y="22"/>
                  <a:pt x="37" y="22"/>
                </a:cubicBezTo>
                <a:cubicBezTo>
                  <a:pt x="38" y="22"/>
                  <a:pt x="38" y="21"/>
                  <a:pt x="38" y="20"/>
                </a:cubicBezTo>
                <a:cubicBezTo>
                  <a:pt x="38" y="18"/>
                  <a:pt x="38" y="18"/>
                  <a:pt x="38" y="18"/>
                </a:cubicBezTo>
                <a:cubicBezTo>
                  <a:pt x="38" y="18"/>
                  <a:pt x="38" y="18"/>
                  <a:pt x="38" y="18"/>
                </a:cubicBezTo>
                <a:cubicBezTo>
                  <a:pt x="38" y="18"/>
                  <a:pt x="38" y="18"/>
                  <a:pt x="38" y="18"/>
                </a:cubicBezTo>
                <a:cubicBezTo>
                  <a:pt x="38" y="16"/>
                  <a:pt x="38" y="16"/>
                  <a:pt x="38" y="16"/>
                </a:cubicBezTo>
                <a:cubicBezTo>
                  <a:pt x="38" y="15"/>
                  <a:pt x="38" y="15"/>
                  <a:pt x="37" y="14"/>
                </a:cubicBezTo>
                <a:close/>
                <a:moveTo>
                  <a:pt x="74" y="14"/>
                </a:moveTo>
                <a:cubicBezTo>
                  <a:pt x="74" y="14"/>
                  <a:pt x="74" y="14"/>
                  <a:pt x="74" y="14"/>
                </a:cubicBezTo>
                <a:cubicBezTo>
                  <a:pt x="74" y="14"/>
                  <a:pt x="74" y="14"/>
                  <a:pt x="73" y="14"/>
                </a:cubicBezTo>
                <a:cubicBezTo>
                  <a:pt x="72" y="14"/>
                  <a:pt x="72" y="14"/>
                  <a:pt x="72" y="14"/>
                </a:cubicBezTo>
                <a:cubicBezTo>
                  <a:pt x="71" y="15"/>
                  <a:pt x="71" y="15"/>
                  <a:pt x="71" y="16"/>
                </a:cubicBezTo>
                <a:cubicBezTo>
                  <a:pt x="71" y="18"/>
                  <a:pt x="71" y="18"/>
                  <a:pt x="71" y="18"/>
                </a:cubicBezTo>
                <a:cubicBezTo>
                  <a:pt x="71" y="18"/>
                  <a:pt x="71" y="18"/>
                  <a:pt x="71" y="18"/>
                </a:cubicBezTo>
                <a:cubicBezTo>
                  <a:pt x="71" y="18"/>
                  <a:pt x="71" y="18"/>
                  <a:pt x="71" y="18"/>
                </a:cubicBezTo>
                <a:cubicBezTo>
                  <a:pt x="71" y="20"/>
                  <a:pt x="71" y="20"/>
                  <a:pt x="71" y="20"/>
                </a:cubicBezTo>
                <a:cubicBezTo>
                  <a:pt x="71" y="21"/>
                  <a:pt x="71" y="22"/>
                  <a:pt x="72" y="22"/>
                </a:cubicBezTo>
                <a:cubicBezTo>
                  <a:pt x="72" y="22"/>
                  <a:pt x="72" y="22"/>
                  <a:pt x="73" y="22"/>
                </a:cubicBezTo>
                <a:cubicBezTo>
                  <a:pt x="73" y="22"/>
                  <a:pt x="74" y="22"/>
                  <a:pt x="74" y="22"/>
                </a:cubicBezTo>
                <a:cubicBezTo>
                  <a:pt x="74" y="22"/>
                  <a:pt x="74" y="22"/>
                  <a:pt x="74" y="22"/>
                </a:cubicBezTo>
                <a:cubicBezTo>
                  <a:pt x="75" y="22"/>
                  <a:pt x="75" y="21"/>
                  <a:pt x="75" y="20"/>
                </a:cubicBezTo>
                <a:cubicBezTo>
                  <a:pt x="75" y="18"/>
                  <a:pt x="75" y="18"/>
                  <a:pt x="75" y="18"/>
                </a:cubicBezTo>
                <a:cubicBezTo>
                  <a:pt x="75" y="18"/>
                  <a:pt x="75" y="18"/>
                  <a:pt x="75" y="18"/>
                </a:cubicBezTo>
                <a:cubicBezTo>
                  <a:pt x="75" y="18"/>
                  <a:pt x="75" y="18"/>
                  <a:pt x="75" y="18"/>
                </a:cubicBezTo>
                <a:cubicBezTo>
                  <a:pt x="75" y="16"/>
                  <a:pt x="75" y="16"/>
                  <a:pt x="75" y="16"/>
                </a:cubicBezTo>
                <a:cubicBezTo>
                  <a:pt x="75" y="15"/>
                  <a:pt x="75" y="15"/>
                  <a:pt x="74" y="14"/>
                </a:cubicBezTo>
                <a:close/>
                <a:moveTo>
                  <a:pt x="74" y="45"/>
                </a:moveTo>
                <a:cubicBezTo>
                  <a:pt x="74" y="45"/>
                  <a:pt x="74" y="45"/>
                  <a:pt x="74" y="45"/>
                </a:cubicBezTo>
                <a:cubicBezTo>
                  <a:pt x="74" y="45"/>
                  <a:pt x="74" y="45"/>
                  <a:pt x="73" y="45"/>
                </a:cubicBezTo>
                <a:cubicBezTo>
                  <a:pt x="72" y="45"/>
                  <a:pt x="72" y="45"/>
                  <a:pt x="72" y="45"/>
                </a:cubicBezTo>
                <a:cubicBezTo>
                  <a:pt x="72" y="45"/>
                  <a:pt x="72" y="45"/>
                  <a:pt x="72" y="45"/>
                </a:cubicBezTo>
                <a:cubicBezTo>
                  <a:pt x="71" y="45"/>
                  <a:pt x="71" y="46"/>
                  <a:pt x="71" y="47"/>
                </a:cubicBezTo>
                <a:cubicBezTo>
                  <a:pt x="71" y="49"/>
                  <a:pt x="71" y="49"/>
                  <a:pt x="71" y="49"/>
                </a:cubicBezTo>
                <a:cubicBezTo>
                  <a:pt x="71" y="49"/>
                  <a:pt x="71" y="49"/>
                  <a:pt x="71" y="49"/>
                </a:cubicBezTo>
                <a:cubicBezTo>
                  <a:pt x="71" y="49"/>
                  <a:pt x="71" y="49"/>
                  <a:pt x="71" y="49"/>
                </a:cubicBezTo>
                <a:cubicBezTo>
                  <a:pt x="71" y="51"/>
                  <a:pt x="71" y="51"/>
                  <a:pt x="71" y="51"/>
                </a:cubicBezTo>
                <a:cubicBezTo>
                  <a:pt x="71" y="52"/>
                  <a:pt x="71" y="52"/>
                  <a:pt x="72" y="53"/>
                </a:cubicBezTo>
                <a:cubicBezTo>
                  <a:pt x="72" y="53"/>
                  <a:pt x="72" y="53"/>
                  <a:pt x="73" y="53"/>
                </a:cubicBezTo>
                <a:cubicBezTo>
                  <a:pt x="74" y="53"/>
                  <a:pt x="74" y="53"/>
                  <a:pt x="74" y="53"/>
                </a:cubicBezTo>
                <a:cubicBezTo>
                  <a:pt x="75" y="52"/>
                  <a:pt x="75" y="52"/>
                  <a:pt x="75" y="51"/>
                </a:cubicBezTo>
                <a:cubicBezTo>
                  <a:pt x="75" y="49"/>
                  <a:pt x="75" y="49"/>
                  <a:pt x="75" y="49"/>
                </a:cubicBezTo>
                <a:cubicBezTo>
                  <a:pt x="75" y="49"/>
                  <a:pt x="75" y="49"/>
                  <a:pt x="75" y="49"/>
                </a:cubicBezTo>
                <a:cubicBezTo>
                  <a:pt x="75" y="49"/>
                  <a:pt x="75" y="49"/>
                  <a:pt x="75" y="49"/>
                </a:cubicBezTo>
                <a:cubicBezTo>
                  <a:pt x="75" y="47"/>
                  <a:pt x="75" y="47"/>
                  <a:pt x="75" y="47"/>
                </a:cubicBezTo>
                <a:cubicBezTo>
                  <a:pt x="75" y="46"/>
                  <a:pt x="75" y="45"/>
                  <a:pt x="74" y="45"/>
                </a:cubicBezTo>
                <a:close/>
                <a:moveTo>
                  <a:pt x="74" y="76"/>
                </a:moveTo>
                <a:cubicBezTo>
                  <a:pt x="74" y="76"/>
                  <a:pt x="74" y="76"/>
                  <a:pt x="74" y="76"/>
                </a:cubicBezTo>
                <a:cubicBezTo>
                  <a:pt x="74" y="75"/>
                  <a:pt x="74" y="75"/>
                  <a:pt x="73" y="75"/>
                </a:cubicBezTo>
                <a:cubicBezTo>
                  <a:pt x="72" y="75"/>
                  <a:pt x="72" y="75"/>
                  <a:pt x="72" y="76"/>
                </a:cubicBezTo>
                <a:cubicBezTo>
                  <a:pt x="71" y="76"/>
                  <a:pt x="71" y="77"/>
                  <a:pt x="71" y="77"/>
                </a:cubicBezTo>
                <a:cubicBezTo>
                  <a:pt x="71" y="79"/>
                  <a:pt x="71" y="79"/>
                  <a:pt x="71" y="79"/>
                </a:cubicBezTo>
                <a:cubicBezTo>
                  <a:pt x="71" y="80"/>
                  <a:pt x="71" y="80"/>
                  <a:pt x="71" y="80"/>
                </a:cubicBezTo>
                <a:cubicBezTo>
                  <a:pt x="71" y="80"/>
                  <a:pt x="71" y="80"/>
                  <a:pt x="71" y="80"/>
                </a:cubicBezTo>
                <a:cubicBezTo>
                  <a:pt x="71" y="82"/>
                  <a:pt x="71" y="82"/>
                  <a:pt x="71" y="82"/>
                </a:cubicBezTo>
                <a:cubicBezTo>
                  <a:pt x="71" y="82"/>
                  <a:pt x="71" y="83"/>
                  <a:pt x="72" y="83"/>
                </a:cubicBezTo>
                <a:cubicBezTo>
                  <a:pt x="72" y="84"/>
                  <a:pt x="72" y="84"/>
                  <a:pt x="73" y="84"/>
                </a:cubicBezTo>
                <a:cubicBezTo>
                  <a:pt x="73" y="84"/>
                  <a:pt x="74" y="84"/>
                  <a:pt x="74" y="83"/>
                </a:cubicBezTo>
                <a:cubicBezTo>
                  <a:pt x="74" y="83"/>
                  <a:pt x="74" y="83"/>
                  <a:pt x="74" y="83"/>
                </a:cubicBezTo>
                <a:cubicBezTo>
                  <a:pt x="75" y="83"/>
                  <a:pt x="75" y="82"/>
                  <a:pt x="75" y="82"/>
                </a:cubicBezTo>
                <a:cubicBezTo>
                  <a:pt x="75" y="80"/>
                  <a:pt x="75" y="80"/>
                  <a:pt x="75" y="80"/>
                </a:cubicBezTo>
                <a:cubicBezTo>
                  <a:pt x="75" y="80"/>
                  <a:pt x="75" y="80"/>
                  <a:pt x="75" y="80"/>
                </a:cubicBezTo>
                <a:cubicBezTo>
                  <a:pt x="75" y="79"/>
                  <a:pt x="75" y="79"/>
                  <a:pt x="75" y="79"/>
                </a:cubicBezTo>
                <a:cubicBezTo>
                  <a:pt x="75" y="77"/>
                  <a:pt x="75" y="77"/>
                  <a:pt x="75" y="77"/>
                </a:cubicBezTo>
                <a:cubicBezTo>
                  <a:pt x="75" y="77"/>
                  <a:pt x="75" y="76"/>
                  <a:pt x="74" y="76"/>
                </a:cubicBezTo>
                <a:close/>
                <a:moveTo>
                  <a:pt x="59" y="45"/>
                </a:moveTo>
                <a:cubicBezTo>
                  <a:pt x="59" y="45"/>
                  <a:pt x="59" y="45"/>
                  <a:pt x="59" y="45"/>
                </a:cubicBezTo>
                <a:cubicBezTo>
                  <a:pt x="59" y="45"/>
                  <a:pt x="58" y="45"/>
                  <a:pt x="58" y="45"/>
                </a:cubicBezTo>
                <a:cubicBezTo>
                  <a:pt x="57" y="45"/>
                  <a:pt x="57" y="45"/>
                  <a:pt x="56" y="45"/>
                </a:cubicBezTo>
                <a:cubicBezTo>
                  <a:pt x="56" y="45"/>
                  <a:pt x="56" y="45"/>
                  <a:pt x="56" y="45"/>
                </a:cubicBezTo>
                <a:cubicBezTo>
                  <a:pt x="56" y="45"/>
                  <a:pt x="56" y="46"/>
                  <a:pt x="56" y="47"/>
                </a:cubicBezTo>
                <a:cubicBezTo>
                  <a:pt x="56" y="49"/>
                  <a:pt x="56" y="49"/>
                  <a:pt x="56" y="49"/>
                </a:cubicBezTo>
                <a:cubicBezTo>
                  <a:pt x="56" y="49"/>
                  <a:pt x="56" y="49"/>
                  <a:pt x="56" y="49"/>
                </a:cubicBezTo>
                <a:cubicBezTo>
                  <a:pt x="56" y="49"/>
                  <a:pt x="56" y="49"/>
                  <a:pt x="56" y="49"/>
                </a:cubicBezTo>
                <a:cubicBezTo>
                  <a:pt x="56" y="51"/>
                  <a:pt x="56" y="51"/>
                  <a:pt x="56" y="51"/>
                </a:cubicBezTo>
                <a:cubicBezTo>
                  <a:pt x="56" y="52"/>
                  <a:pt x="56" y="52"/>
                  <a:pt x="56" y="53"/>
                </a:cubicBezTo>
                <a:cubicBezTo>
                  <a:pt x="57" y="53"/>
                  <a:pt x="57" y="53"/>
                  <a:pt x="58" y="53"/>
                </a:cubicBezTo>
                <a:cubicBezTo>
                  <a:pt x="58" y="53"/>
                  <a:pt x="59" y="53"/>
                  <a:pt x="59" y="53"/>
                </a:cubicBezTo>
                <a:cubicBezTo>
                  <a:pt x="59" y="52"/>
                  <a:pt x="60" y="52"/>
                  <a:pt x="60" y="51"/>
                </a:cubicBezTo>
                <a:cubicBezTo>
                  <a:pt x="60" y="49"/>
                  <a:pt x="60" y="49"/>
                  <a:pt x="60" y="49"/>
                </a:cubicBezTo>
                <a:cubicBezTo>
                  <a:pt x="60" y="49"/>
                  <a:pt x="60" y="49"/>
                  <a:pt x="60" y="49"/>
                </a:cubicBezTo>
                <a:cubicBezTo>
                  <a:pt x="60" y="49"/>
                  <a:pt x="60" y="49"/>
                  <a:pt x="60" y="49"/>
                </a:cubicBezTo>
                <a:cubicBezTo>
                  <a:pt x="60" y="47"/>
                  <a:pt x="60" y="47"/>
                  <a:pt x="60" y="47"/>
                </a:cubicBezTo>
                <a:cubicBezTo>
                  <a:pt x="60" y="46"/>
                  <a:pt x="59" y="45"/>
                  <a:pt x="59" y="45"/>
                </a:cubicBezTo>
                <a:close/>
                <a:moveTo>
                  <a:pt x="59" y="76"/>
                </a:moveTo>
                <a:cubicBezTo>
                  <a:pt x="59" y="76"/>
                  <a:pt x="59" y="76"/>
                  <a:pt x="59" y="76"/>
                </a:cubicBezTo>
                <a:cubicBezTo>
                  <a:pt x="59" y="75"/>
                  <a:pt x="58" y="75"/>
                  <a:pt x="58" y="75"/>
                </a:cubicBezTo>
                <a:cubicBezTo>
                  <a:pt x="57" y="75"/>
                  <a:pt x="57" y="75"/>
                  <a:pt x="56" y="76"/>
                </a:cubicBezTo>
                <a:cubicBezTo>
                  <a:pt x="56" y="76"/>
                  <a:pt x="56" y="77"/>
                  <a:pt x="56" y="77"/>
                </a:cubicBezTo>
                <a:cubicBezTo>
                  <a:pt x="56" y="79"/>
                  <a:pt x="56" y="79"/>
                  <a:pt x="56" y="79"/>
                </a:cubicBezTo>
                <a:cubicBezTo>
                  <a:pt x="56" y="80"/>
                  <a:pt x="56" y="80"/>
                  <a:pt x="56" y="80"/>
                </a:cubicBezTo>
                <a:cubicBezTo>
                  <a:pt x="56" y="80"/>
                  <a:pt x="56" y="80"/>
                  <a:pt x="56" y="80"/>
                </a:cubicBezTo>
                <a:cubicBezTo>
                  <a:pt x="56" y="82"/>
                  <a:pt x="56" y="82"/>
                  <a:pt x="56" y="82"/>
                </a:cubicBezTo>
                <a:cubicBezTo>
                  <a:pt x="56" y="82"/>
                  <a:pt x="56" y="83"/>
                  <a:pt x="56" y="83"/>
                </a:cubicBezTo>
                <a:cubicBezTo>
                  <a:pt x="57" y="84"/>
                  <a:pt x="57" y="84"/>
                  <a:pt x="58" y="84"/>
                </a:cubicBezTo>
                <a:cubicBezTo>
                  <a:pt x="58" y="84"/>
                  <a:pt x="59" y="84"/>
                  <a:pt x="59" y="83"/>
                </a:cubicBezTo>
                <a:cubicBezTo>
                  <a:pt x="59" y="83"/>
                  <a:pt x="59" y="83"/>
                  <a:pt x="59" y="83"/>
                </a:cubicBezTo>
                <a:cubicBezTo>
                  <a:pt x="59" y="83"/>
                  <a:pt x="60" y="82"/>
                  <a:pt x="60" y="82"/>
                </a:cubicBezTo>
                <a:cubicBezTo>
                  <a:pt x="60" y="80"/>
                  <a:pt x="60" y="80"/>
                  <a:pt x="60" y="80"/>
                </a:cubicBezTo>
                <a:cubicBezTo>
                  <a:pt x="60" y="80"/>
                  <a:pt x="60" y="80"/>
                  <a:pt x="60" y="80"/>
                </a:cubicBezTo>
                <a:cubicBezTo>
                  <a:pt x="60" y="79"/>
                  <a:pt x="60" y="79"/>
                  <a:pt x="60" y="79"/>
                </a:cubicBezTo>
                <a:cubicBezTo>
                  <a:pt x="60" y="77"/>
                  <a:pt x="60" y="77"/>
                  <a:pt x="60" y="77"/>
                </a:cubicBezTo>
                <a:cubicBezTo>
                  <a:pt x="60" y="77"/>
                  <a:pt x="59" y="76"/>
                  <a:pt x="59" y="76"/>
                </a:cubicBezTo>
                <a:close/>
                <a:moveTo>
                  <a:pt x="43" y="76"/>
                </a:moveTo>
                <a:cubicBezTo>
                  <a:pt x="43" y="76"/>
                  <a:pt x="43" y="76"/>
                  <a:pt x="43" y="76"/>
                </a:cubicBezTo>
                <a:cubicBezTo>
                  <a:pt x="43" y="75"/>
                  <a:pt x="43" y="75"/>
                  <a:pt x="42" y="75"/>
                </a:cubicBezTo>
                <a:cubicBezTo>
                  <a:pt x="42" y="75"/>
                  <a:pt x="41" y="75"/>
                  <a:pt x="41" y="76"/>
                </a:cubicBezTo>
                <a:cubicBezTo>
                  <a:pt x="40" y="76"/>
                  <a:pt x="40" y="77"/>
                  <a:pt x="40" y="77"/>
                </a:cubicBezTo>
                <a:cubicBezTo>
                  <a:pt x="40" y="79"/>
                  <a:pt x="40" y="79"/>
                  <a:pt x="40" y="79"/>
                </a:cubicBezTo>
                <a:cubicBezTo>
                  <a:pt x="40" y="80"/>
                  <a:pt x="40" y="80"/>
                  <a:pt x="40" y="80"/>
                </a:cubicBezTo>
                <a:cubicBezTo>
                  <a:pt x="40" y="80"/>
                  <a:pt x="40" y="80"/>
                  <a:pt x="40" y="80"/>
                </a:cubicBezTo>
                <a:cubicBezTo>
                  <a:pt x="40" y="82"/>
                  <a:pt x="40" y="82"/>
                  <a:pt x="40" y="82"/>
                </a:cubicBezTo>
                <a:cubicBezTo>
                  <a:pt x="40" y="82"/>
                  <a:pt x="40" y="83"/>
                  <a:pt x="41" y="83"/>
                </a:cubicBezTo>
                <a:cubicBezTo>
                  <a:pt x="41" y="84"/>
                  <a:pt x="42" y="84"/>
                  <a:pt x="42" y="84"/>
                </a:cubicBezTo>
                <a:cubicBezTo>
                  <a:pt x="43" y="84"/>
                  <a:pt x="43" y="84"/>
                  <a:pt x="43" y="83"/>
                </a:cubicBezTo>
                <a:cubicBezTo>
                  <a:pt x="43" y="83"/>
                  <a:pt x="43" y="83"/>
                  <a:pt x="43" y="83"/>
                </a:cubicBezTo>
                <a:cubicBezTo>
                  <a:pt x="44" y="83"/>
                  <a:pt x="44" y="82"/>
                  <a:pt x="44" y="82"/>
                </a:cubicBezTo>
                <a:cubicBezTo>
                  <a:pt x="44" y="80"/>
                  <a:pt x="44" y="80"/>
                  <a:pt x="44" y="80"/>
                </a:cubicBezTo>
                <a:cubicBezTo>
                  <a:pt x="44" y="80"/>
                  <a:pt x="44" y="80"/>
                  <a:pt x="44" y="80"/>
                </a:cubicBezTo>
                <a:cubicBezTo>
                  <a:pt x="44" y="79"/>
                  <a:pt x="44" y="79"/>
                  <a:pt x="44" y="79"/>
                </a:cubicBezTo>
                <a:cubicBezTo>
                  <a:pt x="44" y="77"/>
                  <a:pt x="44" y="77"/>
                  <a:pt x="44" y="77"/>
                </a:cubicBezTo>
                <a:cubicBezTo>
                  <a:pt x="44" y="77"/>
                  <a:pt x="44" y="76"/>
                  <a:pt x="43" y="76"/>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9" name="Freeform 57">
            <a:extLst>
              <a:ext uri="{FF2B5EF4-FFF2-40B4-BE49-F238E27FC236}">
                <a16:creationId xmlns:a16="http://schemas.microsoft.com/office/drawing/2014/main" id="{50C465EF-90D4-4DD8-BED5-EBA39AAB1778}"/>
              </a:ext>
            </a:extLst>
          </p:cNvPr>
          <p:cNvSpPr>
            <a:spLocks noEditPoints="1"/>
          </p:cNvSpPr>
          <p:nvPr/>
        </p:nvSpPr>
        <p:spPr bwMode="auto">
          <a:xfrm rot="19688311">
            <a:off x="155575" y="3314700"/>
            <a:ext cx="428625" cy="433388"/>
          </a:xfrm>
          <a:custGeom>
            <a:avLst/>
            <a:gdLst>
              <a:gd name="T0" fmla="*/ 2147483646 w 100"/>
              <a:gd name="T1" fmla="*/ 2147483646 h 101"/>
              <a:gd name="T2" fmla="*/ 2147483646 w 100"/>
              <a:gd name="T3" fmla="*/ 2147483646 h 101"/>
              <a:gd name="T4" fmla="*/ 2147483646 w 100"/>
              <a:gd name="T5" fmla="*/ 2147483646 h 101"/>
              <a:gd name="T6" fmla="*/ 2147483646 w 100"/>
              <a:gd name="T7" fmla="*/ 2147483646 h 101"/>
              <a:gd name="T8" fmla="*/ 2147483646 w 100"/>
              <a:gd name="T9" fmla="*/ 2147483646 h 101"/>
              <a:gd name="T10" fmla="*/ 2147483646 w 100"/>
              <a:gd name="T11" fmla="*/ 2147483646 h 101"/>
              <a:gd name="T12" fmla="*/ 2147483646 w 100"/>
              <a:gd name="T13" fmla="*/ 2147483646 h 101"/>
              <a:gd name="T14" fmla="*/ 2147483646 w 100"/>
              <a:gd name="T15" fmla="*/ 2147483646 h 101"/>
              <a:gd name="T16" fmla="*/ 2147483646 w 100"/>
              <a:gd name="T17" fmla="*/ 0 h 101"/>
              <a:gd name="T18" fmla="*/ 2147483646 w 100"/>
              <a:gd name="T19" fmla="*/ 2147483646 h 101"/>
              <a:gd name="T20" fmla="*/ 2147483646 w 100"/>
              <a:gd name="T21" fmla="*/ 2147483646 h 101"/>
              <a:gd name="T22" fmla="*/ 2147483646 w 100"/>
              <a:gd name="T23" fmla="*/ 2147483646 h 101"/>
              <a:gd name="T24" fmla="*/ 2147483646 w 100"/>
              <a:gd name="T25" fmla="*/ 2147483646 h 101"/>
              <a:gd name="T26" fmla="*/ 2147483646 w 100"/>
              <a:gd name="T27" fmla="*/ 2147483646 h 101"/>
              <a:gd name="T28" fmla="*/ 2147483646 w 100"/>
              <a:gd name="T29" fmla="*/ 2147483646 h 101"/>
              <a:gd name="T30" fmla="*/ 2147483646 w 100"/>
              <a:gd name="T31" fmla="*/ 2147483646 h 101"/>
              <a:gd name="T32" fmla="*/ 2147483646 w 100"/>
              <a:gd name="T33" fmla="*/ 2147483646 h 101"/>
              <a:gd name="T34" fmla="*/ 2147483646 w 100"/>
              <a:gd name="T35" fmla="*/ 2147483646 h 101"/>
              <a:gd name="T36" fmla="*/ 2147483646 w 100"/>
              <a:gd name="T37" fmla="*/ 2147483646 h 101"/>
              <a:gd name="T38" fmla="*/ 2147483646 w 100"/>
              <a:gd name="T39" fmla="*/ 2147483646 h 101"/>
              <a:gd name="T40" fmla="*/ 2147483646 w 100"/>
              <a:gd name="T41" fmla="*/ 2147483646 h 101"/>
              <a:gd name="T42" fmla="*/ 2147483646 w 100"/>
              <a:gd name="T43" fmla="*/ 2147483646 h 101"/>
              <a:gd name="T44" fmla="*/ 2147483646 w 100"/>
              <a:gd name="T45" fmla="*/ 2147483646 h 101"/>
              <a:gd name="T46" fmla="*/ 2147483646 w 100"/>
              <a:gd name="T47" fmla="*/ 2147483646 h 101"/>
              <a:gd name="T48" fmla="*/ 2147483646 w 100"/>
              <a:gd name="T49" fmla="*/ 2147483646 h 101"/>
              <a:gd name="T50" fmla="*/ 2147483646 w 100"/>
              <a:gd name="T51" fmla="*/ 2147483646 h 101"/>
              <a:gd name="T52" fmla="*/ 2147483646 w 100"/>
              <a:gd name="T53" fmla="*/ 2147483646 h 101"/>
              <a:gd name="T54" fmla="*/ 2147483646 w 100"/>
              <a:gd name="T55" fmla="*/ 2147483646 h 101"/>
              <a:gd name="T56" fmla="*/ 2147483646 w 100"/>
              <a:gd name="T57" fmla="*/ 2147483646 h 101"/>
              <a:gd name="T58" fmla="*/ 2147483646 w 100"/>
              <a:gd name="T59" fmla="*/ 2147483646 h 101"/>
              <a:gd name="T60" fmla="*/ 2147483646 w 100"/>
              <a:gd name="T61" fmla="*/ 2147483646 h 101"/>
              <a:gd name="T62" fmla="*/ 2147483646 w 100"/>
              <a:gd name="T63" fmla="*/ 2147483646 h 101"/>
              <a:gd name="T64" fmla="*/ 2147483646 w 100"/>
              <a:gd name="T65" fmla="*/ 2147483646 h 101"/>
              <a:gd name="T66" fmla="*/ 2147483646 w 100"/>
              <a:gd name="T67" fmla="*/ 2147483646 h 101"/>
              <a:gd name="T68" fmla="*/ 2147483646 w 100"/>
              <a:gd name="T69" fmla="*/ 2147483646 h 101"/>
              <a:gd name="T70" fmla="*/ 2147483646 w 100"/>
              <a:gd name="T71" fmla="*/ 2147483646 h 101"/>
              <a:gd name="T72" fmla="*/ 2147483646 w 100"/>
              <a:gd name="T73" fmla="*/ 2147483646 h 101"/>
              <a:gd name="T74" fmla="*/ 2147483646 w 100"/>
              <a:gd name="T75" fmla="*/ 2147483646 h 101"/>
              <a:gd name="T76" fmla="*/ 2147483646 w 100"/>
              <a:gd name="T77" fmla="*/ 2147483646 h 101"/>
              <a:gd name="T78" fmla="*/ 2147483646 w 100"/>
              <a:gd name="T79" fmla="*/ 2147483646 h 101"/>
              <a:gd name="T80" fmla="*/ 2147483646 w 100"/>
              <a:gd name="T81" fmla="*/ 2147483646 h 101"/>
              <a:gd name="T82" fmla="*/ 2147483646 w 100"/>
              <a:gd name="T83" fmla="*/ 2147483646 h 101"/>
              <a:gd name="T84" fmla="*/ 2147483646 w 100"/>
              <a:gd name="T85" fmla="*/ 2147483646 h 101"/>
              <a:gd name="T86" fmla="*/ 2147483646 w 100"/>
              <a:gd name="T87" fmla="*/ 2147483646 h 101"/>
              <a:gd name="T88" fmla="*/ 2147483646 w 100"/>
              <a:gd name="T89" fmla="*/ 2147483646 h 101"/>
              <a:gd name="T90" fmla="*/ 2147483646 w 100"/>
              <a:gd name="T91" fmla="*/ 2147483646 h 101"/>
              <a:gd name="T92" fmla="*/ 2147483646 w 100"/>
              <a:gd name="T93" fmla="*/ 2147483646 h 101"/>
              <a:gd name="T94" fmla="*/ 2147483646 w 100"/>
              <a:gd name="T95" fmla="*/ 2147483646 h 101"/>
              <a:gd name="T96" fmla="*/ 2147483646 w 100"/>
              <a:gd name="T97" fmla="*/ 2147483646 h 101"/>
              <a:gd name="T98" fmla="*/ 2147483646 w 100"/>
              <a:gd name="T99" fmla="*/ 2147483646 h 101"/>
              <a:gd name="T100" fmla="*/ 2147483646 w 100"/>
              <a:gd name="T101" fmla="*/ 2147483646 h 101"/>
              <a:gd name="T102" fmla="*/ 2147483646 w 100"/>
              <a:gd name="T103" fmla="*/ 2147483646 h 101"/>
              <a:gd name="T104" fmla="*/ 2147483646 w 100"/>
              <a:gd name="T105" fmla="*/ 2147483646 h 101"/>
              <a:gd name="T106" fmla="*/ 2147483646 w 100"/>
              <a:gd name="T107" fmla="*/ 2147483646 h 101"/>
              <a:gd name="T108" fmla="*/ 2147483646 w 100"/>
              <a:gd name="T109" fmla="*/ 2147483646 h 10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0" h="101">
                <a:moveTo>
                  <a:pt x="54" y="49"/>
                </a:moveTo>
                <a:cubicBezTo>
                  <a:pt x="55" y="50"/>
                  <a:pt x="57" y="51"/>
                  <a:pt x="59" y="51"/>
                </a:cubicBezTo>
                <a:cubicBezTo>
                  <a:pt x="61" y="51"/>
                  <a:pt x="62" y="50"/>
                  <a:pt x="63" y="49"/>
                </a:cubicBezTo>
                <a:cubicBezTo>
                  <a:pt x="65" y="48"/>
                  <a:pt x="65" y="46"/>
                  <a:pt x="65" y="44"/>
                </a:cubicBezTo>
                <a:cubicBezTo>
                  <a:pt x="65" y="43"/>
                  <a:pt x="65" y="41"/>
                  <a:pt x="63" y="40"/>
                </a:cubicBezTo>
                <a:cubicBezTo>
                  <a:pt x="63" y="40"/>
                  <a:pt x="63" y="40"/>
                  <a:pt x="63" y="40"/>
                </a:cubicBezTo>
                <a:cubicBezTo>
                  <a:pt x="62" y="38"/>
                  <a:pt x="61" y="38"/>
                  <a:pt x="59" y="38"/>
                </a:cubicBezTo>
                <a:cubicBezTo>
                  <a:pt x="57" y="38"/>
                  <a:pt x="55" y="38"/>
                  <a:pt x="54" y="40"/>
                </a:cubicBezTo>
                <a:cubicBezTo>
                  <a:pt x="54" y="40"/>
                  <a:pt x="54" y="40"/>
                  <a:pt x="54" y="40"/>
                </a:cubicBezTo>
                <a:cubicBezTo>
                  <a:pt x="53" y="41"/>
                  <a:pt x="52" y="43"/>
                  <a:pt x="52" y="44"/>
                </a:cubicBezTo>
                <a:cubicBezTo>
                  <a:pt x="52" y="46"/>
                  <a:pt x="53" y="48"/>
                  <a:pt x="54" y="49"/>
                </a:cubicBezTo>
                <a:cubicBezTo>
                  <a:pt x="54" y="49"/>
                  <a:pt x="54" y="49"/>
                  <a:pt x="54" y="49"/>
                </a:cubicBezTo>
                <a:close/>
                <a:moveTo>
                  <a:pt x="57" y="43"/>
                </a:moveTo>
                <a:cubicBezTo>
                  <a:pt x="57" y="43"/>
                  <a:pt x="57" y="43"/>
                  <a:pt x="57" y="43"/>
                </a:cubicBezTo>
                <a:cubicBezTo>
                  <a:pt x="58" y="43"/>
                  <a:pt x="58" y="42"/>
                  <a:pt x="59" y="42"/>
                </a:cubicBezTo>
                <a:cubicBezTo>
                  <a:pt x="59" y="42"/>
                  <a:pt x="60" y="43"/>
                  <a:pt x="60" y="43"/>
                </a:cubicBezTo>
                <a:cubicBezTo>
                  <a:pt x="60" y="43"/>
                  <a:pt x="61" y="44"/>
                  <a:pt x="61" y="44"/>
                </a:cubicBezTo>
                <a:cubicBezTo>
                  <a:pt x="61" y="45"/>
                  <a:pt x="60" y="45"/>
                  <a:pt x="60" y="46"/>
                </a:cubicBezTo>
                <a:cubicBezTo>
                  <a:pt x="60" y="46"/>
                  <a:pt x="59" y="46"/>
                  <a:pt x="59" y="46"/>
                </a:cubicBezTo>
                <a:cubicBezTo>
                  <a:pt x="58" y="46"/>
                  <a:pt x="58" y="46"/>
                  <a:pt x="57" y="46"/>
                </a:cubicBezTo>
                <a:cubicBezTo>
                  <a:pt x="57" y="45"/>
                  <a:pt x="57" y="45"/>
                  <a:pt x="57" y="44"/>
                </a:cubicBezTo>
                <a:cubicBezTo>
                  <a:pt x="57" y="44"/>
                  <a:pt x="57" y="43"/>
                  <a:pt x="57" y="43"/>
                </a:cubicBezTo>
                <a:close/>
                <a:moveTo>
                  <a:pt x="36" y="49"/>
                </a:moveTo>
                <a:cubicBezTo>
                  <a:pt x="36" y="49"/>
                  <a:pt x="36" y="49"/>
                  <a:pt x="36" y="49"/>
                </a:cubicBezTo>
                <a:cubicBezTo>
                  <a:pt x="38" y="50"/>
                  <a:pt x="39" y="51"/>
                  <a:pt x="41" y="51"/>
                </a:cubicBezTo>
                <a:cubicBezTo>
                  <a:pt x="43" y="51"/>
                  <a:pt x="44" y="50"/>
                  <a:pt x="46" y="49"/>
                </a:cubicBezTo>
                <a:cubicBezTo>
                  <a:pt x="47" y="48"/>
                  <a:pt x="48" y="46"/>
                  <a:pt x="48" y="44"/>
                </a:cubicBezTo>
                <a:cubicBezTo>
                  <a:pt x="48" y="43"/>
                  <a:pt x="47" y="41"/>
                  <a:pt x="46" y="40"/>
                </a:cubicBezTo>
                <a:cubicBezTo>
                  <a:pt x="46" y="40"/>
                  <a:pt x="46" y="40"/>
                  <a:pt x="46" y="40"/>
                </a:cubicBezTo>
                <a:cubicBezTo>
                  <a:pt x="44" y="38"/>
                  <a:pt x="43" y="38"/>
                  <a:pt x="41" y="38"/>
                </a:cubicBezTo>
                <a:cubicBezTo>
                  <a:pt x="39" y="38"/>
                  <a:pt x="38" y="38"/>
                  <a:pt x="36" y="40"/>
                </a:cubicBezTo>
                <a:cubicBezTo>
                  <a:pt x="35" y="41"/>
                  <a:pt x="34" y="43"/>
                  <a:pt x="34" y="44"/>
                </a:cubicBezTo>
                <a:cubicBezTo>
                  <a:pt x="34" y="46"/>
                  <a:pt x="35" y="48"/>
                  <a:pt x="36" y="49"/>
                </a:cubicBezTo>
                <a:close/>
                <a:moveTo>
                  <a:pt x="40" y="43"/>
                </a:moveTo>
                <a:cubicBezTo>
                  <a:pt x="40" y="43"/>
                  <a:pt x="40" y="43"/>
                  <a:pt x="40" y="43"/>
                </a:cubicBezTo>
                <a:cubicBezTo>
                  <a:pt x="40" y="43"/>
                  <a:pt x="40" y="42"/>
                  <a:pt x="41" y="42"/>
                </a:cubicBezTo>
                <a:cubicBezTo>
                  <a:pt x="41" y="42"/>
                  <a:pt x="42" y="43"/>
                  <a:pt x="42" y="43"/>
                </a:cubicBezTo>
                <a:cubicBezTo>
                  <a:pt x="42" y="43"/>
                  <a:pt x="42" y="43"/>
                  <a:pt x="42" y="43"/>
                </a:cubicBezTo>
                <a:cubicBezTo>
                  <a:pt x="43" y="43"/>
                  <a:pt x="43" y="44"/>
                  <a:pt x="43" y="44"/>
                </a:cubicBezTo>
                <a:cubicBezTo>
                  <a:pt x="43" y="45"/>
                  <a:pt x="43" y="45"/>
                  <a:pt x="42" y="46"/>
                </a:cubicBezTo>
                <a:cubicBezTo>
                  <a:pt x="42" y="46"/>
                  <a:pt x="41" y="46"/>
                  <a:pt x="41" y="46"/>
                </a:cubicBezTo>
                <a:cubicBezTo>
                  <a:pt x="40" y="46"/>
                  <a:pt x="40" y="46"/>
                  <a:pt x="40" y="46"/>
                </a:cubicBezTo>
                <a:cubicBezTo>
                  <a:pt x="39" y="45"/>
                  <a:pt x="39" y="45"/>
                  <a:pt x="39" y="44"/>
                </a:cubicBezTo>
                <a:cubicBezTo>
                  <a:pt x="39" y="44"/>
                  <a:pt x="39" y="43"/>
                  <a:pt x="40" y="43"/>
                </a:cubicBezTo>
                <a:close/>
                <a:moveTo>
                  <a:pt x="96" y="0"/>
                </a:moveTo>
                <a:cubicBezTo>
                  <a:pt x="96" y="0"/>
                  <a:pt x="96" y="0"/>
                  <a:pt x="96" y="0"/>
                </a:cubicBezTo>
                <a:cubicBezTo>
                  <a:pt x="3" y="0"/>
                  <a:pt x="3" y="0"/>
                  <a:pt x="3" y="0"/>
                </a:cubicBezTo>
                <a:cubicBezTo>
                  <a:pt x="1" y="0"/>
                  <a:pt x="0" y="2"/>
                  <a:pt x="0" y="4"/>
                </a:cubicBezTo>
                <a:cubicBezTo>
                  <a:pt x="0" y="97"/>
                  <a:pt x="0" y="97"/>
                  <a:pt x="0" y="97"/>
                </a:cubicBezTo>
                <a:cubicBezTo>
                  <a:pt x="0" y="99"/>
                  <a:pt x="1" y="101"/>
                  <a:pt x="3" y="101"/>
                </a:cubicBezTo>
                <a:cubicBezTo>
                  <a:pt x="96" y="101"/>
                  <a:pt x="96" y="101"/>
                  <a:pt x="96" y="101"/>
                </a:cubicBezTo>
                <a:cubicBezTo>
                  <a:pt x="98" y="101"/>
                  <a:pt x="100" y="99"/>
                  <a:pt x="100" y="97"/>
                </a:cubicBezTo>
                <a:cubicBezTo>
                  <a:pt x="100" y="4"/>
                  <a:pt x="100" y="4"/>
                  <a:pt x="100" y="4"/>
                </a:cubicBezTo>
                <a:cubicBezTo>
                  <a:pt x="100" y="2"/>
                  <a:pt x="98" y="0"/>
                  <a:pt x="96" y="0"/>
                </a:cubicBezTo>
                <a:close/>
                <a:moveTo>
                  <a:pt x="92" y="93"/>
                </a:moveTo>
                <a:cubicBezTo>
                  <a:pt x="92" y="93"/>
                  <a:pt x="92" y="93"/>
                  <a:pt x="92" y="93"/>
                </a:cubicBezTo>
                <a:cubicBezTo>
                  <a:pt x="7" y="93"/>
                  <a:pt x="7" y="93"/>
                  <a:pt x="7" y="93"/>
                </a:cubicBezTo>
                <a:cubicBezTo>
                  <a:pt x="7" y="30"/>
                  <a:pt x="7" y="30"/>
                  <a:pt x="7" y="30"/>
                </a:cubicBezTo>
                <a:cubicBezTo>
                  <a:pt x="92" y="30"/>
                  <a:pt x="92" y="30"/>
                  <a:pt x="92" y="30"/>
                </a:cubicBezTo>
                <a:cubicBezTo>
                  <a:pt x="92" y="93"/>
                  <a:pt x="92" y="93"/>
                  <a:pt x="92" y="93"/>
                </a:cubicBezTo>
                <a:close/>
                <a:moveTo>
                  <a:pt x="92" y="26"/>
                </a:moveTo>
                <a:cubicBezTo>
                  <a:pt x="92" y="26"/>
                  <a:pt x="92" y="26"/>
                  <a:pt x="92" y="26"/>
                </a:cubicBezTo>
                <a:cubicBezTo>
                  <a:pt x="7" y="26"/>
                  <a:pt x="7" y="26"/>
                  <a:pt x="7" y="26"/>
                </a:cubicBezTo>
                <a:cubicBezTo>
                  <a:pt x="7" y="8"/>
                  <a:pt x="7" y="8"/>
                  <a:pt x="7" y="8"/>
                </a:cubicBezTo>
                <a:cubicBezTo>
                  <a:pt x="15" y="8"/>
                  <a:pt x="15" y="8"/>
                  <a:pt x="15" y="8"/>
                </a:cubicBezTo>
                <a:cubicBezTo>
                  <a:pt x="15" y="14"/>
                  <a:pt x="15" y="14"/>
                  <a:pt x="15" y="14"/>
                </a:cubicBezTo>
                <a:cubicBezTo>
                  <a:pt x="15" y="16"/>
                  <a:pt x="17" y="18"/>
                  <a:pt x="19" y="18"/>
                </a:cubicBezTo>
                <a:cubicBezTo>
                  <a:pt x="21" y="18"/>
                  <a:pt x="23" y="16"/>
                  <a:pt x="23" y="14"/>
                </a:cubicBezTo>
                <a:cubicBezTo>
                  <a:pt x="23" y="8"/>
                  <a:pt x="23" y="8"/>
                  <a:pt x="23" y="8"/>
                </a:cubicBezTo>
                <a:cubicBezTo>
                  <a:pt x="36" y="8"/>
                  <a:pt x="36" y="8"/>
                  <a:pt x="36" y="8"/>
                </a:cubicBezTo>
                <a:cubicBezTo>
                  <a:pt x="36" y="14"/>
                  <a:pt x="36" y="14"/>
                  <a:pt x="36" y="14"/>
                </a:cubicBezTo>
                <a:cubicBezTo>
                  <a:pt x="36" y="16"/>
                  <a:pt x="37" y="18"/>
                  <a:pt x="39" y="18"/>
                </a:cubicBezTo>
                <a:cubicBezTo>
                  <a:pt x="42" y="18"/>
                  <a:pt x="43" y="16"/>
                  <a:pt x="43" y="14"/>
                </a:cubicBezTo>
                <a:cubicBezTo>
                  <a:pt x="43" y="8"/>
                  <a:pt x="43" y="8"/>
                  <a:pt x="43" y="8"/>
                </a:cubicBezTo>
                <a:cubicBezTo>
                  <a:pt x="56" y="8"/>
                  <a:pt x="56" y="8"/>
                  <a:pt x="56" y="8"/>
                </a:cubicBezTo>
                <a:cubicBezTo>
                  <a:pt x="56" y="14"/>
                  <a:pt x="56" y="14"/>
                  <a:pt x="56" y="14"/>
                </a:cubicBezTo>
                <a:cubicBezTo>
                  <a:pt x="56" y="16"/>
                  <a:pt x="58" y="18"/>
                  <a:pt x="60" y="18"/>
                </a:cubicBezTo>
                <a:cubicBezTo>
                  <a:pt x="62" y="18"/>
                  <a:pt x="64" y="16"/>
                  <a:pt x="64" y="14"/>
                </a:cubicBezTo>
                <a:cubicBezTo>
                  <a:pt x="64" y="8"/>
                  <a:pt x="64" y="8"/>
                  <a:pt x="64" y="8"/>
                </a:cubicBezTo>
                <a:cubicBezTo>
                  <a:pt x="77" y="8"/>
                  <a:pt x="77" y="8"/>
                  <a:pt x="77" y="8"/>
                </a:cubicBezTo>
                <a:cubicBezTo>
                  <a:pt x="77" y="14"/>
                  <a:pt x="77" y="14"/>
                  <a:pt x="77" y="14"/>
                </a:cubicBezTo>
                <a:cubicBezTo>
                  <a:pt x="77" y="16"/>
                  <a:pt x="79" y="18"/>
                  <a:pt x="81" y="18"/>
                </a:cubicBezTo>
                <a:cubicBezTo>
                  <a:pt x="83" y="18"/>
                  <a:pt x="85" y="16"/>
                  <a:pt x="85" y="14"/>
                </a:cubicBezTo>
                <a:cubicBezTo>
                  <a:pt x="85" y="8"/>
                  <a:pt x="85" y="8"/>
                  <a:pt x="85" y="8"/>
                </a:cubicBezTo>
                <a:cubicBezTo>
                  <a:pt x="92" y="8"/>
                  <a:pt x="92" y="8"/>
                  <a:pt x="92" y="8"/>
                </a:cubicBezTo>
                <a:cubicBezTo>
                  <a:pt x="92" y="26"/>
                  <a:pt x="92" y="26"/>
                  <a:pt x="92" y="26"/>
                </a:cubicBezTo>
                <a:close/>
                <a:moveTo>
                  <a:pt x="72" y="49"/>
                </a:moveTo>
                <a:cubicBezTo>
                  <a:pt x="72" y="49"/>
                  <a:pt x="72" y="49"/>
                  <a:pt x="72" y="49"/>
                </a:cubicBezTo>
                <a:cubicBezTo>
                  <a:pt x="73" y="50"/>
                  <a:pt x="75" y="51"/>
                  <a:pt x="77" y="51"/>
                </a:cubicBezTo>
                <a:cubicBezTo>
                  <a:pt x="78" y="51"/>
                  <a:pt x="80" y="50"/>
                  <a:pt x="81" y="49"/>
                </a:cubicBezTo>
                <a:cubicBezTo>
                  <a:pt x="82" y="48"/>
                  <a:pt x="83" y="46"/>
                  <a:pt x="83" y="44"/>
                </a:cubicBezTo>
                <a:cubicBezTo>
                  <a:pt x="83" y="43"/>
                  <a:pt x="82" y="41"/>
                  <a:pt x="81" y="40"/>
                </a:cubicBezTo>
                <a:cubicBezTo>
                  <a:pt x="81" y="40"/>
                  <a:pt x="81" y="40"/>
                  <a:pt x="81" y="40"/>
                </a:cubicBezTo>
                <a:cubicBezTo>
                  <a:pt x="80" y="38"/>
                  <a:pt x="78" y="38"/>
                  <a:pt x="77" y="38"/>
                </a:cubicBezTo>
                <a:cubicBezTo>
                  <a:pt x="75" y="38"/>
                  <a:pt x="73" y="38"/>
                  <a:pt x="72" y="40"/>
                </a:cubicBezTo>
                <a:cubicBezTo>
                  <a:pt x="71" y="41"/>
                  <a:pt x="70" y="43"/>
                  <a:pt x="70" y="44"/>
                </a:cubicBezTo>
                <a:cubicBezTo>
                  <a:pt x="70" y="46"/>
                  <a:pt x="71" y="48"/>
                  <a:pt x="72" y="49"/>
                </a:cubicBezTo>
                <a:close/>
                <a:moveTo>
                  <a:pt x="75" y="43"/>
                </a:moveTo>
                <a:cubicBezTo>
                  <a:pt x="75" y="43"/>
                  <a:pt x="75" y="43"/>
                  <a:pt x="75" y="43"/>
                </a:cubicBezTo>
                <a:cubicBezTo>
                  <a:pt x="76" y="43"/>
                  <a:pt x="76" y="42"/>
                  <a:pt x="77" y="42"/>
                </a:cubicBezTo>
                <a:cubicBezTo>
                  <a:pt x="77" y="42"/>
                  <a:pt x="78" y="43"/>
                  <a:pt x="78" y="43"/>
                </a:cubicBezTo>
                <a:cubicBezTo>
                  <a:pt x="78" y="43"/>
                  <a:pt x="79" y="44"/>
                  <a:pt x="79" y="44"/>
                </a:cubicBezTo>
                <a:cubicBezTo>
                  <a:pt x="79" y="45"/>
                  <a:pt x="78" y="45"/>
                  <a:pt x="78" y="46"/>
                </a:cubicBezTo>
                <a:cubicBezTo>
                  <a:pt x="78" y="46"/>
                  <a:pt x="77" y="46"/>
                  <a:pt x="77" y="46"/>
                </a:cubicBezTo>
                <a:cubicBezTo>
                  <a:pt x="76" y="46"/>
                  <a:pt x="76" y="46"/>
                  <a:pt x="75" y="46"/>
                </a:cubicBezTo>
                <a:cubicBezTo>
                  <a:pt x="75" y="45"/>
                  <a:pt x="75" y="45"/>
                  <a:pt x="75" y="44"/>
                </a:cubicBezTo>
                <a:cubicBezTo>
                  <a:pt x="75" y="44"/>
                  <a:pt x="75" y="43"/>
                  <a:pt x="75" y="43"/>
                </a:cubicBezTo>
                <a:close/>
                <a:moveTo>
                  <a:pt x="72" y="66"/>
                </a:moveTo>
                <a:cubicBezTo>
                  <a:pt x="72" y="66"/>
                  <a:pt x="72" y="66"/>
                  <a:pt x="72" y="66"/>
                </a:cubicBezTo>
                <a:cubicBezTo>
                  <a:pt x="73" y="68"/>
                  <a:pt x="75" y="68"/>
                  <a:pt x="77" y="68"/>
                </a:cubicBezTo>
                <a:cubicBezTo>
                  <a:pt x="78" y="68"/>
                  <a:pt x="80" y="68"/>
                  <a:pt x="81" y="66"/>
                </a:cubicBezTo>
                <a:cubicBezTo>
                  <a:pt x="81" y="66"/>
                  <a:pt x="81" y="66"/>
                  <a:pt x="81" y="66"/>
                </a:cubicBezTo>
                <a:cubicBezTo>
                  <a:pt x="82" y="65"/>
                  <a:pt x="83" y="64"/>
                  <a:pt x="83" y="62"/>
                </a:cubicBezTo>
                <a:cubicBezTo>
                  <a:pt x="83" y="60"/>
                  <a:pt x="82" y="58"/>
                  <a:pt x="81" y="57"/>
                </a:cubicBezTo>
                <a:cubicBezTo>
                  <a:pt x="81" y="57"/>
                  <a:pt x="81" y="57"/>
                  <a:pt x="81" y="57"/>
                </a:cubicBezTo>
                <a:cubicBezTo>
                  <a:pt x="80" y="56"/>
                  <a:pt x="78" y="55"/>
                  <a:pt x="77" y="55"/>
                </a:cubicBezTo>
                <a:cubicBezTo>
                  <a:pt x="75" y="55"/>
                  <a:pt x="73" y="56"/>
                  <a:pt x="72" y="57"/>
                </a:cubicBezTo>
                <a:cubicBezTo>
                  <a:pt x="71" y="58"/>
                  <a:pt x="70" y="60"/>
                  <a:pt x="70" y="62"/>
                </a:cubicBezTo>
                <a:cubicBezTo>
                  <a:pt x="70" y="64"/>
                  <a:pt x="71" y="65"/>
                  <a:pt x="72" y="66"/>
                </a:cubicBezTo>
                <a:cubicBezTo>
                  <a:pt x="72" y="66"/>
                  <a:pt x="72" y="66"/>
                  <a:pt x="72" y="66"/>
                </a:cubicBezTo>
                <a:close/>
                <a:moveTo>
                  <a:pt x="75" y="60"/>
                </a:moveTo>
                <a:cubicBezTo>
                  <a:pt x="75" y="60"/>
                  <a:pt x="75" y="60"/>
                  <a:pt x="75" y="60"/>
                </a:cubicBezTo>
                <a:cubicBezTo>
                  <a:pt x="76" y="60"/>
                  <a:pt x="76" y="60"/>
                  <a:pt x="77" y="60"/>
                </a:cubicBezTo>
                <a:cubicBezTo>
                  <a:pt x="77" y="60"/>
                  <a:pt x="78" y="60"/>
                  <a:pt x="78" y="60"/>
                </a:cubicBezTo>
                <a:cubicBezTo>
                  <a:pt x="78" y="61"/>
                  <a:pt x="79" y="61"/>
                  <a:pt x="79" y="62"/>
                </a:cubicBezTo>
                <a:cubicBezTo>
                  <a:pt x="79" y="62"/>
                  <a:pt x="78" y="63"/>
                  <a:pt x="78" y="63"/>
                </a:cubicBezTo>
                <a:cubicBezTo>
                  <a:pt x="78" y="64"/>
                  <a:pt x="77" y="64"/>
                  <a:pt x="77" y="64"/>
                </a:cubicBezTo>
                <a:cubicBezTo>
                  <a:pt x="76" y="64"/>
                  <a:pt x="76" y="64"/>
                  <a:pt x="75" y="63"/>
                </a:cubicBezTo>
                <a:cubicBezTo>
                  <a:pt x="75" y="63"/>
                  <a:pt x="75" y="62"/>
                  <a:pt x="75" y="62"/>
                </a:cubicBezTo>
                <a:cubicBezTo>
                  <a:pt x="75" y="61"/>
                  <a:pt x="75" y="61"/>
                  <a:pt x="75" y="60"/>
                </a:cubicBezTo>
                <a:close/>
                <a:moveTo>
                  <a:pt x="36" y="84"/>
                </a:moveTo>
                <a:cubicBezTo>
                  <a:pt x="36" y="84"/>
                  <a:pt x="36" y="84"/>
                  <a:pt x="36" y="84"/>
                </a:cubicBezTo>
                <a:cubicBezTo>
                  <a:pt x="38" y="85"/>
                  <a:pt x="39" y="86"/>
                  <a:pt x="41" y="86"/>
                </a:cubicBezTo>
                <a:cubicBezTo>
                  <a:pt x="43" y="86"/>
                  <a:pt x="44" y="85"/>
                  <a:pt x="46" y="84"/>
                </a:cubicBezTo>
                <a:cubicBezTo>
                  <a:pt x="46" y="84"/>
                  <a:pt x="46" y="84"/>
                  <a:pt x="46" y="84"/>
                </a:cubicBezTo>
                <a:cubicBezTo>
                  <a:pt x="47" y="83"/>
                  <a:pt x="48" y="81"/>
                  <a:pt x="48" y="79"/>
                </a:cubicBezTo>
                <a:cubicBezTo>
                  <a:pt x="48" y="78"/>
                  <a:pt x="47" y="76"/>
                  <a:pt x="46" y="75"/>
                </a:cubicBezTo>
                <a:cubicBezTo>
                  <a:pt x="46" y="75"/>
                  <a:pt x="46" y="75"/>
                  <a:pt x="46" y="75"/>
                </a:cubicBezTo>
                <a:cubicBezTo>
                  <a:pt x="44" y="73"/>
                  <a:pt x="43" y="73"/>
                  <a:pt x="41" y="73"/>
                </a:cubicBezTo>
                <a:cubicBezTo>
                  <a:pt x="39" y="73"/>
                  <a:pt x="38" y="73"/>
                  <a:pt x="36" y="75"/>
                </a:cubicBezTo>
                <a:cubicBezTo>
                  <a:pt x="36" y="75"/>
                  <a:pt x="36" y="75"/>
                  <a:pt x="36" y="75"/>
                </a:cubicBezTo>
                <a:cubicBezTo>
                  <a:pt x="35" y="76"/>
                  <a:pt x="34" y="78"/>
                  <a:pt x="34" y="79"/>
                </a:cubicBezTo>
                <a:cubicBezTo>
                  <a:pt x="34" y="81"/>
                  <a:pt x="35" y="83"/>
                  <a:pt x="36" y="84"/>
                </a:cubicBezTo>
                <a:close/>
                <a:moveTo>
                  <a:pt x="40" y="78"/>
                </a:moveTo>
                <a:cubicBezTo>
                  <a:pt x="40" y="78"/>
                  <a:pt x="40" y="78"/>
                  <a:pt x="40" y="78"/>
                </a:cubicBezTo>
                <a:cubicBezTo>
                  <a:pt x="40" y="78"/>
                  <a:pt x="40" y="77"/>
                  <a:pt x="41" y="77"/>
                </a:cubicBezTo>
                <a:cubicBezTo>
                  <a:pt x="41" y="77"/>
                  <a:pt x="42" y="78"/>
                  <a:pt x="42" y="78"/>
                </a:cubicBezTo>
                <a:cubicBezTo>
                  <a:pt x="42" y="78"/>
                  <a:pt x="42" y="78"/>
                  <a:pt x="42" y="78"/>
                </a:cubicBezTo>
                <a:cubicBezTo>
                  <a:pt x="43" y="78"/>
                  <a:pt x="43" y="79"/>
                  <a:pt x="43" y="79"/>
                </a:cubicBezTo>
                <a:cubicBezTo>
                  <a:pt x="43" y="80"/>
                  <a:pt x="43" y="80"/>
                  <a:pt x="42" y="81"/>
                </a:cubicBezTo>
                <a:cubicBezTo>
                  <a:pt x="42" y="81"/>
                  <a:pt x="42" y="81"/>
                  <a:pt x="42" y="81"/>
                </a:cubicBezTo>
                <a:cubicBezTo>
                  <a:pt x="42" y="81"/>
                  <a:pt x="41" y="81"/>
                  <a:pt x="41" y="81"/>
                </a:cubicBezTo>
                <a:cubicBezTo>
                  <a:pt x="40" y="81"/>
                  <a:pt x="40" y="81"/>
                  <a:pt x="40" y="81"/>
                </a:cubicBezTo>
                <a:cubicBezTo>
                  <a:pt x="39" y="80"/>
                  <a:pt x="39" y="80"/>
                  <a:pt x="39" y="79"/>
                </a:cubicBezTo>
                <a:cubicBezTo>
                  <a:pt x="39" y="79"/>
                  <a:pt x="39" y="78"/>
                  <a:pt x="40" y="78"/>
                </a:cubicBezTo>
                <a:close/>
                <a:moveTo>
                  <a:pt x="18" y="66"/>
                </a:moveTo>
                <a:cubicBezTo>
                  <a:pt x="18" y="66"/>
                  <a:pt x="18" y="66"/>
                  <a:pt x="18" y="66"/>
                </a:cubicBezTo>
                <a:cubicBezTo>
                  <a:pt x="20" y="68"/>
                  <a:pt x="21" y="68"/>
                  <a:pt x="23" y="68"/>
                </a:cubicBezTo>
                <a:cubicBezTo>
                  <a:pt x="25" y="68"/>
                  <a:pt x="27" y="68"/>
                  <a:pt x="28" y="66"/>
                </a:cubicBezTo>
                <a:cubicBezTo>
                  <a:pt x="28" y="66"/>
                  <a:pt x="28" y="66"/>
                  <a:pt x="28" y="66"/>
                </a:cubicBezTo>
                <a:cubicBezTo>
                  <a:pt x="29" y="65"/>
                  <a:pt x="30" y="64"/>
                  <a:pt x="30" y="62"/>
                </a:cubicBezTo>
                <a:cubicBezTo>
                  <a:pt x="30" y="60"/>
                  <a:pt x="29" y="58"/>
                  <a:pt x="28" y="57"/>
                </a:cubicBezTo>
                <a:cubicBezTo>
                  <a:pt x="28" y="57"/>
                  <a:pt x="28" y="57"/>
                  <a:pt x="28" y="57"/>
                </a:cubicBezTo>
                <a:cubicBezTo>
                  <a:pt x="27" y="56"/>
                  <a:pt x="25" y="55"/>
                  <a:pt x="23" y="55"/>
                </a:cubicBezTo>
                <a:cubicBezTo>
                  <a:pt x="21" y="55"/>
                  <a:pt x="20" y="56"/>
                  <a:pt x="18" y="57"/>
                </a:cubicBezTo>
                <a:cubicBezTo>
                  <a:pt x="17" y="58"/>
                  <a:pt x="16" y="60"/>
                  <a:pt x="16" y="62"/>
                </a:cubicBezTo>
                <a:cubicBezTo>
                  <a:pt x="16" y="64"/>
                  <a:pt x="17" y="65"/>
                  <a:pt x="18" y="66"/>
                </a:cubicBezTo>
                <a:cubicBezTo>
                  <a:pt x="18" y="66"/>
                  <a:pt x="18" y="66"/>
                  <a:pt x="18" y="66"/>
                </a:cubicBezTo>
                <a:close/>
                <a:moveTo>
                  <a:pt x="22" y="60"/>
                </a:moveTo>
                <a:cubicBezTo>
                  <a:pt x="22" y="60"/>
                  <a:pt x="22" y="60"/>
                  <a:pt x="22" y="60"/>
                </a:cubicBezTo>
                <a:cubicBezTo>
                  <a:pt x="22" y="60"/>
                  <a:pt x="22" y="60"/>
                  <a:pt x="22" y="60"/>
                </a:cubicBezTo>
                <a:cubicBezTo>
                  <a:pt x="22" y="60"/>
                  <a:pt x="23" y="60"/>
                  <a:pt x="23" y="60"/>
                </a:cubicBezTo>
                <a:cubicBezTo>
                  <a:pt x="24" y="60"/>
                  <a:pt x="24" y="60"/>
                  <a:pt x="24" y="60"/>
                </a:cubicBezTo>
                <a:cubicBezTo>
                  <a:pt x="25" y="61"/>
                  <a:pt x="25" y="61"/>
                  <a:pt x="25" y="62"/>
                </a:cubicBezTo>
                <a:cubicBezTo>
                  <a:pt x="25" y="62"/>
                  <a:pt x="25" y="63"/>
                  <a:pt x="24" y="63"/>
                </a:cubicBezTo>
                <a:cubicBezTo>
                  <a:pt x="24" y="64"/>
                  <a:pt x="24" y="64"/>
                  <a:pt x="23" y="64"/>
                </a:cubicBezTo>
                <a:cubicBezTo>
                  <a:pt x="23" y="64"/>
                  <a:pt x="22" y="64"/>
                  <a:pt x="22" y="63"/>
                </a:cubicBezTo>
                <a:cubicBezTo>
                  <a:pt x="22" y="63"/>
                  <a:pt x="22" y="63"/>
                  <a:pt x="22" y="63"/>
                </a:cubicBezTo>
                <a:cubicBezTo>
                  <a:pt x="21" y="63"/>
                  <a:pt x="21" y="62"/>
                  <a:pt x="21" y="62"/>
                </a:cubicBezTo>
                <a:cubicBezTo>
                  <a:pt x="21" y="61"/>
                  <a:pt x="21" y="61"/>
                  <a:pt x="22" y="60"/>
                </a:cubicBezTo>
                <a:close/>
                <a:moveTo>
                  <a:pt x="18" y="84"/>
                </a:moveTo>
                <a:cubicBezTo>
                  <a:pt x="18" y="84"/>
                  <a:pt x="18" y="84"/>
                  <a:pt x="18" y="84"/>
                </a:cubicBezTo>
                <a:cubicBezTo>
                  <a:pt x="20" y="85"/>
                  <a:pt x="21" y="86"/>
                  <a:pt x="23" y="86"/>
                </a:cubicBezTo>
                <a:cubicBezTo>
                  <a:pt x="25" y="86"/>
                  <a:pt x="27" y="85"/>
                  <a:pt x="28" y="84"/>
                </a:cubicBezTo>
                <a:cubicBezTo>
                  <a:pt x="28" y="84"/>
                  <a:pt x="28" y="84"/>
                  <a:pt x="28" y="84"/>
                </a:cubicBezTo>
                <a:cubicBezTo>
                  <a:pt x="29" y="83"/>
                  <a:pt x="30" y="81"/>
                  <a:pt x="30" y="79"/>
                </a:cubicBezTo>
                <a:cubicBezTo>
                  <a:pt x="30" y="78"/>
                  <a:pt x="29" y="76"/>
                  <a:pt x="28" y="75"/>
                </a:cubicBezTo>
                <a:cubicBezTo>
                  <a:pt x="28" y="75"/>
                  <a:pt x="28" y="75"/>
                  <a:pt x="28" y="75"/>
                </a:cubicBezTo>
                <a:cubicBezTo>
                  <a:pt x="27" y="73"/>
                  <a:pt x="25" y="73"/>
                  <a:pt x="23" y="73"/>
                </a:cubicBezTo>
                <a:cubicBezTo>
                  <a:pt x="21" y="73"/>
                  <a:pt x="20" y="73"/>
                  <a:pt x="18" y="75"/>
                </a:cubicBezTo>
                <a:cubicBezTo>
                  <a:pt x="18" y="75"/>
                  <a:pt x="18" y="75"/>
                  <a:pt x="18" y="75"/>
                </a:cubicBezTo>
                <a:cubicBezTo>
                  <a:pt x="17" y="76"/>
                  <a:pt x="16" y="78"/>
                  <a:pt x="16" y="79"/>
                </a:cubicBezTo>
                <a:cubicBezTo>
                  <a:pt x="16" y="81"/>
                  <a:pt x="17" y="83"/>
                  <a:pt x="18" y="84"/>
                </a:cubicBezTo>
                <a:close/>
                <a:moveTo>
                  <a:pt x="22" y="78"/>
                </a:moveTo>
                <a:cubicBezTo>
                  <a:pt x="22" y="78"/>
                  <a:pt x="22" y="78"/>
                  <a:pt x="22" y="78"/>
                </a:cubicBezTo>
                <a:cubicBezTo>
                  <a:pt x="22" y="78"/>
                  <a:pt x="22" y="78"/>
                  <a:pt x="22" y="78"/>
                </a:cubicBezTo>
                <a:cubicBezTo>
                  <a:pt x="22" y="78"/>
                  <a:pt x="23" y="77"/>
                  <a:pt x="23" y="77"/>
                </a:cubicBezTo>
                <a:cubicBezTo>
                  <a:pt x="24" y="77"/>
                  <a:pt x="24" y="78"/>
                  <a:pt x="24" y="78"/>
                </a:cubicBezTo>
                <a:cubicBezTo>
                  <a:pt x="25" y="78"/>
                  <a:pt x="25" y="79"/>
                  <a:pt x="25" y="79"/>
                </a:cubicBezTo>
                <a:cubicBezTo>
                  <a:pt x="25" y="80"/>
                  <a:pt x="25" y="80"/>
                  <a:pt x="24" y="81"/>
                </a:cubicBezTo>
                <a:cubicBezTo>
                  <a:pt x="24" y="81"/>
                  <a:pt x="24" y="81"/>
                  <a:pt x="23" y="81"/>
                </a:cubicBezTo>
                <a:cubicBezTo>
                  <a:pt x="23" y="81"/>
                  <a:pt x="22" y="81"/>
                  <a:pt x="22" y="81"/>
                </a:cubicBezTo>
                <a:cubicBezTo>
                  <a:pt x="22" y="81"/>
                  <a:pt x="22" y="81"/>
                  <a:pt x="22" y="81"/>
                </a:cubicBezTo>
                <a:cubicBezTo>
                  <a:pt x="21" y="80"/>
                  <a:pt x="21" y="80"/>
                  <a:pt x="21" y="79"/>
                </a:cubicBezTo>
                <a:cubicBezTo>
                  <a:pt x="21" y="79"/>
                  <a:pt x="21" y="78"/>
                  <a:pt x="22" y="78"/>
                </a:cubicBezTo>
                <a:close/>
                <a:moveTo>
                  <a:pt x="54" y="66"/>
                </a:moveTo>
                <a:cubicBezTo>
                  <a:pt x="54" y="66"/>
                  <a:pt x="54" y="66"/>
                  <a:pt x="54" y="66"/>
                </a:cubicBezTo>
                <a:cubicBezTo>
                  <a:pt x="55" y="68"/>
                  <a:pt x="57" y="68"/>
                  <a:pt x="59" y="68"/>
                </a:cubicBezTo>
                <a:cubicBezTo>
                  <a:pt x="61" y="68"/>
                  <a:pt x="62" y="68"/>
                  <a:pt x="63" y="66"/>
                </a:cubicBezTo>
                <a:cubicBezTo>
                  <a:pt x="63" y="66"/>
                  <a:pt x="63" y="66"/>
                  <a:pt x="63" y="66"/>
                </a:cubicBezTo>
                <a:cubicBezTo>
                  <a:pt x="65" y="65"/>
                  <a:pt x="65" y="64"/>
                  <a:pt x="65" y="62"/>
                </a:cubicBezTo>
                <a:cubicBezTo>
                  <a:pt x="65" y="60"/>
                  <a:pt x="65" y="58"/>
                  <a:pt x="63" y="57"/>
                </a:cubicBezTo>
                <a:cubicBezTo>
                  <a:pt x="63" y="57"/>
                  <a:pt x="63" y="57"/>
                  <a:pt x="63" y="57"/>
                </a:cubicBezTo>
                <a:cubicBezTo>
                  <a:pt x="62" y="56"/>
                  <a:pt x="61" y="55"/>
                  <a:pt x="59" y="55"/>
                </a:cubicBezTo>
                <a:cubicBezTo>
                  <a:pt x="57" y="55"/>
                  <a:pt x="55" y="56"/>
                  <a:pt x="54" y="57"/>
                </a:cubicBezTo>
                <a:cubicBezTo>
                  <a:pt x="54" y="57"/>
                  <a:pt x="54" y="57"/>
                  <a:pt x="54" y="57"/>
                </a:cubicBezTo>
                <a:cubicBezTo>
                  <a:pt x="53" y="58"/>
                  <a:pt x="52" y="60"/>
                  <a:pt x="52" y="62"/>
                </a:cubicBezTo>
                <a:cubicBezTo>
                  <a:pt x="52" y="64"/>
                  <a:pt x="53" y="65"/>
                  <a:pt x="54" y="66"/>
                </a:cubicBezTo>
                <a:cubicBezTo>
                  <a:pt x="54" y="66"/>
                  <a:pt x="54" y="66"/>
                  <a:pt x="54" y="66"/>
                </a:cubicBezTo>
                <a:close/>
                <a:moveTo>
                  <a:pt x="57" y="60"/>
                </a:moveTo>
                <a:cubicBezTo>
                  <a:pt x="57" y="60"/>
                  <a:pt x="57" y="60"/>
                  <a:pt x="57" y="60"/>
                </a:cubicBezTo>
                <a:cubicBezTo>
                  <a:pt x="58" y="60"/>
                  <a:pt x="58" y="60"/>
                  <a:pt x="59" y="60"/>
                </a:cubicBezTo>
                <a:cubicBezTo>
                  <a:pt x="59" y="60"/>
                  <a:pt x="60" y="60"/>
                  <a:pt x="60" y="60"/>
                </a:cubicBezTo>
                <a:cubicBezTo>
                  <a:pt x="60" y="61"/>
                  <a:pt x="61" y="61"/>
                  <a:pt x="61" y="62"/>
                </a:cubicBezTo>
                <a:cubicBezTo>
                  <a:pt x="61" y="62"/>
                  <a:pt x="60" y="63"/>
                  <a:pt x="60" y="63"/>
                </a:cubicBezTo>
                <a:cubicBezTo>
                  <a:pt x="60" y="64"/>
                  <a:pt x="59" y="64"/>
                  <a:pt x="59" y="64"/>
                </a:cubicBezTo>
                <a:cubicBezTo>
                  <a:pt x="58" y="64"/>
                  <a:pt x="58" y="64"/>
                  <a:pt x="57" y="63"/>
                </a:cubicBezTo>
                <a:cubicBezTo>
                  <a:pt x="57" y="63"/>
                  <a:pt x="57" y="62"/>
                  <a:pt x="57" y="62"/>
                </a:cubicBezTo>
                <a:cubicBezTo>
                  <a:pt x="57" y="61"/>
                  <a:pt x="57" y="61"/>
                  <a:pt x="57" y="60"/>
                </a:cubicBezTo>
                <a:close/>
                <a:moveTo>
                  <a:pt x="54" y="84"/>
                </a:moveTo>
                <a:cubicBezTo>
                  <a:pt x="54" y="84"/>
                  <a:pt x="54" y="84"/>
                  <a:pt x="54" y="84"/>
                </a:cubicBezTo>
                <a:cubicBezTo>
                  <a:pt x="55" y="85"/>
                  <a:pt x="57" y="86"/>
                  <a:pt x="59" y="86"/>
                </a:cubicBezTo>
                <a:cubicBezTo>
                  <a:pt x="61" y="86"/>
                  <a:pt x="62" y="85"/>
                  <a:pt x="63" y="84"/>
                </a:cubicBezTo>
                <a:cubicBezTo>
                  <a:pt x="63" y="84"/>
                  <a:pt x="63" y="84"/>
                  <a:pt x="63" y="84"/>
                </a:cubicBezTo>
                <a:cubicBezTo>
                  <a:pt x="65" y="83"/>
                  <a:pt x="65" y="81"/>
                  <a:pt x="65" y="79"/>
                </a:cubicBezTo>
                <a:cubicBezTo>
                  <a:pt x="65" y="78"/>
                  <a:pt x="65" y="76"/>
                  <a:pt x="63" y="75"/>
                </a:cubicBezTo>
                <a:cubicBezTo>
                  <a:pt x="63" y="75"/>
                  <a:pt x="63" y="75"/>
                  <a:pt x="63" y="75"/>
                </a:cubicBezTo>
                <a:cubicBezTo>
                  <a:pt x="62" y="73"/>
                  <a:pt x="61" y="73"/>
                  <a:pt x="59" y="73"/>
                </a:cubicBezTo>
                <a:cubicBezTo>
                  <a:pt x="57" y="73"/>
                  <a:pt x="55" y="73"/>
                  <a:pt x="54" y="75"/>
                </a:cubicBezTo>
                <a:cubicBezTo>
                  <a:pt x="54" y="75"/>
                  <a:pt x="54" y="75"/>
                  <a:pt x="54" y="75"/>
                </a:cubicBezTo>
                <a:cubicBezTo>
                  <a:pt x="53" y="76"/>
                  <a:pt x="52" y="78"/>
                  <a:pt x="52" y="79"/>
                </a:cubicBezTo>
                <a:cubicBezTo>
                  <a:pt x="52" y="81"/>
                  <a:pt x="53" y="83"/>
                  <a:pt x="54" y="84"/>
                </a:cubicBezTo>
                <a:cubicBezTo>
                  <a:pt x="54" y="84"/>
                  <a:pt x="54" y="84"/>
                  <a:pt x="54" y="84"/>
                </a:cubicBezTo>
                <a:close/>
                <a:moveTo>
                  <a:pt x="57" y="78"/>
                </a:moveTo>
                <a:cubicBezTo>
                  <a:pt x="57" y="78"/>
                  <a:pt x="57" y="78"/>
                  <a:pt x="57" y="78"/>
                </a:cubicBezTo>
                <a:cubicBezTo>
                  <a:pt x="58" y="78"/>
                  <a:pt x="58" y="77"/>
                  <a:pt x="59" y="77"/>
                </a:cubicBezTo>
                <a:cubicBezTo>
                  <a:pt x="59" y="77"/>
                  <a:pt x="60" y="78"/>
                  <a:pt x="60" y="78"/>
                </a:cubicBezTo>
                <a:cubicBezTo>
                  <a:pt x="60" y="78"/>
                  <a:pt x="61" y="79"/>
                  <a:pt x="61" y="79"/>
                </a:cubicBezTo>
                <a:cubicBezTo>
                  <a:pt x="61" y="80"/>
                  <a:pt x="60" y="80"/>
                  <a:pt x="60" y="81"/>
                </a:cubicBezTo>
                <a:cubicBezTo>
                  <a:pt x="60" y="81"/>
                  <a:pt x="59" y="81"/>
                  <a:pt x="59" y="81"/>
                </a:cubicBezTo>
                <a:cubicBezTo>
                  <a:pt x="58" y="81"/>
                  <a:pt x="58" y="81"/>
                  <a:pt x="57" y="81"/>
                </a:cubicBezTo>
                <a:cubicBezTo>
                  <a:pt x="57" y="80"/>
                  <a:pt x="57" y="80"/>
                  <a:pt x="57" y="79"/>
                </a:cubicBezTo>
                <a:cubicBezTo>
                  <a:pt x="57" y="79"/>
                  <a:pt x="57" y="78"/>
                  <a:pt x="57" y="78"/>
                </a:cubicBezTo>
                <a:close/>
                <a:moveTo>
                  <a:pt x="36" y="66"/>
                </a:moveTo>
                <a:cubicBezTo>
                  <a:pt x="36" y="66"/>
                  <a:pt x="36" y="66"/>
                  <a:pt x="36" y="66"/>
                </a:cubicBezTo>
                <a:cubicBezTo>
                  <a:pt x="38" y="68"/>
                  <a:pt x="39" y="68"/>
                  <a:pt x="41" y="68"/>
                </a:cubicBezTo>
                <a:cubicBezTo>
                  <a:pt x="43" y="68"/>
                  <a:pt x="44" y="68"/>
                  <a:pt x="46" y="66"/>
                </a:cubicBezTo>
                <a:cubicBezTo>
                  <a:pt x="46" y="66"/>
                  <a:pt x="46" y="66"/>
                  <a:pt x="46" y="66"/>
                </a:cubicBezTo>
                <a:cubicBezTo>
                  <a:pt x="47" y="65"/>
                  <a:pt x="48" y="64"/>
                  <a:pt x="48" y="62"/>
                </a:cubicBezTo>
                <a:cubicBezTo>
                  <a:pt x="48" y="60"/>
                  <a:pt x="47" y="58"/>
                  <a:pt x="46" y="57"/>
                </a:cubicBezTo>
                <a:cubicBezTo>
                  <a:pt x="46" y="57"/>
                  <a:pt x="46" y="57"/>
                  <a:pt x="46" y="57"/>
                </a:cubicBezTo>
                <a:cubicBezTo>
                  <a:pt x="44" y="56"/>
                  <a:pt x="43" y="55"/>
                  <a:pt x="41" y="55"/>
                </a:cubicBezTo>
                <a:cubicBezTo>
                  <a:pt x="39" y="55"/>
                  <a:pt x="38" y="56"/>
                  <a:pt x="36" y="57"/>
                </a:cubicBezTo>
                <a:cubicBezTo>
                  <a:pt x="35" y="58"/>
                  <a:pt x="34" y="60"/>
                  <a:pt x="34" y="62"/>
                </a:cubicBezTo>
                <a:cubicBezTo>
                  <a:pt x="34" y="64"/>
                  <a:pt x="35" y="65"/>
                  <a:pt x="36" y="66"/>
                </a:cubicBezTo>
                <a:cubicBezTo>
                  <a:pt x="36" y="66"/>
                  <a:pt x="36" y="66"/>
                  <a:pt x="36" y="66"/>
                </a:cubicBezTo>
                <a:close/>
                <a:moveTo>
                  <a:pt x="40" y="60"/>
                </a:moveTo>
                <a:cubicBezTo>
                  <a:pt x="40" y="60"/>
                  <a:pt x="40" y="60"/>
                  <a:pt x="40" y="60"/>
                </a:cubicBezTo>
                <a:cubicBezTo>
                  <a:pt x="40" y="60"/>
                  <a:pt x="40" y="60"/>
                  <a:pt x="41" y="60"/>
                </a:cubicBezTo>
                <a:cubicBezTo>
                  <a:pt x="41" y="60"/>
                  <a:pt x="42" y="60"/>
                  <a:pt x="42" y="60"/>
                </a:cubicBezTo>
                <a:cubicBezTo>
                  <a:pt x="42" y="60"/>
                  <a:pt x="42" y="60"/>
                  <a:pt x="42" y="60"/>
                </a:cubicBezTo>
                <a:cubicBezTo>
                  <a:pt x="43" y="61"/>
                  <a:pt x="43" y="61"/>
                  <a:pt x="43" y="62"/>
                </a:cubicBezTo>
                <a:cubicBezTo>
                  <a:pt x="43" y="62"/>
                  <a:pt x="43" y="63"/>
                  <a:pt x="42" y="63"/>
                </a:cubicBezTo>
                <a:cubicBezTo>
                  <a:pt x="42" y="63"/>
                  <a:pt x="42" y="63"/>
                  <a:pt x="42" y="63"/>
                </a:cubicBezTo>
                <a:cubicBezTo>
                  <a:pt x="42" y="64"/>
                  <a:pt x="41" y="64"/>
                  <a:pt x="41" y="64"/>
                </a:cubicBezTo>
                <a:cubicBezTo>
                  <a:pt x="40" y="64"/>
                  <a:pt x="40" y="64"/>
                  <a:pt x="40" y="63"/>
                </a:cubicBezTo>
                <a:cubicBezTo>
                  <a:pt x="39" y="63"/>
                  <a:pt x="39" y="62"/>
                  <a:pt x="39" y="62"/>
                </a:cubicBezTo>
                <a:cubicBezTo>
                  <a:pt x="39" y="61"/>
                  <a:pt x="39" y="61"/>
                  <a:pt x="40" y="60"/>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80" name="Freeform 58">
            <a:extLst>
              <a:ext uri="{FF2B5EF4-FFF2-40B4-BE49-F238E27FC236}">
                <a16:creationId xmlns:a16="http://schemas.microsoft.com/office/drawing/2014/main" id="{CF7D4790-A6EE-4A4F-B06D-275C3111F2EE}"/>
              </a:ext>
            </a:extLst>
          </p:cNvPr>
          <p:cNvSpPr>
            <a:spLocks noEditPoints="1"/>
          </p:cNvSpPr>
          <p:nvPr/>
        </p:nvSpPr>
        <p:spPr bwMode="auto">
          <a:xfrm rot="19688311">
            <a:off x="912813" y="3317875"/>
            <a:ext cx="428625" cy="433388"/>
          </a:xfrm>
          <a:custGeom>
            <a:avLst/>
            <a:gdLst>
              <a:gd name="T0" fmla="*/ 2147483646 w 100"/>
              <a:gd name="T1" fmla="*/ 2147483646 h 101"/>
              <a:gd name="T2" fmla="*/ 2147483646 w 100"/>
              <a:gd name="T3" fmla="*/ 2147483646 h 101"/>
              <a:gd name="T4" fmla="*/ 2147483646 w 100"/>
              <a:gd name="T5" fmla="*/ 2147483646 h 101"/>
              <a:gd name="T6" fmla="*/ 2147483646 w 100"/>
              <a:gd name="T7" fmla="*/ 2147483646 h 101"/>
              <a:gd name="T8" fmla="*/ 2147483646 w 100"/>
              <a:gd name="T9" fmla="*/ 2147483646 h 101"/>
              <a:gd name="T10" fmla="*/ 2147483646 w 100"/>
              <a:gd name="T11" fmla="*/ 2147483646 h 101"/>
              <a:gd name="T12" fmla="*/ 2147483646 w 100"/>
              <a:gd name="T13" fmla="*/ 2147483646 h 101"/>
              <a:gd name="T14" fmla="*/ 2147483646 w 100"/>
              <a:gd name="T15" fmla="*/ 2147483646 h 101"/>
              <a:gd name="T16" fmla="*/ 2147483646 w 100"/>
              <a:gd name="T17" fmla="*/ 2147483646 h 101"/>
              <a:gd name="T18" fmla="*/ 2147483646 w 100"/>
              <a:gd name="T19" fmla="*/ 2147483646 h 101"/>
              <a:gd name="T20" fmla="*/ 2147483646 w 100"/>
              <a:gd name="T21" fmla="*/ 2147483646 h 101"/>
              <a:gd name="T22" fmla="*/ 2147483646 w 100"/>
              <a:gd name="T23" fmla="*/ 2147483646 h 101"/>
              <a:gd name="T24" fmla="*/ 2147483646 w 100"/>
              <a:gd name="T25" fmla="*/ 2147483646 h 101"/>
              <a:gd name="T26" fmla="*/ 2147483646 w 100"/>
              <a:gd name="T27" fmla="*/ 2147483646 h 101"/>
              <a:gd name="T28" fmla="*/ 2147483646 w 100"/>
              <a:gd name="T29" fmla="*/ 2147483646 h 101"/>
              <a:gd name="T30" fmla="*/ 2147483646 w 100"/>
              <a:gd name="T31" fmla="*/ 2147483646 h 101"/>
              <a:gd name="T32" fmla="*/ 2147483646 w 100"/>
              <a:gd name="T33" fmla="*/ 2147483646 h 101"/>
              <a:gd name="T34" fmla="*/ 2147483646 w 100"/>
              <a:gd name="T35" fmla="*/ 2147483646 h 101"/>
              <a:gd name="T36" fmla="*/ 2147483646 w 100"/>
              <a:gd name="T37" fmla="*/ 2147483646 h 101"/>
              <a:gd name="T38" fmla="*/ 2147483646 w 100"/>
              <a:gd name="T39" fmla="*/ 2147483646 h 101"/>
              <a:gd name="T40" fmla="*/ 2147483646 w 100"/>
              <a:gd name="T41" fmla="*/ 2147483646 h 101"/>
              <a:gd name="T42" fmla="*/ 2147483646 w 100"/>
              <a:gd name="T43" fmla="*/ 2147483646 h 101"/>
              <a:gd name="T44" fmla="*/ 2147483646 w 100"/>
              <a:gd name="T45" fmla="*/ 2147483646 h 101"/>
              <a:gd name="T46" fmla="*/ 2147483646 w 100"/>
              <a:gd name="T47" fmla="*/ 2147483646 h 101"/>
              <a:gd name="T48" fmla="*/ 2147483646 w 100"/>
              <a:gd name="T49" fmla="*/ 2147483646 h 101"/>
              <a:gd name="T50" fmla="*/ 2147483646 w 100"/>
              <a:gd name="T51" fmla="*/ 2147483646 h 101"/>
              <a:gd name="T52" fmla="*/ 2147483646 w 100"/>
              <a:gd name="T53" fmla="*/ 2147483646 h 101"/>
              <a:gd name="T54" fmla="*/ 2147483646 w 100"/>
              <a:gd name="T55" fmla="*/ 2147483646 h 101"/>
              <a:gd name="T56" fmla="*/ 2147483646 w 100"/>
              <a:gd name="T57" fmla="*/ 2147483646 h 101"/>
              <a:gd name="T58" fmla="*/ 2147483646 w 100"/>
              <a:gd name="T59" fmla="*/ 2147483646 h 101"/>
              <a:gd name="T60" fmla="*/ 2147483646 w 100"/>
              <a:gd name="T61" fmla="*/ 2147483646 h 101"/>
              <a:gd name="T62" fmla="*/ 2147483646 w 100"/>
              <a:gd name="T63" fmla="*/ 2147483646 h 101"/>
              <a:gd name="T64" fmla="*/ 2147483646 w 100"/>
              <a:gd name="T65" fmla="*/ 2147483646 h 101"/>
              <a:gd name="T66" fmla="*/ 2147483646 w 100"/>
              <a:gd name="T67" fmla="*/ 2147483646 h 101"/>
              <a:gd name="T68" fmla="*/ 2147483646 w 100"/>
              <a:gd name="T69" fmla="*/ 2147483646 h 101"/>
              <a:gd name="T70" fmla="*/ 2147483646 w 100"/>
              <a:gd name="T71" fmla="*/ 2147483646 h 101"/>
              <a:gd name="T72" fmla="*/ 2147483646 w 100"/>
              <a:gd name="T73" fmla="*/ 2147483646 h 101"/>
              <a:gd name="T74" fmla="*/ 2147483646 w 100"/>
              <a:gd name="T75" fmla="*/ 2147483646 h 101"/>
              <a:gd name="T76" fmla="*/ 2147483646 w 100"/>
              <a:gd name="T77" fmla="*/ 2147483646 h 101"/>
              <a:gd name="T78" fmla="*/ 2147483646 w 100"/>
              <a:gd name="T79" fmla="*/ 2147483646 h 101"/>
              <a:gd name="T80" fmla="*/ 2147483646 w 100"/>
              <a:gd name="T81" fmla="*/ 2147483646 h 101"/>
              <a:gd name="T82" fmla="*/ 2147483646 w 100"/>
              <a:gd name="T83" fmla="*/ 2147483646 h 101"/>
              <a:gd name="T84" fmla="*/ 2147483646 w 100"/>
              <a:gd name="T85" fmla="*/ 2147483646 h 101"/>
              <a:gd name="T86" fmla="*/ 2147483646 w 100"/>
              <a:gd name="T87" fmla="*/ 2147483646 h 101"/>
              <a:gd name="T88" fmla="*/ 2147483646 w 100"/>
              <a:gd name="T89" fmla="*/ 2147483646 h 101"/>
              <a:gd name="T90" fmla="*/ 2147483646 w 100"/>
              <a:gd name="T91" fmla="*/ 2147483646 h 101"/>
              <a:gd name="T92" fmla="*/ 2147483646 w 100"/>
              <a:gd name="T93" fmla="*/ 2147483646 h 101"/>
              <a:gd name="T94" fmla="*/ 2147483646 w 100"/>
              <a:gd name="T95" fmla="*/ 2147483646 h 101"/>
              <a:gd name="T96" fmla="*/ 2147483646 w 100"/>
              <a:gd name="T97" fmla="*/ 2147483646 h 101"/>
              <a:gd name="T98" fmla="*/ 2147483646 w 100"/>
              <a:gd name="T99" fmla="*/ 2147483646 h 101"/>
              <a:gd name="T100" fmla="*/ 2147483646 w 100"/>
              <a:gd name="T101" fmla="*/ 2147483646 h 101"/>
              <a:gd name="T102" fmla="*/ 2147483646 w 100"/>
              <a:gd name="T103" fmla="*/ 2147483646 h 101"/>
              <a:gd name="T104" fmla="*/ 2147483646 w 100"/>
              <a:gd name="T105" fmla="*/ 2147483646 h 101"/>
              <a:gd name="T106" fmla="*/ 2147483646 w 100"/>
              <a:gd name="T107" fmla="*/ 2147483646 h 101"/>
              <a:gd name="T108" fmla="*/ 2147483646 w 100"/>
              <a:gd name="T109" fmla="*/ 2147483646 h 101"/>
              <a:gd name="T110" fmla="*/ 2147483646 w 100"/>
              <a:gd name="T111" fmla="*/ 2147483646 h 101"/>
              <a:gd name="T112" fmla="*/ 2147483646 w 100"/>
              <a:gd name="T113" fmla="*/ 2147483646 h 10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00" h="101">
                <a:moveTo>
                  <a:pt x="76" y="1"/>
                </a:moveTo>
                <a:cubicBezTo>
                  <a:pt x="70" y="1"/>
                  <a:pt x="65" y="2"/>
                  <a:pt x="61" y="6"/>
                </a:cubicBezTo>
                <a:cubicBezTo>
                  <a:pt x="55" y="1"/>
                  <a:pt x="55" y="1"/>
                  <a:pt x="55" y="1"/>
                </a:cubicBezTo>
                <a:cubicBezTo>
                  <a:pt x="55" y="0"/>
                  <a:pt x="53" y="0"/>
                  <a:pt x="52" y="1"/>
                </a:cubicBezTo>
                <a:cubicBezTo>
                  <a:pt x="25" y="29"/>
                  <a:pt x="25" y="29"/>
                  <a:pt x="25" y="29"/>
                </a:cubicBezTo>
                <a:cubicBezTo>
                  <a:pt x="24" y="30"/>
                  <a:pt x="24" y="31"/>
                  <a:pt x="25" y="32"/>
                </a:cubicBezTo>
                <a:cubicBezTo>
                  <a:pt x="25" y="33"/>
                  <a:pt x="27" y="33"/>
                  <a:pt x="28" y="32"/>
                </a:cubicBezTo>
                <a:cubicBezTo>
                  <a:pt x="54" y="6"/>
                  <a:pt x="54" y="6"/>
                  <a:pt x="54" y="6"/>
                </a:cubicBezTo>
                <a:cubicBezTo>
                  <a:pt x="57" y="9"/>
                  <a:pt x="57" y="9"/>
                  <a:pt x="57" y="9"/>
                </a:cubicBezTo>
                <a:cubicBezTo>
                  <a:pt x="11" y="56"/>
                  <a:pt x="11" y="56"/>
                  <a:pt x="11" y="56"/>
                </a:cubicBezTo>
                <a:cubicBezTo>
                  <a:pt x="7" y="59"/>
                  <a:pt x="5" y="64"/>
                  <a:pt x="4" y="69"/>
                </a:cubicBezTo>
                <a:cubicBezTo>
                  <a:pt x="3" y="73"/>
                  <a:pt x="4" y="77"/>
                  <a:pt x="5" y="81"/>
                </a:cubicBezTo>
                <a:cubicBezTo>
                  <a:pt x="4" y="83"/>
                  <a:pt x="4" y="83"/>
                  <a:pt x="4" y="83"/>
                </a:cubicBezTo>
                <a:cubicBezTo>
                  <a:pt x="4" y="83"/>
                  <a:pt x="4" y="83"/>
                  <a:pt x="4" y="83"/>
                </a:cubicBezTo>
                <a:cubicBezTo>
                  <a:pt x="1" y="86"/>
                  <a:pt x="0" y="90"/>
                  <a:pt x="2" y="93"/>
                </a:cubicBezTo>
                <a:cubicBezTo>
                  <a:pt x="5" y="99"/>
                  <a:pt x="12" y="101"/>
                  <a:pt x="18" y="96"/>
                </a:cubicBezTo>
                <a:cubicBezTo>
                  <a:pt x="18" y="96"/>
                  <a:pt x="18" y="96"/>
                  <a:pt x="18" y="96"/>
                </a:cubicBezTo>
                <a:cubicBezTo>
                  <a:pt x="19" y="95"/>
                  <a:pt x="19" y="95"/>
                  <a:pt x="19" y="95"/>
                </a:cubicBezTo>
                <a:cubicBezTo>
                  <a:pt x="23" y="96"/>
                  <a:pt x="27" y="97"/>
                  <a:pt x="31" y="96"/>
                </a:cubicBezTo>
                <a:cubicBezTo>
                  <a:pt x="36" y="96"/>
                  <a:pt x="41" y="93"/>
                  <a:pt x="45" y="90"/>
                </a:cubicBezTo>
                <a:cubicBezTo>
                  <a:pt x="93" y="42"/>
                  <a:pt x="93" y="42"/>
                  <a:pt x="93" y="42"/>
                </a:cubicBezTo>
                <a:cubicBezTo>
                  <a:pt x="97" y="37"/>
                  <a:pt x="100" y="31"/>
                  <a:pt x="100" y="25"/>
                </a:cubicBezTo>
                <a:cubicBezTo>
                  <a:pt x="100" y="11"/>
                  <a:pt x="89" y="1"/>
                  <a:pt x="76" y="1"/>
                </a:cubicBezTo>
                <a:close/>
                <a:moveTo>
                  <a:pt x="30" y="89"/>
                </a:moveTo>
                <a:cubicBezTo>
                  <a:pt x="30" y="89"/>
                  <a:pt x="30" y="89"/>
                  <a:pt x="30" y="89"/>
                </a:cubicBezTo>
                <a:cubicBezTo>
                  <a:pt x="27" y="89"/>
                  <a:pt x="23" y="89"/>
                  <a:pt x="20" y="87"/>
                </a:cubicBezTo>
                <a:cubicBezTo>
                  <a:pt x="18" y="86"/>
                  <a:pt x="16" y="86"/>
                  <a:pt x="15" y="88"/>
                </a:cubicBezTo>
                <a:cubicBezTo>
                  <a:pt x="12" y="91"/>
                  <a:pt x="12" y="91"/>
                  <a:pt x="12" y="91"/>
                </a:cubicBezTo>
                <a:cubicBezTo>
                  <a:pt x="12" y="91"/>
                  <a:pt x="12" y="91"/>
                  <a:pt x="12" y="91"/>
                </a:cubicBezTo>
                <a:cubicBezTo>
                  <a:pt x="10" y="93"/>
                  <a:pt x="8" y="90"/>
                  <a:pt x="9" y="88"/>
                </a:cubicBezTo>
                <a:cubicBezTo>
                  <a:pt x="13" y="85"/>
                  <a:pt x="13" y="85"/>
                  <a:pt x="13" y="85"/>
                </a:cubicBezTo>
                <a:cubicBezTo>
                  <a:pt x="14" y="84"/>
                  <a:pt x="14" y="82"/>
                  <a:pt x="13" y="80"/>
                </a:cubicBezTo>
                <a:cubicBezTo>
                  <a:pt x="12" y="77"/>
                  <a:pt x="11" y="74"/>
                  <a:pt x="12" y="70"/>
                </a:cubicBezTo>
                <a:cubicBezTo>
                  <a:pt x="12" y="68"/>
                  <a:pt x="13" y="65"/>
                  <a:pt x="15" y="63"/>
                </a:cubicBezTo>
                <a:cubicBezTo>
                  <a:pt x="37" y="86"/>
                  <a:pt x="37" y="86"/>
                  <a:pt x="37" y="86"/>
                </a:cubicBezTo>
                <a:cubicBezTo>
                  <a:pt x="35" y="87"/>
                  <a:pt x="33" y="88"/>
                  <a:pt x="30" y="89"/>
                </a:cubicBezTo>
                <a:close/>
                <a:moveTo>
                  <a:pt x="41" y="82"/>
                </a:moveTo>
                <a:cubicBezTo>
                  <a:pt x="41" y="82"/>
                  <a:pt x="41" y="82"/>
                  <a:pt x="41" y="82"/>
                </a:cubicBezTo>
                <a:cubicBezTo>
                  <a:pt x="18" y="60"/>
                  <a:pt x="18" y="60"/>
                  <a:pt x="18" y="60"/>
                </a:cubicBezTo>
                <a:cubicBezTo>
                  <a:pt x="48" y="30"/>
                  <a:pt x="48" y="30"/>
                  <a:pt x="48" y="30"/>
                </a:cubicBezTo>
                <a:cubicBezTo>
                  <a:pt x="70" y="53"/>
                  <a:pt x="70" y="53"/>
                  <a:pt x="70" y="53"/>
                </a:cubicBezTo>
                <a:cubicBezTo>
                  <a:pt x="41" y="82"/>
                  <a:pt x="41" y="82"/>
                  <a:pt x="41" y="82"/>
                </a:cubicBezTo>
                <a:close/>
                <a:moveTo>
                  <a:pt x="74" y="50"/>
                </a:moveTo>
                <a:cubicBezTo>
                  <a:pt x="74" y="50"/>
                  <a:pt x="74" y="50"/>
                  <a:pt x="74" y="50"/>
                </a:cubicBezTo>
                <a:cubicBezTo>
                  <a:pt x="51" y="27"/>
                  <a:pt x="51" y="27"/>
                  <a:pt x="51" y="27"/>
                </a:cubicBezTo>
                <a:cubicBezTo>
                  <a:pt x="56" y="21"/>
                  <a:pt x="56" y="21"/>
                  <a:pt x="56" y="21"/>
                </a:cubicBezTo>
                <a:cubicBezTo>
                  <a:pt x="79" y="44"/>
                  <a:pt x="79" y="44"/>
                  <a:pt x="79" y="44"/>
                </a:cubicBezTo>
                <a:cubicBezTo>
                  <a:pt x="74" y="50"/>
                  <a:pt x="74" y="50"/>
                  <a:pt x="74" y="50"/>
                </a:cubicBezTo>
                <a:close/>
                <a:moveTo>
                  <a:pt x="87" y="36"/>
                </a:moveTo>
                <a:cubicBezTo>
                  <a:pt x="87" y="36"/>
                  <a:pt x="87" y="36"/>
                  <a:pt x="87" y="36"/>
                </a:cubicBezTo>
                <a:cubicBezTo>
                  <a:pt x="83" y="41"/>
                  <a:pt x="83" y="41"/>
                  <a:pt x="83" y="41"/>
                </a:cubicBezTo>
                <a:cubicBezTo>
                  <a:pt x="60" y="18"/>
                  <a:pt x="60" y="18"/>
                  <a:pt x="60" y="18"/>
                </a:cubicBezTo>
                <a:cubicBezTo>
                  <a:pt x="64" y="13"/>
                  <a:pt x="64" y="13"/>
                  <a:pt x="64" y="13"/>
                </a:cubicBezTo>
                <a:cubicBezTo>
                  <a:pt x="64" y="13"/>
                  <a:pt x="64" y="13"/>
                  <a:pt x="64" y="13"/>
                </a:cubicBezTo>
                <a:cubicBezTo>
                  <a:pt x="68" y="10"/>
                  <a:pt x="72" y="8"/>
                  <a:pt x="76" y="8"/>
                </a:cubicBezTo>
                <a:cubicBezTo>
                  <a:pt x="85" y="8"/>
                  <a:pt x="92" y="16"/>
                  <a:pt x="92" y="25"/>
                </a:cubicBezTo>
                <a:cubicBezTo>
                  <a:pt x="92" y="29"/>
                  <a:pt x="90" y="33"/>
                  <a:pt x="87" y="36"/>
                </a:cubicBezTo>
                <a:close/>
              </a:path>
            </a:pathLst>
          </a:custGeom>
          <a:solidFill>
            <a:srgbClr val="4A6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81" name="矩形 80">
            <a:extLst>
              <a:ext uri="{FF2B5EF4-FFF2-40B4-BE49-F238E27FC236}">
                <a16:creationId xmlns:a16="http://schemas.microsoft.com/office/drawing/2014/main" id="{D090ED1B-6E0B-4E88-B38B-3A2516235271}"/>
              </a:ext>
            </a:extLst>
          </p:cNvPr>
          <p:cNvSpPr>
            <a:spLocks noChangeArrowheads="1"/>
          </p:cNvSpPr>
          <p:nvPr userDrawn="1"/>
        </p:nvSpPr>
        <p:spPr bwMode="auto">
          <a:xfrm>
            <a:off x="0" y="-200025"/>
            <a:ext cx="9144000" cy="200025"/>
          </a:xfrm>
          <a:prstGeom prst="rect">
            <a:avLst/>
          </a:prstGeom>
          <a:solidFill>
            <a:srgbClr val="3A575A"/>
          </a:solidFill>
          <a:ln>
            <a:noFill/>
          </a:ln>
        </p:spPr>
        <p:txBody>
          <a:bodyPr anchor="ctr"/>
          <a:lstStyle>
            <a:lvl1pPr>
              <a:buFont typeface="Arial" pitchFamily="34" charset="0"/>
              <a:defRPr>
                <a:solidFill>
                  <a:schemeClr val="tx1"/>
                </a:solidFill>
                <a:latin typeface="Arial" pitchFamily="34" charset="0"/>
                <a:ea typeface="宋体" pitchFamily="2" charset="-122"/>
              </a:defRPr>
            </a:lvl1pPr>
            <a:lvl2pPr marL="742950" indent="-285750">
              <a:buFont typeface="Arial" pitchFamily="34" charset="0"/>
              <a:defRPr>
                <a:solidFill>
                  <a:schemeClr val="tx1"/>
                </a:solidFill>
                <a:latin typeface="Arial" pitchFamily="34" charset="0"/>
                <a:ea typeface="宋体" pitchFamily="2" charset="-122"/>
              </a:defRPr>
            </a:lvl2pPr>
            <a:lvl3pPr marL="1143000" indent="-228600">
              <a:buFont typeface="Arial" pitchFamily="34" charset="0"/>
              <a:defRPr>
                <a:solidFill>
                  <a:schemeClr val="tx1"/>
                </a:solidFill>
                <a:latin typeface="Arial" pitchFamily="34" charset="0"/>
                <a:ea typeface="宋体" pitchFamily="2" charset="-122"/>
              </a:defRPr>
            </a:lvl3pPr>
            <a:lvl4pPr marL="1600200" indent="-228600">
              <a:buFont typeface="Arial" pitchFamily="34" charset="0"/>
              <a:defRPr>
                <a:solidFill>
                  <a:schemeClr val="tx1"/>
                </a:solidFill>
                <a:latin typeface="Arial" pitchFamily="34" charset="0"/>
                <a:ea typeface="宋体" pitchFamily="2" charset="-122"/>
              </a:defRPr>
            </a:lvl4pPr>
            <a:lvl5pPr marL="2057400" indent="-228600">
              <a:buFont typeface="Arial" pitchFamily="34" charse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defRPr/>
            </a:pPr>
            <a:endParaRPr lang="zh-CN" altLang="en-US">
              <a:solidFill>
                <a:srgbClr val="FFFFFF"/>
              </a:solidFill>
              <a:latin typeface="宋体" pitchFamily="2" charset="-122"/>
              <a:sym typeface="宋体" pitchFamily="2" charset="-122"/>
            </a:endParaRPr>
          </a:p>
        </p:txBody>
      </p:sp>
    </p:spTree>
    <p:extLst>
      <p:ext uri="{BB962C8B-B14F-4D97-AF65-F5344CB8AC3E}">
        <p14:creationId xmlns:p14="http://schemas.microsoft.com/office/powerpoint/2010/main" val="40091512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pic>
        <p:nvPicPr>
          <p:cNvPr id="2" name="Picture 8" descr="http://pic9.nipic.com/20100921/4273899_040839856804_2.jpg">
            <a:extLst>
              <a:ext uri="{FF2B5EF4-FFF2-40B4-BE49-F238E27FC236}">
                <a16:creationId xmlns:a16="http://schemas.microsoft.com/office/drawing/2014/main" id="{A1EFD5DF-73D2-4F18-A10D-DA84EE3DBDD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132" r="7217" b="14687"/>
          <a:stretch>
            <a:fillRect/>
          </a:stretch>
        </p:blipFill>
        <p:spPr bwMode="auto">
          <a:xfrm>
            <a:off x="301625" y="998538"/>
            <a:ext cx="8842375" cy="585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54201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
        <p:nvSpPr>
          <p:cNvPr id="2" name="椭圆 11">
            <a:extLst>
              <a:ext uri="{FF2B5EF4-FFF2-40B4-BE49-F238E27FC236}">
                <a16:creationId xmlns:a16="http://schemas.microsoft.com/office/drawing/2014/main" id="{D24CEFF9-9507-4CE7-A812-745856BE7C4E}"/>
              </a:ext>
            </a:extLst>
          </p:cNvPr>
          <p:cNvSpPr>
            <a:spLocks noChangeArrowheads="1"/>
          </p:cNvSpPr>
          <p:nvPr userDrawn="1"/>
        </p:nvSpPr>
        <p:spPr bwMode="auto">
          <a:xfrm>
            <a:off x="11356975" y="6438900"/>
            <a:ext cx="360363" cy="360363"/>
          </a:xfrm>
          <a:prstGeom prst="ellipse">
            <a:avLst/>
          </a:prstGeom>
          <a:solidFill>
            <a:srgbClr val="FFFFFF">
              <a:alpha val="34901"/>
            </a:srgbClr>
          </a:solidFill>
          <a:ln>
            <a:noFill/>
          </a:ln>
        </p:spPr>
        <p:txBody>
          <a:bodyPr anchor="ct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pPr algn="ctr" eaLnBrk="1" hangingPunct="1">
              <a:defRPr/>
            </a:pPr>
            <a:endParaRPr kumimoji="0" lang="zh-CN" altLang="en-US" sz="1800">
              <a:solidFill>
                <a:srgbClr val="FFFFFF"/>
              </a:solidFill>
              <a:latin typeface="微软雅黑" panose="020B0503020204020204" pitchFamily="34" charset="-122"/>
              <a:ea typeface="微软雅黑" panose="020B0503020204020204" pitchFamily="34" charset="-122"/>
            </a:endParaRPr>
          </a:p>
        </p:txBody>
      </p:sp>
      <p:sp>
        <p:nvSpPr>
          <p:cNvPr id="3" name="TextBox 15">
            <a:extLst>
              <a:ext uri="{FF2B5EF4-FFF2-40B4-BE49-F238E27FC236}">
                <a16:creationId xmlns:a16="http://schemas.microsoft.com/office/drawing/2014/main" id="{F1EE2DCB-8C64-494B-9458-F15E5D794F1A}"/>
              </a:ext>
            </a:extLst>
          </p:cNvPr>
          <p:cNvSpPr txBox="1">
            <a:spLocks noChangeArrowheads="1"/>
          </p:cNvSpPr>
          <p:nvPr userDrawn="1"/>
        </p:nvSpPr>
        <p:spPr bwMode="auto">
          <a:xfrm>
            <a:off x="11212513" y="6450013"/>
            <a:ext cx="649287" cy="338137"/>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fld id="{5ACA7B9C-A881-477D-863A-2C16D33EEC37}" type="slidenum">
              <a:rPr lang="zh-CN" altLang="en-US" sz="1600" smtClean="0">
                <a:solidFill>
                  <a:srgbClr val="FFFFFF"/>
                </a:solidFill>
                <a:latin typeface="Arial Unicode MS" pitchFamily="34" charset="-122"/>
                <a:ea typeface="Arial Unicode MS" pitchFamily="34" charset="-122"/>
              </a:rPr>
              <a:pPr algn="ctr" eaLnBrk="1" hangingPunct="1">
                <a:defRPr/>
              </a:pPr>
              <a:t>‹#›</a:t>
            </a:fld>
            <a:r>
              <a:rPr lang="zh-CN" altLang="en-US" sz="1600">
                <a:solidFill>
                  <a:srgbClr val="FFFFFF"/>
                </a:solidFill>
                <a:latin typeface="Arial Unicode MS" pitchFamily="34" charset="-122"/>
                <a:ea typeface="Arial Unicode MS" pitchFamily="34" charset="-122"/>
              </a:rPr>
              <a:t> </a:t>
            </a:r>
          </a:p>
        </p:txBody>
      </p:sp>
    </p:spTree>
    <p:extLst>
      <p:ext uri="{BB962C8B-B14F-4D97-AF65-F5344CB8AC3E}">
        <p14:creationId xmlns:p14="http://schemas.microsoft.com/office/powerpoint/2010/main" val="5023202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2" name="圆角矩形 5">
            <a:extLst>
              <a:ext uri="{FF2B5EF4-FFF2-40B4-BE49-F238E27FC236}">
                <a16:creationId xmlns:a16="http://schemas.microsoft.com/office/drawing/2014/main" id="{6CC232E7-9985-403C-847F-9B35BAA142DE}"/>
              </a:ext>
            </a:extLst>
          </p:cNvPr>
          <p:cNvSpPr/>
          <p:nvPr userDrawn="1"/>
        </p:nvSpPr>
        <p:spPr>
          <a:xfrm>
            <a:off x="8326438" y="6472238"/>
            <a:ext cx="420687" cy="179387"/>
          </a:xfrm>
          <a:custGeom>
            <a:avLst/>
            <a:gdLst/>
            <a:ahLst/>
            <a:cxnLst/>
            <a:rect l="l" t="t" r="r" b="b"/>
            <a:pathLst>
              <a:path w="421289" h="180000">
                <a:moveTo>
                  <a:pt x="271290" y="0"/>
                </a:moveTo>
                <a:lnTo>
                  <a:pt x="391288" y="0"/>
                </a:lnTo>
                <a:cubicBezTo>
                  <a:pt x="407857" y="0"/>
                  <a:pt x="421289" y="13432"/>
                  <a:pt x="421289" y="30001"/>
                </a:cubicBezTo>
                <a:lnTo>
                  <a:pt x="421289" y="149999"/>
                </a:lnTo>
                <a:cubicBezTo>
                  <a:pt x="421289" y="166568"/>
                  <a:pt x="407857" y="180000"/>
                  <a:pt x="391288" y="180000"/>
                </a:cubicBezTo>
                <a:lnTo>
                  <a:pt x="271290" y="180000"/>
                </a:lnTo>
                <a:cubicBezTo>
                  <a:pt x="254721" y="180000"/>
                  <a:pt x="241289" y="166568"/>
                  <a:pt x="241289" y="149999"/>
                </a:cubicBezTo>
                <a:lnTo>
                  <a:pt x="241289" y="30001"/>
                </a:lnTo>
                <a:cubicBezTo>
                  <a:pt x="241289" y="13432"/>
                  <a:pt x="254721" y="0"/>
                  <a:pt x="271290" y="0"/>
                </a:cubicBezTo>
                <a:close/>
                <a:moveTo>
                  <a:pt x="30001" y="0"/>
                </a:moveTo>
                <a:lnTo>
                  <a:pt x="149999" y="0"/>
                </a:lnTo>
                <a:cubicBezTo>
                  <a:pt x="166568" y="0"/>
                  <a:pt x="180000" y="13432"/>
                  <a:pt x="180000" y="30001"/>
                </a:cubicBezTo>
                <a:lnTo>
                  <a:pt x="180000" y="149999"/>
                </a:lnTo>
                <a:cubicBezTo>
                  <a:pt x="180000" y="166568"/>
                  <a:pt x="166568" y="180000"/>
                  <a:pt x="149999" y="180000"/>
                </a:cubicBezTo>
                <a:lnTo>
                  <a:pt x="30001" y="180000"/>
                </a:lnTo>
                <a:cubicBezTo>
                  <a:pt x="13432" y="180000"/>
                  <a:pt x="0" y="166568"/>
                  <a:pt x="0" y="149999"/>
                </a:cubicBezTo>
                <a:lnTo>
                  <a:pt x="0" y="30001"/>
                </a:lnTo>
                <a:cubicBezTo>
                  <a:pt x="0" y="13432"/>
                  <a:pt x="13432" y="0"/>
                  <a:pt x="30001" y="0"/>
                </a:cubicBezTo>
                <a:close/>
              </a:path>
            </a:pathLst>
          </a:custGeom>
          <a:solidFill>
            <a:srgbClr val="3D9F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 name="TextBox 7">
            <a:extLst>
              <a:ext uri="{FF2B5EF4-FFF2-40B4-BE49-F238E27FC236}">
                <a16:creationId xmlns:a16="http://schemas.microsoft.com/office/drawing/2014/main" id="{98DCC40F-317C-4622-B117-05C0091B7792}"/>
              </a:ext>
            </a:extLst>
          </p:cNvPr>
          <p:cNvSpPr txBox="1">
            <a:spLocks noChangeArrowheads="1"/>
          </p:cNvSpPr>
          <p:nvPr userDrawn="1"/>
        </p:nvSpPr>
        <p:spPr bwMode="auto">
          <a:xfrm>
            <a:off x="8258175" y="6365875"/>
            <a:ext cx="277813" cy="369888"/>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b="1">
                <a:solidFill>
                  <a:schemeClr val="bg1"/>
                </a:solidFill>
              </a:rPr>
              <a:t>&lt;</a:t>
            </a:r>
            <a:endParaRPr lang="zh-CN" altLang="en-US" b="1">
              <a:solidFill>
                <a:schemeClr val="bg1"/>
              </a:solidFill>
            </a:endParaRPr>
          </a:p>
        </p:txBody>
      </p:sp>
      <p:sp>
        <p:nvSpPr>
          <p:cNvPr id="4" name="TextBox 8">
            <a:extLst>
              <a:ext uri="{FF2B5EF4-FFF2-40B4-BE49-F238E27FC236}">
                <a16:creationId xmlns:a16="http://schemas.microsoft.com/office/drawing/2014/main" id="{0BCFEDAF-7005-49E1-8148-78301FD48015}"/>
              </a:ext>
            </a:extLst>
          </p:cNvPr>
          <p:cNvSpPr txBox="1">
            <a:spLocks noChangeArrowheads="1"/>
          </p:cNvSpPr>
          <p:nvPr userDrawn="1"/>
        </p:nvSpPr>
        <p:spPr bwMode="auto">
          <a:xfrm flipV="1">
            <a:off x="8535988" y="6384925"/>
            <a:ext cx="276225" cy="369888"/>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b="1">
                <a:solidFill>
                  <a:schemeClr val="bg1"/>
                </a:solidFill>
              </a:rPr>
              <a:t>&lt;</a:t>
            </a:r>
            <a:endParaRPr lang="zh-CN" altLang="en-US" b="1">
              <a:solidFill>
                <a:schemeClr val="bg1"/>
              </a:solidFill>
            </a:endParaRPr>
          </a:p>
        </p:txBody>
      </p:sp>
      <p:sp>
        <p:nvSpPr>
          <p:cNvPr id="5" name="泪滴形 4">
            <a:extLst>
              <a:ext uri="{FF2B5EF4-FFF2-40B4-BE49-F238E27FC236}">
                <a16:creationId xmlns:a16="http://schemas.microsoft.com/office/drawing/2014/main" id="{0F8556CC-BF2C-43C3-8B60-0D4E7C0E816F}"/>
              </a:ext>
            </a:extLst>
          </p:cNvPr>
          <p:cNvSpPr/>
          <p:nvPr userDrawn="1"/>
        </p:nvSpPr>
        <p:spPr>
          <a:xfrm>
            <a:off x="8399463" y="261938"/>
            <a:ext cx="407987" cy="407987"/>
          </a:xfrm>
          <a:prstGeom prst="teardrop">
            <a:avLst/>
          </a:prstGeom>
          <a:solidFill>
            <a:srgbClr val="3D9F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 name="TextBox 4">
            <a:extLst>
              <a:ext uri="{FF2B5EF4-FFF2-40B4-BE49-F238E27FC236}">
                <a16:creationId xmlns:a16="http://schemas.microsoft.com/office/drawing/2014/main" id="{DCA20A57-CBAB-4C4B-8155-77BF3AE5A8C2}"/>
              </a:ext>
            </a:extLst>
          </p:cNvPr>
          <p:cNvSpPr txBox="1">
            <a:spLocks noChangeArrowheads="1"/>
          </p:cNvSpPr>
          <p:nvPr userDrawn="1"/>
        </p:nvSpPr>
        <p:spPr bwMode="auto">
          <a:xfrm>
            <a:off x="266700" y="6392863"/>
            <a:ext cx="2644775" cy="338137"/>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zh-CN" altLang="en-US" sz="1600" b="1">
                <a:solidFill>
                  <a:srgbClr val="595959"/>
                </a:solidFill>
              </a:rPr>
              <a:t>老年教育</a:t>
            </a:r>
            <a:r>
              <a:rPr lang="zh-CN" altLang="en-US" sz="1600">
                <a:solidFill>
                  <a:srgbClr val="262626"/>
                </a:solidFill>
              </a:rPr>
              <a:t>｜</a:t>
            </a:r>
            <a:r>
              <a:rPr lang="en-US" altLang="zh-CN" sz="1600">
                <a:solidFill>
                  <a:srgbClr val="262626"/>
                </a:solidFill>
              </a:rPr>
              <a:t>education</a:t>
            </a:r>
            <a:endParaRPr lang="zh-CN" altLang="en-US" sz="1600">
              <a:solidFill>
                <a:srgbClr val="262626"/>
              </a:solidFill>
            </a:endParaRPr>
          </a:p>
        </p:txBody>
      </p:sp>
      <p:sp>
        <p:nvSpPr>
          <p:cNvPr id="7" name="矩形 6">
            <a:extLst>
              <a:ext uri="{FF2B5EF4-FFF2-40B4-BE49-F238E27FC236}">
                <a16:creationId xmlns:a16="http://schemas.microsoft.com/office/drawing/2014/main" id="{AC544537-FA1C-4D99-ACAC-DA1807B8C0D9}"/>
              </a:ext>
            </a:extLst>
          </p:cNvPr>
          <p:cNvSpPr>
            <a:spLocks noChangeArrowheads="1"/>
          </p:cNvSpPr>
          <p:nvPr userDrawn="1"/>
        </p:nvSpPr>
        <p:spPr bwMode="auto">
          <a:xfrm>
            <a:off x="8399463" y="250825"/>
            <a:ext cx="457200" cy="369888"/>
          </a:xfrm>
          <a:prstGeom prst="rect">
            <a:avLst/>
          </a:prstGeom>
          <a:noFill/>
          <a:ln>
            <a:noFill/>
          </a:ln>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fld id="{938D3E58-E063-4C79-91DD-0D14F600CBAE}" type="slidenum">
              <a:rPr lang="zh-CN" altLang="en-US" smtClean="0">
                <a:solidFill>
                  <a:schemeClr val="bg1"/>
                </a:solidFill>
              </a:rPr>
              <a:pPr>
                <a:defRPr/>
              </a:pPr>
              <a:t>‹#›</a:t>
            </a:fld>
            <a:endParaRPr lang="zh-CN" altLang="en-US">
              <a:solidFill>
                <a:schemeClr val="bg1"/>
              </a:solidFill>
            </a:endParaRPr>
          </a:p>
        </p:txBody>
      </p:sp>
    </p:spTree>
    <p:extLst>
      <p:ext uri="{BB962C8B-B14F-4D97-AF65-F5344CB8AC3E}">
        <p14:creationId xmlns:p14="http://schemas.microsoft.com/office/powerpoint/2010/main" val="263911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967A8CEC-2490-4847-8DB1-C693E408B82A}" type="datetimeFigureOut">
              <a:rPr lang="zh-CN" altLang="en-US" smtClean="0"/>
              <a:t>2021/4/4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E934AE0-ACCA-4B23-8A63-A06973D35170}" type="slidenum">
              <a:rPr lang="zh-CN" altLang="en-US" smtClean="0"/>
              <a:t>‹#›</a:t>
            </a:fld>
            <a:endParaRPr lang="zh-CN" altLang="en-US"/>
          </a:p>
        </p:txBody>
      </p:sp>
    </p:spTree>
    <p:extLst>
      <p:ext uri="{BB962C8B-B14F-4D97-AF65-F5344CB8AC3E}">
        <p14:creationId xmlns:p14="http://schemas.microsoft.com/office/powerpoint/2010/main" val="2491863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967A8CEC-2490-4847-8DB1-C693E408B82A}" type="datetimeFigureOut">
              <a:rPr lang="zh-CN" altLang="en-US" smtClean="0"/>
              <a:t>2021/4/4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E934AE0-ACCA-4B23-8A63-A06973D35170}" type="slidenum">
              <a:rPr lang="zh-CN" altLang="en-US" smtClean="0"/>
              <a:t>‹#›</a:t>
            </a:fld>
            <a:endParaRPr lang="zh-CN" altLang="en-US"/>
          </a:p>
        </p:txBody>
      </p:sp>
    </p:spTree>
    <p:extLst>
      <p:ext uri="{BB962C8B-B14F-4D97-AF65-F5344CB8AC3E}">
        <p14:creationId xmlns:p14="http://schemas.microsoft.com/office/powerpoint/2010/main" val="402712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967A8CEC-2490-4847-8DB1-C693E408B82A}" type="datetimeFigureOut">
              <a:rPr lang="zh-CN" altLang="en-US" smtClean="0"/>
              <a:t>2021/4/4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CE934AE0-ACCA-4B23-8A63-A06973D35170}" type="slidenum">
              <a:rPr lang="zh-CN" altLang="en-US" smtClean="0"/>
              <a:t>‹#›</a:t>
            </a:fld>
            <a:endParaRPr lang="zh-CN" altLang="en-US"/>
          </a:p>
        </p:txBody>
      </p:sp>
    </p:spTree>
    <p:extLst>
      <p:ext uri="{BB962C8B-B14F-4D97-AF65-F5344CB8AC3E}">
        <p14:creationId xmlns:p14="http://schemas.microsoft.com/office/powerpoint/2010/main" val="3054748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967A8CEC-2490-4847-8DB1-C693E408B82A}" type="datetimeFigureOut">
              <a:rPr lang="zh-CN" altLang="en-US" smtClean="0"/>
              <a:t>2021/4/4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CE934AE0-ACCA-4B23-8A63-A06973D35170}" type="slidenum">
              <a:rPr lang="zh-CN" altLang="en-US" smtClean="0"/>
              <a:t>‹#›</a:t>
            </a:fld>
            <a:endParaRPr lang="zh-CN" altLang="en-US"/>
          </a:p>
        </p:txBody>
      </p:sp>
    </p:spTree>
    <p:extLst>
      <p:ext uri="{BB962C8B-B14F-4D97-AF65-F5344CB8AC3E}">
        <p14:creationId xmlns:p14="http://schemas.microsoft.com/office/powerpoint/2010/main" val="2377580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7A8CEC-2490-4847-8DB1-C693E408B82A}" type="datetimeFigureOut">
              <a:rPr lang="zh-CN" altLang="en-US" smtClean="0"/>
              <a:t>2021/4/4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CE934AE0-ACCA-4B23-8A63-A06973D35170}" type="slidenum">
              <a:rPr lang="zh-CN" altLang="en-US" smtClean="0"/>
              <a:t>‹#›</a:t>
            </a:fld>
            <a:endParaRPr lang="zh-CN" altLang="en-US"/>
          </a:p>
        </p:txBody>
      </p:sp>
    </p:spTree>
    <p:extLst>
      <p:ext uri="{BB962C8B-B14F-4D97-AF65-F5344CB8AC3E}">
        <p14:creationId xmlns:p14="http://schemas.microsoft.com/office/powerpoint/2010/main" val="160498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967A8CEC-2490-4847-8DB1-C693E408B82A}" type="datetimeFigureOut">
              <a:rPr lang="zh-CN" altLang="en-US" smtClean="0"/>
              <a:t>2021/4/4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E934AE0-ACCA-4B23-8A63-A06973D35170}" type="slidenum">
              <a:rPr lang="zh-CN" altLang="en-US" smtClean="0"/>
              <a:t>‹#›</a:t>
            </a:fld>
            <a:endParaRPr lang="zh-CN" altLang="en-US"/>
          </a:p>
        </p:txBody>
      </p:sp>
    </p:spTree>
    <p:extLst>
      <p:ext uri="{BB962C8B-B14F-4D97-AF65-F5344CB8AC3E}">
        <p14:creationId xmlns:p14="http://schemas.microsoft.com/office/powerpoint/2010/main" val="703966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967A8CEC-2490-4847-8DB1-C693E408B82A}" type="datetimeFigureOut">
              <a:rPr lang="zh-CN" altLang="en-US" smtClean="0"/>
              <a:t>2021/4/4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E934AE0-ACCA-4B23-8A63-A06973D35170}" type="slidenum">
              <a:rPr lang="zh-CN" altLang="en-US" smtClean="0"/>
              <a:t>‹#›</a:t>
            </a:fld>
            <a:endParaRPr lang="zh-CN" altLang="en-US"/>
          </a:p>
        </p:txBody>
      </p:sp>
    </p:spTree>
    <p:extLst>
      <p:ext uri="{BB962C8B-B14F-4D97-AF65-F5344CB8AC3E}">
        <p14:creationId xmlns:p14="http://schemas.microsoft.com/office/powerpoint/2010/main" val="973003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A8CEC-2490-4847-8DB1-C693E408B82A}" type="datetimeFigureOut">
              <a:rPr lang="zh-CN" altLang="en-US" smtClean="0"/>
              <a:t>2021/4/4</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934AE0-ACCA-4B23-8A63-A06973D35170}" type="slidenum">
              <a:rPr lang="zh-CN" altLang="en-US" smtClean="0"/>
              <a:t>‹#›</a:t>
            </a:fld>
            <a:endParaRPr lang="zh-CN" altLang="en-US"/>
          </a:p>
        </p:txBody>
      </p:sp>
    </p:spTree>
    <p:extLst>
      <p:ext uri="{BB962C8B-B14F-4D97-AF65-F5344CB8AC3E}">
        <p14:creationId xmlns:p14="http://schemas.microsoft.com/office/powerpoint/2010/main" val="39399615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7" name="Slide Number Placeholder 5">
            <a:extLst>
              <a:ext uri="{FF2B5EF4-FFF2-40B4-BE49-F238E27FC236}">
                <a16:creationId xmlns:a16="http://schemas.microsoft.com/office/drawing/2014/main" id="{8C998111-6C78-47D0-98B7-00427374B943}"/>
              </a:ext>
            </a:extLst>
          </p:cNvPr>
          <p:cNvSpPr>
            <a:spLocks noGrp="1" noChangeArrowheads="1"/>
          </p:cNvSpPr>
          <p:nvPr>
            <p:ph type="sldNum" sz="quarter" idx="4"/>
          </p:nvPr>
        </p:nvSpPr>
        <p:spPr bwMode="auto">
          <a:xfrm>
            <a:off x="8534400" y="6403975"/>
            <a:ext cx="2057400" cy="365125"/>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buFont typeface="Arial" panose="020B0604020202020204" pitchFamily="34" charset="0"/>
              <a:buNone/>
              <a:defRPr>
                <a:solidFill>
                  <a:schemeClr val="bg1"/>
                </a:solidFill>
                <a:ea typeface="微软雅黑" panose="020B0503020204020204" pitchFamily="34" charset="-122"/>
              </a:defRPr>
            </a:lvl1pPr>
          </a:lstStyle>
          <a:p>
            <a:pPr>
              <a:defRPr/>
            </a:pPr>
            <a:fld id="{9EAB3B9E-4E4E-4D4A-923C-28608CBDFB6A}" type="slidenum">
              <a:rPr lang="zh-CN" altLang="en-US"/>
              <a:pPr>
                <a:defRPr/>
              </a:pPr>
              <a:t>‹#›</a:t>
            </a:fld>
            <a:endParaRPr lang="zh-CN" altLang="en-US">
              <a:solidFill>
                <a:schemeClr val="tx1"/>
              </a:solidFill>
            </a:endParaRPr>
          </a:p>
        </p:txBody>
      </p:sp>
    </p:spTree>
    <p:extLst>
      <p:ext uri="{BB962C8B-B14F-4D97-AF65-F5344CB8AC3E}">
        <p14:creationId xmlns:p14="http://schemas.microsoft.com/office/powerpoint/2010/main" val="345013156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Lst>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sym typeface="Calibri Light" panose="020F0302020204030204" pitchFamily="34" charset="0"/>
        </a:defRPr>
      </a:lvl5pPr>
      <a:lvl6pPr marL="1371600" indent="-914400"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sym typeface="Calibri Light" pitchFamily="34" charset="0"/>
        </a:defRPr>
      </a:lvl6pPr>
      <a:lvl7pPr marL="1828800" indent="-914400"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sym typeface="Calibri Light" pitchFamily="34" charset="0"/>
        </a:defRPr>
      </a:lvl7pPr>
      <a:lvl8pPr marL="2286000" indent="-914400"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sym typeface="Calibri Light" pitchFamily="34" charset="0"/>
        </a:defRPr>
      </a:lvl8pPr>
      <a:lvl9pPr marL="2743200" indent="-914400"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sym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5pPr>
      <a:lvl6pPr marL="25146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6pPr>
      <a:lvl7pPr marL="29718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7pPr>
      <a:lvl8pPr marL="34290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8pPr>
      <a:lvl9pPr marL="38862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94874D31-BF4E-43D9-A48A-6C147299EC42}"/>
              </a:ext>
            </a:extLst>
          </p:cNvPr>
          <p:cNvSpPr txBox="1">
            <a:spLocks noRot="1" noChangeArrowheads="1"/>
          </p:cNvSpPr>
          <p:nvPr/>
        </p:nvSpPr>
        <p:spPr>
          <a:xfrm>
            <a:off x="-1338731" y="1142206"/>
            <a:ext cx="7058026" cy="3671887"/>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a:lstStyle>
          <a:p>
            <a:pPr eaLnBrk="1" hangingPunct="1">
              <a:lnSpc>
                <a:spcPts val="5500"/>
              </a:lnSpc>
              <a:defRPr/>
            </a:pPr>
            <a:r>
              <a:rPr lang="zh-CN" altLang="en-US" sz="3800" b="1" spc="300" dirty="0">
                <a:solidFill>
                  <a:srgbClr val="02539A"/>
                </a:solidFill>
                <a:latin typeface="微软雅黑" panose="020B0503020204020204" pitchFamily="34" charset="-122"/>
                <a:ea typeface="微软雅黑" panose="020B0503020204020204" pitchFamily="34" charset="-122"/>
              </a:rPr>
              <a:t>区域终身学习</a:t>
            </a:r>
            <a:endParaRPr lang="en-US" altLang="zh-CN" sz="3800" b="1" spc="300" dirty="0">
              <a:solidFill>
                <a:srgbClr val="02539A"/>
              </a:solidFill>
              <a:latin typeface="微软雅黑" panose="020B0503020204020204" pitchFamily="34" charset="-122"/>
              <a:ea typeface="微软雅黑" panose="020B0503020204020204" pitchFamily="34" charset="-122"/>
            </a:endParaRPr>
          </a:p>
          <a:p>
            <a:pPr eaLnBrk="1" hangingPunct="1">
              <a:lnSpc>
                <a:spcPts val="5500"/>
              </a:lnSpc>
              <a:defRPr/>
            </a:pPr>
            <a:r>
              <a:rPr lang="zh-CN" altLang="en-US" sz="3800" b="1" spc="300" dirty="0">
                <a:solidFill>
                  <a:srgbClr val="02539A"/>
                </a:solidFill>
                <a:latin typeface="微软雅黑" panose="020B0503020204020204" pitchFamily="34" charset="-122"/>
                <a:ea typeface="微软雅黑" panose="020B0503020204020204" pitchFamily="34" charset="-122"/>
              </a:rPr>
              <a:t>发展共同体</a:t>
            </a:r>
            <a:endParaRPr lang="en-US" altLang="zh-CN" sz="3800" b="1" spc="300" dirty="0">
              <a:solidFill>
                <a:srgbClr val="02539A"/>
              </a:solidFill>
              <a:latin typeface="微软雅黑" panose="020B0503020204020204" pitchFamily="34" charset="-122"/>
              <a:ea typeface="微软雅黑" panose="020B0503020204020204" pitchFamily="34" charset="-122"/>
            </a:endParaRPr>
          </a:p>
          <a:p>
            <a:pPr eaLnBrk="1" hangingPunct="1">
              <a:lnSpc>
                <a:spcPts val="5500"/>
              </a:lnSpc>
              <a:defRPr/>
            </a:pPr>
            <a:endParaRPr lang="zh-CN" altLang="en-US" sz="3800" b="1" spc="300" dirty="0">
              <a:solidFill>
                <a:srgbClr val="02539A"/>
              </a:solidFill>
              <a:latin typeface="微软雅黑" panose="020B0503020204020204" pitchFamily="34" charset="-122"/>
              <a:ea typeface="微软雅黑" panose="020B0503020204020204" pitchFamily="34" charset="-122"/>
            </a:endParaRPr>
          </a:p>
        </p:txBody>
      </p:sp>
      <p:sp>
        <p:nvSpPr>
          <p:cNvPr id="11267" name="TextBox 1">
            <a:extLst>
              <a:ext uri="{FF2B5EF4-FFF2-40B4-BE49-F238E27FC236}">
                <a16:creationId xmlns:a16="http://schemas.microsoft.com/office/drawing/2014/main" id="{36EDADA0-9D50-4CD6-8EF5-4BBB1208C486}"/>
              </a:ext>
            </a:extLst>
          </p:cNvPr>
          <p:cNvSpPr txBox="1">
            <a:spLocks noChangeArrowheads="1"/>
          </p:cNvSpPr>
          <p:nvPr/>
        </p:nvSpPr>
        <p:spPr bwMode="auto">
          <a:xfrm>
            <a:off x="2746377" y="2724150"/>
            <a:ext cx="12223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0" fontAlgn="base" hangingPunct="0">
              <a:spcBef>
                <a:spcPct val="0"/>
              </a:spcBef>
              <a:spcAft>
                <a:spcPct val="0"/>
              </a:spcAft>
              <a:defRPr/>
            </a:pPr>
            <a:r>
              <a:rPr lang="zh-CN" altLang="en-US" sz="2800">
                <a:solidFill>
                  <a:srgbClr val="C00000"/>
                </a:solidFill>
                <a:latin typeface="微软雅黑" panose="020B0503020204020204" pitchFamily="34" charset="-122"/>
                <a:ea typeface="微软雅黑" panose="020B0503020204020204" pitchFamily="34" charset="-122"/>
              </a:rPr>
              <a:t>庄俭</a:t>
            </a:r>
          </a:p>
        </p:txBody>
      </p:sp>
      <p:cxnSp>
        <p:nvCxnSpPr>
          <p:cNvPr id="3" name="直接连接符 2">
            <a:extLst>
              <a:ext uri="{FF2B5EF4-FFF2-40B4-BE49-F238E27FC236}">
                <a16:creationId xmlns:a16="http://schemas.microsoft.com/office/drawing/2014/main" id="{002EFE60-D348-4C83-B64D-AE116DE17A17}"/>
              </a:ext>
            </a:extLst>
          </p:cNvPr>
          <p:cNvCxnSpPr/>
          <p:nvPr/>
        </p:nvCxnSpPr>
        <p:spPr>
          <a:xfrm>
            <a:off x="2027240" y="2978150"/>
            <a:ext cx="719137"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4">
            <a:extLst>
              <a:ext uri="{FF2B5EF4-FFF2-40B4-BE49-F238E27FC236}">
                <a16:creationId xmlns:a16="http://schemas.microsoft.com/office/drawing/2014/main" id="{10833213-C998-4BA4-BCA2-D9A9FFB350AF}"/>
              </a:ext>
            </a:extLst>
          </p:cNvPr>
          <p:cNvSpPr>
            <a:spLocks noChangeArrowheads="1"/>
          </p:cNvSpPr>
          <p:nvPr/>
        </p:nvSpPr>
        <p:spPr bwMode="auto">
          <a:xfrm>
            <a:off x="1271588" y="1804988"/>
            <a:ext cx="6600825" cy="3268662"/>
          </a:xfrm>
          <a:prstGeom prst="rect">
            <a:avLst/>
          </a:prstGeom>
          <a:noFill/>
          <a:ln w="9525">
            <a:solidFill>
              <a:srgbClr val="FF0000"/>
            </a:solidFill>
            <a:miter lim="800000"/>
            <a:headEnd/>
            <a:tailEnd/>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defRPr/>
            </a:pPr>
            <a:r>
              <a:rPr lang="zh-CN" altLang="en-US" sz="2000" kern="0" dirty="0">
                <a:latin typeface="微软雅黑" panose="020B0503020204020204" pitchFamily="34" charset="-122"/>
                <a:ea typeface="微软雅黑" panose="020B0503020204020204" pitchFamily="34" charset="-122"/>
              </a:rPr>
              <a:t>     第一批         </a:t>
            </a:r>
            <a:r>
              <a:rPr lang="en-US" altLang="zh-CN" sz="2000" kern="0" dirty="0">
                <a:latin typeface="微软雅黑" panose="020B0503020204020204" pitchFamily="34" charset="-122"/>
                <a:ea typeface="微软雅黑" panose="020B0503020204020204" pitchFamily="34" charset="-122"/>
              </a:rPr>
              <a:t>2001</a:t>
            </a:r>
            <a:r>
              <a:rPr lang="zh-CN" altLang="en-US" sz="2000" kern="0" dirty="0">
                <a:latin typeface="微软雅黑" panose="020B0503020204020204" pitchFamily="34" charset="-122"/>
                <a:ea typeface="微软雅黑" panose="020B0503020204020204" pitchFamily="34" charset="-122"/>
              </a:rPr>
              <a:t>年         </a:t>
            </a:r>
            <a:r>
              <a:rPr lang="en-US" altLang="zh-CN" sz="2000" kern="0" dirty="0">
                <a:latin typeface="微软雅黑" panose="020B0503020204020204" pitchFamily="34" charset="-122"/>
                <a:ea typeface="微软雅黑" panose="020B0503020204020204" pitchFamily="34" charset="-122"/>
              </a:rPr>
              <a:t>28</a:t>
            </a:r>
            <a:r>
              <a:rPr lang="zh-CN" altLang="en-US" sz="2000" kern="0" dirty="0">
                <a:latin typeface="微软雅黑" panose="020B0503020204020204" pitchFamily="34" charset="-122"/>
                <a:ea typeface="微软雅黑" panose="020B0503020204020204" pitchFamily="34" charset="-122"/>
              </a:rPr>
              <a:t>个</a:t>
            </a:r>
            <a:endParaRPr lang="en-US" altLang="zh-CN" sz="2000" kern="0" dirty="0">
              <a:latin typeface="微软雅黑" panose="020B0503020204020204" pitchFamily="34" charset="-122"/>
              <a:ea typeface="微软雅黑" panose="020B0503020204020204" pitchFamily="34" charset="-122"/>
            </a:endParaRPr>
          </a:p>
          <a:p>
            <a:pPr>
              <a:lnSpc>
                <a:spcPct val="150000"/>
              </a:lnSpc>
              <a:defRPr/>
            </a:pPr>
            <a:r>
              <a:rPr lang="en-US" altLang="zh-CN" sz="2000" kern="0" dirty="0">
                <a:latin typeface="微软雅黑" panose="020B0503020204020204" pitchFamily="34" charset="-122"/>
                <a:ea typeface="微软雅黑" panose="020B0503020204020204" pitchFamily="34" charset="-122"/>
              </a:rPr>
              <a:t>     </a:t>
            </a:r>
            <a:r>
              <a:rPr lang="zh-CN" altLang="en-US" sz="2000" kern="0" dirty="0">
                <a:latin typeface="微软雅黑" panose="020B0503020204020204" pitchFamily="34" charset="-122"/>
                <a:ea typeface="微软雅黑" panose="020B0503020204020204" pitchFamily="34" charset="-122"/>
              </a:rPr>
              <a:t>第二批         </a:t>
            </a:r>
            <a:r>
              <a:rPr lang="en-US" altLang="zh-CN" sz="2000" kern="0" dirty="0">
                <a:latin typeface="微软雅黑" panose="020B0503020204020204" pitchFamily="34" charset="-122"/>
                <a:ea typeface="微软雅黑" panose="020B0503020204020204" pitchFamily="34" charset="-122"/>
              </a:rPr>
              <a:t>2003</a:t>
            </a:r>
            <a:r>
              <a:rPr lang="zh-CN" altLang="en-US" sz="2000" kern="0" dirty="0">
                <a:latin typeface="微软雅黑" panose="020B0503020204020204" pitchFamily="34" charset="-122"/>
                <a:ea typeface="微软雅黑" panose="020B0503020204020204" pitchFamily="34" charset="-122"/>
              </a:rPr>
              <a:t>年         </a:t>
            </a:r>
            <a:r>
              <a:rPr lang="en-US" altLang="zh-CN" sz="2000" kern="0" dirty="0">
                <a:latin typeface="微软雅黑" panose="020B0503020204020204" pitchFamily="34" charset="-122"/>
                <a:ea typeface="微软雅黑" panose="020B0503020204020204" pitchFamily="34" charset="-122"/>
              </a:rPr>
              <a:t>33</a:t>
            </a:r>
            <a:r>
              <a:rPr lang="zh-CN" altLang="en-US" sz="2000" kern="0" dirty="0">
                <a:latin typeface="微软雅黑" panose="020B0503020204020204" pitchFamily="34" charset="-122"/>
                <a:ea typeface="微软雅黑" panose="020B0503020204020204" pitchFamily="34" charset="-122"/>
              </a:rPr>
              <a:t>个</a:t>
            </a:r>
            <a:endParaRPr lang="en-US" altLang="zh-CN" sz="2000" kern="0" dirty="0">
              <a:latin typeface="微软雅黑" panose="020B0503020204020204" pitchFamily="34" charset="-122"/>
              <a:ea typeface="微软雅黑" panose="020B0503020204020204" pitchFamily="34" charset="-122"/>
            </a:endParaRPr>
          </a:p>
          <a:p>
            <a:pPr>
              <a:lnSpc>
                <a:spcPct val="150000"/>
              </a:lnSpc>
              <a:defRPr/>
            </a:pPr>
            <a:r>
              <a:rPr lang="en-US" altLang="zh-CN" sz="2000" kern="0" dirty="0">
                <a:latin typeface="微软雅黑" panose="020B0503020204020204" pitchFamily="34" charset="-122"/>
                <a:ea typeface="微软雅黑" panose="020B0503020204020204" pitchFamily="34" charset="-122"/>
              </a:rPr>
              <a:t>     </a:t>
            </a:r>
            <a:r>
              <a:rPr lang="zh-CN" altLang="en-US" sz="2000" kern="0" dirty="0">
                <a:latin typeface="微软雅黑" panose="020B0503020204020204" pitchFamily="34" charset="-122"/>
                <a:ea typeface="微软雅黑" panose="020B0503020204020204" pitchFamily="34" charset="-122"/>
              </a:rPr>
              <a:t>第三批         </a:t>
            </a:r>
            <a:r>
              <a:rPr lang="en-US" altLang="zh-CN" sz="2000" kern="0" dirty="0">
                <a:latin typeface="微软雅黑" panose="020B0503020204020204" pitchFamily="34" charset="-122"/>
                <a:ea typeface="微软雅黑" panose="020B0503020204020204" pitchFamily="34" charset="-122"/>
              </a:rPr>
              <a:t>2006</a:t>
            </a:r>
            <a:r>
              <a:rPr lang="zh-CN" altLang="en-US" sz="2000" kern="0" dirty="0">
                <a:latin typeface="微软雅黑" panose="020B0503020204020204" pitchFamily="34" charset="-122"/>
                <a:ea typeface="微软雅黑" panose="020B0503020204020204" pitchFamily="34" charset="-122"/>
              </a:rPr>
              <a:t>年         </a:t>
            </a:r>
            <a:r>
              <a:rPr lang="en-US" altLang="zh-CN" sz="2000" kern="0" dirty="0">
                <a:latin typeface="微软雅黑" panose="020B0503020204020204" pitchFamily="34" charset="-122"/>
                <a:ea typeface="微软雅黑" panose="020B0503020204020204" pitchFamily="34" charset="-122"/>
              </a:rPr>
              <a:t>20</a:t>
            </a:r>
            <a:r>
              <a:rPr lang="zh-CN" altLang="en-US" sz="2000" kern="0" dirty="0">
                <a:latin typeface="微软雅黑" panose="020B0503020204020204" pitchFamily="34" charset="-122"/>
                <a:ea typeface="微软雅黑" panose="020B0503020204020204" pitchFamily="34" charset="-122"/>
              </a:rPr>
              <a:t>个</a:t>
            </a:r>
            <a:endParaRPr lang="en-US" altLang="zh-CN" sz="2000" kern="0" dirty="0">
              <a:latin typeface="微软雅黑" panose="020B0503020204020204" pitchFamily="34" charset="-122"/>
              <a:ea typeface="微软雅黑" panose="020B0503020204020204" pitchFamily="34" charset="-122"/>
            </a:endParaRPr>
          </a:p>
          <a:p>
            <a:pPr>
              <a:lnSpc>
                <a:spcPct val="150000"/>
              </a:lnSpc>
              <a:defRPr/>
            </a:pPr>
            <a:r>
              <a:rPr lang="en-US" altLang="zh-CN" sz="2000" kern="0" dirty="0">
                <a:latin typeface="微软雅黑" panose="020B0503020204020204" pitchFamily="34" charset="-122"/>
                <a:ea typeface="微软雅黑" panose="020B0503020204020204" pitchFamily="34" charset="-122"/>
              </a:rPr>
              <a:t>     </a:t>
            </a:r>
            <a:r>
              <a:rPr lang="zh-CN" altLang="en-US" sz="2000" kern="0" dirty="0">
                <a:latin typeface="微软雅黑" panose="020B0503020204020204" pitchFamily="34" charset="-122"/>
                <a:ea typeface="微软雅黑" panose="020B0503020204020204" pitchFamily="34" charset="-122"/>
              </a:rPr>
              <a:t>第四批         </a:t>
            </a:r>
            <a:r>
              <a:rPr lang="en-US" altLang="zh-CN" sz="2000" kern="0" dirty="0">
                <a:latin typeface="微软雅黑" panose="020B0503020204020204" pitchFamily="34" charset="-122"/>
                <a:ea typeface="微软雅黑" panose="020B0503020204020204" pitchFamily="34" charset="-122"/>
              </a:rPr>
              <a:t>2007</a:t>
            </a:r>
            <a:r>
              <a:rPr lang="zh-CN" altLang="en-US" sz="2000" kern="0" dirty="0">
                <a:latin typeface="微软雅黑" panose="020B0503020204020204" pitchFamily="34" charset="-122"/>
                <a:ea typeface="微软雅黑" panose="020B0503020204020204" pitchFamily="34" charset="-122"/>
              </a:rPr>
              <a:t>年         </a:t>
            </a:r>
            <a:r>
              <a:rPr lang="en-US" altLang="zh-CN" sz="2000" kern="0" dirty="0">
                <a:latin typeface="微软雅黑" panose="020B0503020204020204" pitchFamily="34" charset="-122"/>
                <a:ea typeface="微软雅黑" panose="020B0503020204020204" pitchFamily="34" charset="-122"/>
              </a:rPr>
              <a:t>33</a:t>
            </a:r>
            <a:r>
              <a:rPr lang="zh-CN" altLang="en-US" sz="2000" kern="0" dirty="0">
                <a:latin typeface="微软雅黑" panose="020B0503020204020204" pitchFamily="34" charset="-122"/>
                <a:ea typeface="微软雅黑" panose="020B0503020204020204" pitchFamily="34" charset="-122"/>
              </a:rPr>
              <a:t>个</a:t>
            </a:r>
            <a:endParaRPr lang="en-US" altLang="zh-CN" sz="2000" kern="0" dirty="0">
              <a:latin typeface="微软雅黑" panose="020B0503020204020204" pitchFamily="34" charset="-122"/>
              <a:ea typeface="微软雅黑" panose="020B0503020204020204" pitchFamily="34" charset="-122"/>
            </a:endParaRPr>
          </a:p>
          <a:p>
            <a:pPr>
              <a:lnSpc>
                <a:spcPct val="150000"/>
              </a:lnSpc>
              <a:defRPr/>
            </a:pPr>
            <a:r>
              <a:rPr lang="en-US" altLang="zh-CN" sz="2000" kern="0" dirty="0">
                <a:latin typeface="微软雅黑" panose="020B0503020204020204" pitchFamily="34" charset="-122"/>
                <a:ea typeface="微软雅黑" panose="020B0503020204020204" pitchFamily="34" charset="-122"/>
              </a:rPr>
              <a:t>     </a:t>
            </a:r>
            <a:r>
              <a:rPr lang="zh-CN" altLang="en-US" sz="2000" kern="0" dirty="0">
                <a:latin typeface="微软雅黑" panose="020B0503020204020204" pitchFamily="34" charset="-122"/>
                <a:ea typeface="微软雅黑" panose="020B0503020204020204" pitchFamily="34" charset="-122"/>
              </a:rPr>
              <a:t>重新公布     </a:t>
            </a:r>
            <a:r>
              <a:rPr lang="en-US" altLang="zh-CN" sz="2000" kern="0" dirty="0">
                <a:latin typeface="微软雅黑" panose="020B0503020204020204" pitchFamily="34" charset="-122"/>
                <a:ea typeface="微软雅黑" panose="020B0503020204020204" pitchFamily="34" charset="-122"/>
              </a:rPr>
              <a:t>2009</a:t>
            </a:r>
            <a:r>
              <a:rPr lang="zh-CN" altLang="en-US" sz="2000" kern="0" dirty="0">
                <a:latin typeface="微软雅黑" panose="020B0503020204020204" pitchFamily="34" charset="-122"/>
                <a:ea typeface="微软雅黑" panose="020B0503020204020204" pitchFamily="34" charset="-122"/>
              </a:rPr>
              <a:t>年          </a:t>
            </a:r>
            <a:r>
              <a:rPr lang="en-US" altLang="zh-CN" sz="2000" kern="0" dirty="0">
                <a:latin typeface="微软雅黑" panose="020B0503020204020204" pitchFamily="34" charset="-122"/>
                <a:ea typeface="微软雅黑" panose="020B0503020204020204" pitchFamily="34" charset="-122"/>
              </a:rPr>
              <a:t>98</a:t>
            </a:r>
            <a:r>
              <a:rPr lang="zh-CN" altLang="en-US" sz="2000" kern="0" dirty="0">
                <a:latin typeface="微软雅黑" panose="020B0503020204020204" pitchFamily="34" charset="-122"/>
                <a:ea typeface="微软雅黑" panose="020B0503020204020204" pitchFamily="34" charset="-122"/>
              </a:rPr>
              <a:t>个</a:t>
            </a:r>
            <a:endParaRPr lang="en-US" altLang="zh-CN" sz="2000" kern="0" dirty="0">
              <a:latin typeface="微软雅黑" panose="020B0503020204020204" pitchFamily="34" charset="-122"/>
              <a:ea typeface="微软雅黑" panose="020B0503020204020204" pitchFamily="34" charset="-122"/>
            </a:endParaRPr>
          </a:p>
          <a:p>
            <a:pPr>
              <a:lnSpc>
                <a:spcPct val="150000"/>
              </a:lnSpc>
              <a:defRPr/>
            </a:pPr>
            <a:r>
              <a:rPr lang="en-US" altLang="zh-CN" sz="2000" kern="0" dirty="0">
                <a:latin typeface="微软雅黑" panose="020B0503020204020204" pitchFamily="34" charset="-122"/>
                <a:ea typeface="微软雅黑" panose="020B0503020204020204" pitchFamily="34" charset="-122"/>
              </a:rPr>
              <a:t>     </a:t>
            </a:r>
            <a:r>
              <a:rPr lang="zh-CN" altLang="en-US" sz="2000" kern="0" dirty="0">
                <a:latin typeface="微软雅黑" panose="020B0503020204020204" pitchFamily="34" charset="-122"/>
                <a:ea typeface="微软雅黑" panose="020B0503020204020204" pitchFamily="34" charset="-122"/>
              </a:rPr>
              <a:t>第五批         </a:t>
            </a:r>
            <a:r>
              <a:rPr lang="en-US" altLang="zh-CN" sz="2000" kern="0" dirty="0">
                <a:latin typeface="微软雅黑" panose="020B0503020204020204" pitchFamily="34" charset="-122"/>
                <a:ea typeface="微软雅黑" panose="020B0503020204020204" pitchFamily="34" charset="-122"/>
              </a:rPr>
              <a:t>2013</a:t>
            </a:r>
            <a:r>
              <a:rPr lang="zh-CN" altLang="en-US" sz="2000" kern="0" dirty="0">
                <a:latin typeface="微软雅黑" panose="020B0503020204020204" pitchFamily="34" charset="-122"/>
                <a:ea typeface="微软雅黑" panose="020B0503020204020204" pitchFamily="34" charset="-122"/>
              </a:rPr>
              <a:t>年         </a:t>
            </a:r>
            <a:r>
              <a:rPr lang="en-US" altLang="zh-CN" sz="2000" kern="0" dirty="0">
                <a:latin typeface="微软雅黑" panose="020B0503020204020204" pitchFamily="34" charset="-122"/>
                <a:ea typeface="微软雅黑" panose="020B0503020204020204" pitchFamily="34" charset="-122"/>
              </a:rPr>
              <a:t>45</a:t>
            </a:r>
            <a:r>
              <a:rPr lang="zh-CN" altLang="en-US" sz="2000" kern="0" dirty="0">
                <a:latin typeface="微软雅黑" panose="020B0503020204020204" pitchFamily="34" charset="-122"/>
                <a:ea typeface="微软雅黑" panose="020B0503020204020204" pitchFamily="34" charset="-122"/>
              </a:rPr>
              <a:t>个</a:t>
            </a:r>
            <a:endParaRPr lang="en-US" altLang="zh-CN" sz="2000" kern="0" dirty="0">
              <a:latin typeface="微软雅黑" panose="020B0503020204020204" pitchFamily="34" charset="-122"/>
              <a:ea typeface="微软雅黑" panose="020B0503020204020204" pitchFamily="34" charset="-122"/>
            </a:endParaRPr>
          </a:p>
          <a:p>
            <a:pPr>
              <a:lnSpc>
                <a:spcPct val="150000"/>
              </a:lnSpc>
              <a:defRPr/>
            </a:pPr>
            <a:r>
              <a:rPr lang="en-US" altLang="zh-CN" sz="2000" kern="0" dirty="0">
                <a:latin typeface="微软雅黑" panose="020B0503020204020204" pitchFamily="34" charset="-122"/>
                <a:ea typeface="微软雅黑" panose="020B0503020204020204" pitchFamily="34" charset="-122"/>
              </a:rPr>
              <a:t>     </a:t>
            </a:r>
            <a:r>
              <a:rPr lang="zh-CN" altLang="en-US" sz="2000" kern="0" dirty="0">
                <a:latin typeface="微软雅黑" panose="020B0503020204020204" pitchFamily="34" charset="-122"/>
                <a:ea typeface="微软雅黑" panose="020B0503020204020204" pitchFamily="34" charset="-122"/>
              </a:rPr>
              <a:t>第六批         </a:t>
            </a:r>
            <a:r>
              <a:rPr lang="en-US" altLang="zh-CN" sz="2000" kern="0" dirty="0">
                <a:latin typeface="微软雅黑" panose="020B0503020204020204" pitchFamily="34" charset="-122"/>
                <a:ea typeface="微软雅黑" panose="020B0503020204020204" pitchFamily="34" charset="-122"/>
              </a:rPr>
              <a:t>2016</a:t>
            </a:r>
            <a:r>
              <a:rPr lang="zh-CN" altLang="en-US" sz="2000" kern="0" dirty="0">
                <a:latin typeface="微软雅黑" panose="020B0503020204020204" pitchFamily="34" charset="-122"/>
                <a:ea typeface="微软雅黑" panose="020B0503020204020204" pitchFamily="34" charset="-122"/>
              </a:rPr>
              <a:t>年         </a:t>
            </a:r>
            <a:r>
              <a:rPr lang="en-US" altLang="zh-CN" sz="2000" kern="0" dirty="0">
                <a:latin typeface="微软雅黑" panose="020B0503020204020204" pitchFamily="34" charset="-122"/>
                <a:ea typeface="微软雅黑" panose="020B0503020204020204" pitchFamily="34" charset="-122"/>
              </a:rPr>
              <a:t>64</a:t>
            </a:r>
            <a:r>
              <a:rPr lang="zh-CN" altLang="en-US" sz="2000" kern="0" dirty="0">
                <a:latin typeface="微软雅黑" panose="020B0503020204020204" pitchFamily="34" charset="-122"/>
                <a:ea typeface="微软雅黑" panose="020B0503020204020204" pitchFamily="34" charset="-122"/>
              </a:rPr>
              <a:t>个</a:t>
            </a:r>
          </a:p>
        </p:txBody>
      </p:sp>
      <p:sp>
        <p:nvSpPr>
          <p:cNvPr id="64515" name="灯片编号占位符 1">
            <a:extLst>
              <a:ext uri="{FF2B5EF4-FFF2-40B4-BE49-F238E27FC236}">
                <a16:creationId xmlns:a16="http://schemas.microsoft.com/office/drawing/2014/main" id="{E3DEA10C-2EDA-4A5C-BF89-8B3EA5194AFD}"/>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D0E561F-9C96-4850-B7E2-D9F3A6B81E29}" type="slidenum">
              <a:rPr lang="zh-CN" altLang="en-US" smtClean="0">
                <a:solidFill>
                  <a:schemeClr val="bg1"/>
                </a:solidFill>
                <a:ea typeface="微软雅黑" panose="020B0503020204020204" pitchFamily="34" charset="-122"/>
              </a:rPr>
              <a:pPr/>
              <a:t>10</a:t>
            </a:fld>
            <a:endParaRPr lang="zh-CN" altLang="en-US">
              <a:ea typeface="微软雅黑" panose="020B0503020204020204" pitchFamily="34" charset="-122"/>
            </a:endParaRPr>
          </a:p>
        </p:txBody>
      </p:sp>
    </p:spTree>
    <p:extLst>
      <p:ext uri="{BB962C8B-B14F-4D97-AF65-F5344CB8AC3E}">
        <p14:creationId xmlns:p14="http://schemas.microsoft.com/office/powerpoint/2010/main" val="2265744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2573EB79-3967-4411-82CD-84CF4567DB30}"/>
              </a:ext>
            </a:extLst>
          </p:cNvPr>
          <p:cNvSpPr>
            <a:spLocks noChangeArrowheads="1"/>
          </p:cNvSpPr>
          <p:nvPr/>
        </p:nvSpPr>
        <p:spPr bwMode="auto">
          <a:xfrm>
            <a:off x="565150" y="79375"/>
            <a:ext cx="7981950" cy="1547813"/>
          </a:xfrm>
          <a:prstGeom prst="rect">
            <a:avLst/>
          </a:prstGeom>
          <a:noFill/>
          <a:ln>
            <a:noFill/>
          </a:ln>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200000"/>
              </a:lnSpc>
              <a:defRPr/>
            </a:pPr>
            <a:r>
              <a:rPr lang="zh-CN" altLang="en-US" sz="3200" b="1" kern="0" dirty="0">
                <a:solidFill>
                  <a:srgbClr val="02539A"/>
                </a:solidFill>
                <a:latin typeface="微软雅黑" panose="020B0503020204020204" pitchFamily="34" charset="-122"/>
                <a:ea typeface="微软雅黑" panose="020B0503020204020204" pitchFamily="34" charset="-122"/>
              </a:rPr>
              <a:t>教育部关于确定全国社区教育示范区的通知</a:t>
            </a:r>
            <a:endParaRPr lang="en-US" altLang="zh-CN" sz="3200" b="1" kern="0" dirty="0">
              <a:solidFill>
                <a:srgbClr val="02539A"/>
              </a:solidFill>
              <a:latin typeface="微软雅黑" panose="020B0503020204020204" pitchFamily="34" charset="-122"/>
              <a:ea typeface="微软雅黑" panose="020B0503020204020204" pitchFamily="34" charset="-122"/>
            </a:endParaRPr>
          </a:p>
          <a:p>
            <a:pPr algn="ctr">
              <a:lnSpc>
                <a:spcPct val="200000"/>
              </a:lnSpc>
              <a:defRPr/>
            </a:pPr>
            <a:r>
              <a:rPr lang="zh-CN" altLang="en-US" b="1" kern="0" dirty="0">
                <a:solidFill>
                  <a:srgbClr val="02539A"/>
                </a:solidFill>
                <a:latin typeface="微软雅黑" panose="020B0503020204020204" pitchFamily="34" charset="-122"/>
                <a:ea typeface="微软雅黑" panose="020B0503020204020204" pitchFamily="34" charset="-122"/>
              </a:rPr>
              <a:t>教职成函</a:t>
            </a:r>
            <a:r>
              <a:rPr lang="en-US" altLang="zh-CN" b="1" kern="0" dirty="0">
                <a:solidFill>
                  <a:srgbClr val="02539A"/>
                </a:solidFill>
                <a:latin typeface="微软雅黑" panose="020B0503020204020204" pitchFamily="34" charset="-122"/>
                <a:ea typeface="微软雅黑" panose="020B0503020204020204" pitchFamily="34" charset="-122"/>
              </a:rPr>
              <a:t>[2008]1</a:t>
            </a:r>
            <a:r>
              <a:rPr lang="zh-CN" altLang="en-US" b="1" kern="0" dirty="0">
                <a:solidFill>
                  <a:srgbClr val="02539A"/>
                </a:solidFill>
                <a:latin typeface="微软雅黑" panose="020B0503020204020204" pitchFamily="34" charset="-122"/>
                <a:ea typeface="微软雅黑" panose="020B0503020204020204" pitchFamily="34" charset="-122"/>
              </a:rPr>
              <a:t>号</a:t>
            </a:r>
            <a:endParaRPr lang="en-US" altLang="zh-CN" b="1" kern="0" dirty="0">
              <a:solidFill>
                <a:srgbClr val="02539A"/>
              </a:solidFill>
              <a:latin typeface="微软雅黑" panose="020B0503020204020204" pitchFamily="34" charset="-122"/>
              <a:ea typeface="微软雅黑" panose="020B0503020204020204" pitchFamily="34" charset="-122"/>
            </a:endParaRPr>
          </a:p>
        </p:txBody>
      </p:sp>
      <p:sp>
        <p:nvSpPr>
          <p:cNvPr id="6" name="矩形 4">
            <a:extLst>
              <a:ext uri="{FF2B5EF4-FFF2-40B4-BE49-F238E27FC236}">
                <a16:creationId xmlns:a16="http://schemas.microsoft.com/office/drawing/2014/main" id="{9B266E92-7F03-4073-888D-77AEC0A012D8}"/>
              </a:ext>
            </a:extLst>
          </p:cNvPr>
          <p:cNvSpPr>
            <a:spLocks noChangeArrowheads="1"/>
          </p:cNvSpPr>
          <p:nvPr/>
        </p:nvSpPr>
        <p:spPr bwMode="auto">
          <a:xfrm>
            <a:off x="841375" y="2073275"/>
            <a:ext cx="7429500" cy="4192588"/>
          </a:xfrm>
          <a:prstGeom prst="rect">
            <a:avLst/>
          </a:prstGeom>
          <a:noFill/>
          <a:ln w="9525">
            <a:solidFill>
              <a:srgbClr val="FF0000"/>
            </a:solidFill>
            <a:miter lim="800000"/>
            <a:headEnd/>
            <a:tailEnd/>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defRPr/>
            </a:pPr>
            <a:r>
              <a:rPr lang="zh-CN" altLang="en-US" sz="2000" kern="0" dirty="0">
                <a:latin typeface="微软雅黑" panose="020B0503020204020204" pitchFamily="34" charset="-122"/>
                <a:ea typeface="微软雅黑" panose="020B0503020204020204" pitchFamily="34" charset="-122"/>
              </a:rPr>
              <a:t>        自</a:t>
            </a:r>
            <a:r>
              <a:rPr lang="en-US" altLang="zh-CN" sz="2000" kern="0" dirty="0">
                <a:latin typeface="微软雅黑" panose="020B0503020204020204" pitchFamily="34" charset="-122"/>
                <a:ea typeface="微软雅黑" panose="020B0503020204020204" pitchFamily="34" charset="-122"/>
              </a:rPr>
              <a:t>2001</a:t>
            </a:r>
            <a:r>
              <a:rPr lang="zh-CN" altLang="en-US" sz="2000" kern="0" dirty="0">
                <a:latin typeface="微软雅黑" panose="020B0503020204020204" pitchFamily="34" charset="-122"/>
                <a:ea typeface="微软雅黑" panose="020B0503020204020204" pitchFamily="34" charset="-122"/>
              </a:rPr>
              <a:t>年以来，先后确定了四批共有</a:t>
            </a:r>
            <a:r>
              <a:rPr lang="en-US" altLang="zh-CN" sz="2000" kern="0" dirty="0">
                <a:latin typeface="微软雅黑" panose="020B0503020204020204" pitchFamily="34" charset="-122"/>
                <a:ea typeface="微软雅黑" panose="020B0503020204020204" pitchFamily="34" charset="-122"/>
              </a:rPr>
              <a:t>114</a:t>
            </a:r>
            <a:r>
              <a:rPr lang="zh-CN" altLang="en-US" sz="2000" kern="0" dirty="0">
                <a:latin typeface="微软雅黑" panose="020B0503020204020204" pitchFamily="34" charset="-122"/>
                <a:ea typeface="微软雅黑" panose="020B0503020204020204" pitchFamily="34" charset="-122"/>
              </a:rPr>
              <a:t>个全国社区教育实验区，推动社区教育工作在全国范围内开展。各地和各实验区党委、政府和教育行政部门加强对社区教育工作的领导和推动，有效地整合了区域内教育资源，广泛开展了面向社区全体成员的多种形式的教育培训，初步满足了社区居民多样化的学习需求，丰富了社区居民的生活内容，提高了社区居民的综合素质，优化了教育与社区各项工作的关系，促进了各类人群之间的了解和沟通，工作取得明显的成效，为学习型社会与和谐社会建设做出了积极贡献。</a:t>
            </a:r>
          </a:p>
        </p:txBody>
      </p:sp>
      <p:sp>
        <p:nvSpPr>
          <p:cNvPr id="65540" name="灯片编号占位符 1">
            <a:extLst>
              <a:ext uri="{FF2B5EF4-FFF2-40B4-BE49-F238E27FC236}">
                <a16:creationId xmlns:a16="http://schemas.microsoft.com/office/drawing/2014/main" id="{1010CA57-018F-4718-A67D-BFC8D7CB8C5E}"/>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B30A4DE2-1F18-4C59-A561-3ECA6D4F2B57}" type="slidenum">
              <a:rPr lang="zh-CN" altLang="en-US" smtClean="0">
                <a:solidFill>
                  <a:schemeClr val="bg1"/>
                </a:solidFill>
                <a:ea typeface="微软雅黑" panose="020B0503020204020204" pitchFamily="34" charset="-122"/>
              </a:rPr>
              <a:pPr/>
              <a:t>11</a:t>
            </a:fld>
            <a:endParaRPr lang="zh-CN" altLang="en-US">
              <a:ea typeface="微软雅黑" panose="020B0503020204020204" pitchFamily="34" charset="-122"/>
            </a:endParaRPr>
          </a:p>
        </p:txBody>
      </p:sp>
    </p:spTree>
    <p:extLst>
      <p:ext uri="{BB962C8B-B14F-4D97-AF65-F5344CB8AC3E}">
        <p14:creationId xmlns:p14="http://schemas.microsoft.com/office/powerpoint/2010/main" val="1815233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4">
            <a:extLst>
              <a:ext uri="{FF2B5EF4-FFF2-40B4-BE49-F238E27FC236}">
                <a16:creationId xmlns:a16="http://schemas.microsoft.com/office/drawing/2014/main" id="{67756808-D858-4B5D-92BD-07D17C077472}"/>
              </a:ext>
            </a:extLst>
          </p:cNvPr>
          <p:cNvSpPr>
            <a:spLocks noChangeArrowheads="1"/>
          </p:cNvSpPr>
          <p:nvPr/>
        </p:nvSpPr>
        <p:spPr bwMode="auto">
          <a:xfrm>
            <a:off x="857250" y="733425"/>
            <a:ext cx="7429500" cy="5391150"/>
          </a:xfrm>
          <a:prstGeom prst="rect">
            <a:avLst/>
          </a:prstGeom>
          <a:noFill/>
          <a:ln w="9525">
            <a:solidFill>
              <a:srgbClr val="FF0000"/>
            </a:solidFill>
            <a:miter lim="800000"/>
            <a:headEnd/>
            <a:tailEnd/>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3800"/>
              </a:lnSpc>
              <a:defRPr/>
            </a:pPr>
            <a:r>
              <a:rPr lang="zh-CN" altLang="en-US" sz="2000" kern="0" dirty="0">
                <a:solidFill>
                  <a:srgbClr val="FF0000"/>
                </a:solidFill>
                <a:latin typeface="微软雅黑" panose="020B0503020204020204" pitchFamily="34" charset="-122"/>
                <a:ea typeface="微软雅黑" panose="020B0503020204020204" pitchFamily="34" charset="-122"/>
              </a:rPr>
              <a:t>北京市西城区</a:t>
            </a:r>
            <a:r>
              <a:rPr lang="zh-CN" altLang="en-US" sz="2000" kern="0" dirty="0">
                <a:latin typeface="微软雅黑" panose="020B0503020204020204" pitchFamily="34" charset="-122"/>
                <a:ea typeface="微软雅黑" panose="020B0503020204020204" pitchFamily="34" charset="-122"/>
              </a:rPr>
              <a:t>     北京市海淀区    </a:t>
            </a:r>
            <a:r>
              <a:rPr lang="zh-CN" altLang="en-US" sz="2000" kern="0" dirty="0">
                <a:solidFill>
                  <a:srgbClr val="FF0000"/>
                </a:solidFill>
                <a:latin typeface="微软雅黑" panose="020B0503020204020204" pitchFamily="34" charset="-122"/>
                <a:ea typeface="微软雅黑" panose="020B0503020204020204" pitchFamily="34" charset="-122"/>
              </a:rPr>
              <a:t>北京市朝阳区    天津市河西区</a:t>
            </a:r>
          </a:p>
          <a:p>
            <a:pPr>
              <a:lnSpc>
                <a:spcPts val="3800"/>
              </a:lnSpc>
              <a:defRPr/>
            </a:pPr>
            <a:r>
              <a:rPr lang="zh-CN" altLang="en-US" sz="2000" kern="0" dirty="0">
                <a:solidFill>
                  <a:srgbClr val="FF0000"/>
                </a:solidFill>
                <a:latin typeface="微软雅黑" panose="020B0503020204020204" pitchFamily="34" charset="-122"/>
                <a:ea typeface="微软雅黑" panose="020B0503020204020204" pitchFamily="34" charset="-122"/>
              </a:rPr>
              <a:t>天津市和平区     山西省太原市杏花岭区    辽宁省沈阳市和平区</a:t>
            </a:r>
          </a:p>
          <a:p>
            <a:pPr>
              <a:lnSpc>
                <a:spcPts val="3800"/>
              </a:lnSpc>
              <a:defRPr/>
            </a:pPr>
            <a:r>
              <a:rPr lang="zh-CN" altLang="en-US" sz="2000" kern="0" dirty="0">
                <a:solidFill>
                  <a:srgbClr val="FF0000"/>
                </a:solidFill>
                <a:latin typeface="微软雅黑" panose="020B0503020204020204" pitchFamily="34" charset="-122"/>
                <a:ea typeface="微软雅黑" panose="020B0503020204020204" pitchFamily="34" charset="-122"/>
              </a:rPr>
              <a:t>辽宁大连甘井子区    </a:t>
            </a:r>
            <a:r>
              <a:rPr lang="zh-CN" altLang="en-US" sz="2000" kern="0" dirty="0">
                <a:latin typeface="微软雅黑" panose="020B0503020204020204" pitchFamily="34" charset="-122"/>
                <a:ea typeface="微软雅黑" panose="020B0503020204020204" pitchFamily="34" charset="-122"/>
              </a:rPr>
              <a:t>吉林省长春市朝阳区    </a:t>
            </a:r>
            <a:r>
              <a:rPr lang="zh-CN" altLang="en-US" sz="2000" kern="0" dirty="0">
                <a:solidFill>
                  <a:srgbClr val="FF0000"/>
                </a:solidFill>
                <a:latin typeface="微软雅黑" panose="020B0503020204020204" pitchFamily="34" charset="-122"/>
                <a:ea typeface="微软雅黑" panose="020B0503020204020204" pitchFamily="34" charset="-122"/>
              </a:rPr>
              <a:t>黑龙江哈尔滨南岗区</a:t>
            </a:r>
          </a:p>
          <a:p>
            <a:pPr>
              <a:lnSpc>
                <a:spcPts val="3800"/>
              </a:lnSpc>
              <a:defRPr/>
            </a:pPr>
            <a:r>
              <a:rPr lang="zh-CN" altLang="en-US" sz="2000" kern="0" dirty="0">
                <a:solidFill>
                  <a:srgbClr val="FF0000"/>
                </a:solidFill>
                <a:latin typeface="微软雅黑" panose="020B0503020204020204" pitchFamily="34" charset="-122"/>
                <a:ea typeface="微软雅黑" panose="020B0503020204020204" pitchFamily="34" charset="-122"/>
              </a:rPr>
              <a:t>上海市闸北区</a:t>
            </a:r>
            <a:r>
              <a:rPr lang="zh-CN" altLang="en-US" sz="2000" kern="0" dirty="0">
                <a:latin typeface="微软雅黑" panose="020B0503020204020204" pitchFamily="34" charset="-122"/>
                <a:ea typeface="微软雅黑" panose="020B0503020204020204" pitchFamily="34" charset="-122"/>
              </a:rPr>
              <a:t>    上海市徐汇区    </a:t>
            </a:r>
            <a:r>
              <a:rPr lang="zh-CN" altLang="en-US" sz="2000" kern="0" dirty="0">
                <a:solidFill>
                  <a:srgbClr val="FF0000"/>
                </a:solidFill>
                <a:latin typeface="微软雅黑" panose="020B0503020204020204" pitchFamily="34" charset="-122"/>
                <a:ea typeface="微软雅黑" panose="020B0503020204020204" pitchFamily="34" charset="-122"/>
              </a:rPr>
              <a:t>上海市浦东新区    上海市嘉定区</a:t>
            </a:r>
          </a:p>
          <a:p>
            <a:pPr>
              <a:lnSpc>
                <a:spcPts val="3800"/>
              </a:lnSpc>
              <a:defRPr/>
            </a:pPr>
            <a:r>
              <a:rPr lang="zh-CN" altLang="en-US" sz="2000" kern="0" dirty="0">
                <a:latin typeface="微软雅黑" panose="020B0503020204020204" pitchFamily="34" charset="-122"/>
                <a:ea typeface="微软雅黑" panose="020B0503020204020204" pitchFamily="34" charset="-122"/>
              </a:rPr>
              <a:t>江苏省南京市鼓楼区    </a:t>
            </a:r>
            <a:r>
              <a:rPr lang="zh-CN" altLang="en-US" sz="2000" kern="0" dirty="0">
                <a:solidFill>
                  <a:srgbClr val="FF0000"/>
                </a:solidFill>
                <a:latin typeface="微软雅黑" panose="020B0503020204020204" pitchFamily="34" charset="-122"/>
                <a:ea typeface="微软雅黑" panose="020B0503020204020204" pitchFamily="34" charset="-122"/>
              </a:rPr>
              <a:t>江苏省南京市玄武区    江苏省江阴市</a:t>
            </a:r>
          </a:p>
          <a:p>
            <a:pPr>
              <a:lnSpc>
                <a:spcPts val="3800"/>
              </a:lnSpc>
              <a:defRPr/>
            </a:pPr>
            <a:r>
              <a:rPr lang="zh-CN" altLang="en-US" sz="2000" kern="0" dirty="0">
                <a:solidFill>
                  <a:srgbClr val="FF0000"/>
                </a:solidFill>
                <a:latin typeface="微软雅黑" panose="020B0503020204020204" pitchFamily="34" charset="-122"/>
                <a:ea typeface="微软雅黑" panose="020B0503020204020204" pitchFamily="34" charset="-122"/>
              </a:rPr>
              <a:t>江苏省苏州市金阊区    浙江省杭州市下城区    </a:t>
            </a:r>
            <a:r>
              <a:rPr lang="zh-CN" altLang="en-US" sz="2000" kern="0" dirty="0">
                <a:latin typeface="微软雅黑" panose="020B0503020204020204" pitchFamily="34" charset="-122"/>
                <a:ea typeface="微软雅黑" panose="020B0503020204020204" pitchFamily="34" charset="-122"/>
              </a:rPr>
              <a:t>浙江宁波市海曙区</a:t>
            </a:r>
          </a:p>
          <a:p>
            <a:pPr>
              <a:lnSpc>
                <a:spcPts val="3800"/>
              </a:lnSpc>
              <a:defRPr/>
            </a:pPr>
            <a:r>
              <a:rPr lang="zh-CN" altLang="en-US" sz="2000" kern="0" dirty="0">
                <a:latin typeface="微软雅黑" panose="020B0503020204020204" pitchFamily="34" charset="-122"/>
                <a:ea typeface="微软雅黑" panose="020B0503020204020204" pitchFamily="34" charset="-122"/>
              </a:rPr>
              <a:t>浙江省杭州市萧山区    </a:t>
            </a:r>
            <a:r>
              <a:rPr lang="zh-CN" altLang="en-US" sz="2000" kern="0" dirty="0">
                <a:solidFill>
                  <a:srgbClr val="FF0000"/>
                </a:solidFill>
                <a:latin typeface="微软雅黑" panose="020B0503020204020204" pitchFamily="34" charset="-122"/>
                <a:ea typeface="微软雅黑" panose="020B0503020204020204" pitchFamily="34" charset="-122"/>
              </a:rPr>
              <a:t>浙江省宁波市鄞州区    </a:t>
            </a:r>
            <a:r>
              <a:rPr lang="zh-CN" altLang="en-US" sz="2000" kern="0" dirty="0">
                <a:latin typeface="微软雅黑" panose="020B0503020204020204" pitchFamily="34" charset="-122"/>
                <a:ea typeface="微软雅黑" panose="020B0503020204020204" pitchFamily="34" charset="-122"/>
              </a:rPr>
              <a:t>福建厦门市思明区</a:t>
            </a:r>
          </a:p>
          <a:p>
            <a:pPr>
              <a:lnSpc>
                <a:spcPts val="3800"/>
              </a:lnSpc>
              <a:defRPr/>
            </a:pPr>
            <a:r>
              <a:rPr lang="zh-CN" altLang="en-US" sz="2000" kern="0" dirty="0">
                <a:solidFill>
                  <a:srgbClr val="FF0000"/>
                </a:solidFill>
                <a:latin typeface="微软雅黑" panose="020B0503020204020204" pitchFamily="34" charset="-122"/>
                <a:ea typeface="微软雅黑" panose="020B0503020204020204" pitchFamily="34" charset="-122"/>
              </a:rPr>
              <a:t>山东省济南市历下区    </a:t>
            </a:r>
            <a:r>
              <a:rPr lang="zh-CN" altLang="en-US" sz="2000" kern="0" dirty="0">
                <a:latin typeface="微软雅黑" panose="020B0503020204020204" pitchFamily="34" charset="-122"/>
                <a:ea typeface="微软雅黑" panose="020B0503020204020204" pitchFamily="34" charset="-122"/>
              </a:rPr>
              <a:t>山东省青岛市四方区    山东省青岛市南区</a:t>
            </a:r>
          </a:p>
          <a:p>
            <a:pPr>
              <a:lnSpc>
                <a:spcPts val="3800"/>
              </a:lnSpc>
              <a:defRPr/>
            </a:pPr>
            <a:r>
              <a:rPr lang="zh-CN" altLang="en-US" sz="2000" kern="0" dirty="0">
                <a:latin typeface="微软雅黑" panose="020B0503020204020204" pitchFamily="34" charset="-122"/>
                <a:ea typeface="微软雅黑" panose="020B0503020204020204" pitchFamily="34" charset="-122"/>
              </a:rPr>
              <a:t>山东省济南市市中区    </a:t>
            </a:r>
            <a:r>
              <a:rPr lang="zh-CN" altLang="en-US" sz="2000" kern="0" dirty="0">
                <a:solidFill>
                  <a:srgbClr val="FF0000"/>
                </a:solidFill>
                <a:latin typeface="微软雅黑" panose="020B0503020204020204" pitchFamily="34" charset="-122"/>
                <a:ea typeface="微软雅黑" panose="020B0503020204020204" pitchFamily="34" charset="-122"/>
              </a:rPr>
              <a:t>湖北省武汉市硚口区    </a:t>
            </a:r>
            <a:r>
              <a:rPr lang="zh-CN" altLang="en-US" sz="2000" kern="0" dirty="0">
                <a:latin typeface="微软雅黑" panose="020B0503020204020204" pitchFamily="34" charset="-122"/>
                <a:ea typeface="微软雅黑" panose="020B0503020204020204" pitchFamily="34" charset="-122"/>
              </a:rPr>
              <a:t>湖北武汉市青山区</a:t>
            </a:r>
          </a:p>
          <a:p>
            <a:pPr>
              <a:lnSpc>
                <a:spcPts val="3800"/>
              </a:lnSpc>
              <a:defRPr/>
            </a:pPr>
            <a:r>
              <a:rPr lang="zh-CN" altLang="en-US" sz="2000" kern="0" dirty="0">
                <a:latin typeface="微软雅黑" panose="020B0503020204020204" pitchFamily="34" charset="-122"/>
                <a:ea typeface="微软雅黑" panose="020B0503020204020204" pitchFamily="34" charset="-122"/>
              </a:rPr>
              <a:t>广东省深圳市宝安区    重庆市渝中区    四川省成都市青羊区</a:t>
            </a:r>
          </a:p>
          <a:p>
            <a:pPr>
              <a:lnSpc>
                <a:spcPts val="3800"/>
              </a:lnSpc>
              <a:defRPr/>
            </a:pPr>
            <a:r>
              <a:rPr lang="zh-CN" altLang="en-US" sz="2000" kern="0" dirty="0">
                <a:latin typeface="微软雅黑" panose="020B0503020204020204" pitchFamily="34" charset="-122"/>
                <a:ea typeface="微软雅黑" panose="020B0503020204020204" pitchFamily="34" charset="-122"/>
              </a:rPr>
              <a:t>陕西省西安市碑林区    新疆维吾尔自治区克拉玛依市克拉玛依区</a:t>
            </a:r>
          </a:p>
        </p:txBody>
      </p:sp>
      <p:sp>
        <p:nvSpPr>
          <p:cNvPr id="66563" name="灯片编号占位符 1">
            <a:extLst>
              <a:ext uri="{FF2B5EF4-FFF2-40B4-BE49-F238E27FC236}">
                <a16:creationId xmlns:a16="http://schemas.microsoft.com/office/drawing/2014/main" id="{3AA42F6A-9E6D-42AD-9F1D-6E6994D1BA0D}"/>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C8832E11-30BA-4DE9-A9E0-B38CDA3F68B4}" type="slidenum">
              <a:rPr lang="zh-CN" altLang="en-US" smtClean="0">
                <a:solidFill>
                  <a:schemeClr val="bg1"/>
                </a:solidFill>
                <a:ea typeface="微软雅黑" panose="020B0503020204020204" pitchFamily="34" charset="-122"/>
              </a:rPr>
              <a:pPr/>
              <a:t>12</a:t>
            </a:fld>
            <a:endParaRPr lang="zh-CN" altLang="en-US">
              <a:ea typeface="微软雅黑" panose="020B0503020204020204" pitchFamily="34" charset="-122"/>
            </a:endParaRPr>
          </a:p>
        </p:txBody>
      </p:sp>
    </p:spTree>
    <p:extLst>
      <p:ext uri="{BB962C8B-B14F-4D97-AF65-F5344CB8AC3E}">
        <p14:creationId xmlns:p14="http://schemas.microsoft.com/office/powerpoint/2010/main" val="4061751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4">
            <a:extLst>
              <a:ext uri="{FF2B5EF4-FFF2-40B4-BE49-F238E27FC236}">
                <a16:creationId xmlns:a16="http://schemas.microsoft.com/office/drawing/2014/main" id="{9BEB0556-0A7A-4954-899F-634DC5E18CAA}"/>
              </a:ext>
            </a:extLst>
          </p:cNvPr>
          <p:cNvSpPr>
            <a:spLocks noChangeArrowheads="1"/>
          </p:cNvSpPr>
          <p:nvPr/>
        </p:nvSpPr>
        <p:spPr bwMode="auto">
          <a:xfrm>
            <a:off x="1271588" y="2486025"/>
            <a:ext cx="6600825" cy="1885950"/>
          </a:xfrm>
          <a:prstGeom prst="rect">
            <a:avLst/>
          </a:prstGeom>
          <a:noFill/>
          <a:ln w="9525">
            <a:solidFill>
              <a:srgbClr val="FF0000"/>
            </a:solidFill>
            <a:miter lim="800000"/>
            <a:headEnd/>
            <a:tailEnd/>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defRPr/>
            </a:pPr>
            <a:r>
              <a:rPr lang="zh-CN" altLang="en-US" sz="2000" kern="0" dirty="0">
                <a:latin typeface="微软雅黑" panose="020B0503020204020204" pitchFamily="34" charset="-122"/>
                <a:ea typeface="微软雅黑" panose="020B0503020204020204" pitchFamily="34" charset="-122"/>
              </a:rPr>
              <a:t>     第一批         </a:t>
            </a:r>
            <a:r>
              <a:rPr lang="en-US" altLang="zh-CN" sz="2000" kern="0" dirty="0">
                <a:latin typeface="微软雅黑" panose="020B0503020204020204" pitchFamily="34" charset="-122"/>
                <a:ea typeface="微软雅黑" panose="020B0503020204020204" pitchFamily="34" charset="-122"/>
              </a:rPr>
              <a:t>2008</a:t>
            </a:r>
            <a:r>
              <a:rPr lang="zh-CN" altLang="en-US" sz="2000" kern="0" dirty="0">
                <a:latin typeface="微软雅黑" panose="020B0503020204020204" pitchFamily="34" charset="-122"/>
                <a:ea typeface="微软雅黑" panose="020B0503020204020204" pitchFamily="34" charset="-122"/>
              </a:rPr>
              <a:t>年         </a:t>
            </a:r>
            <a:r>
              <a:rPr lang="en-US" altLang="zh-CN" sz="2000" kern="0" dirty="0">
                <a:latin typeface="微软雅黑" panose="020B0503020204020204" pitchFamily="34" charset="-122"/>
                <a:ea typeface="微软雅黑" panose="020B0503020204020204" pitchFamily="34" charset="-122"/>
              </a:rPr>
              <a:t>34</a:t>
            </a:r>
            <a:r>
              <a:rPr lang="zh-CN" altLang="en-US" sz="2000" kern="0" dirty="0">
                <a:latin typeface="微软雅黑" panose="020B0503020204020204" pitchFamily="34" charset="-122"/>
                <a:ea typeface="微软雅黑" panose="020B0503020204020204" pitchFamily="34" charset="-122"/>
              </a:rPr>
              <a:t>个</a:t>
            </a:r>
            <a:endParaRPr lang="en-US" altLang="zh-CN" sz="2000" kern="0" dirty="0">
              <a:latin typeface="微软雅黑" panose="020B0503020204020204" pitchFamily="34" charset="-122"/>
              <a:ea typeface="微软雅黑" panose="020B0503020204020204" pitchFamily="34" charset="-122"/>
            </a:endParaRPr>
          </a:p>
          <a:p>
            <a:pPr>
              <a:lnSpc>
                <a:spcPct val="150000"/>
              </a:lnSpc>
              <a:defRPr/>
            </a:pPr>
            <a:r>
              <a:rPr lang="en-US" altLang="zh-CN" sz="2000" kern="0" dirty="0">
                <a:latin typeface="微软雅黑" panose="020B0503020204020204" pitchFamily="34" charset="-122"/>
                <a:ea typeface="微软雅黑" panose="020B0503020204020204" pitchFamily="34" charset="-122"/>
              </a:rPr>
              <a:t>     </a:t>
            </a:r>
            <a:r>
              <a:rPr lang="zh-CN" altLang="en-US" sz="2000" kern="0" dirty="0">
                <a:latin typeface="微软雅黑" panose="020B0503020204020204" pitchFamily="34" charset="-122"/>
                <a:ea typeface="微软雅黑" panose="020B0503020204020204" pitchFamily="34" charset="-122"/>
              </a:rPr>
              <a:t>第二批         </a:t>
            </a:r>
            <a:r>
              <a:rPr lang="en-US" altLang="zh-CN" sz="2000" kern="0" dirty="0">
                <a:latin typeface="微软雅黑" panose="020B0503020204020204" pitchFamily="34" charset="-122"/>
                <a:ea typeface="微软雅黑" panose="020B0503020204020204" pitchFamily="34" charset="-122"/>
              </a:rPr>
              <a:t>2010</a:t>
            </a:r>
            <a:r>
              <a:rPr lang="zh-CN" altLang="en-US" sz="2000" kern="0" dirty="0">
                <a:latin typeface="微软雅黑" panose="020B0503020204020204" pitchFamily="34" charset="-122"/>
                <a:ea typeface="微软雅黑" panose="020B0503020204020204" pitchFamily="34" charset="-122"/>
              </a:rPr>
              <a:t>年         </a:t>
            </a:r>
            <a:r>
              <a:rPr lang="en-US" altLang="zh-CN" sz="2000" kern="0" dirty="0">
                <a:latin typeface="微软雅黑" panose="020B0503020204020204" pitchFamily="34" charset="-122"/>
                <a:ea typeface="微软雅黑" panose="020B0503020204020204" pitchFamily="34" charset="-122"/>
              </a:rPr>
              <a:t>34</a:t>
            </a:r>
            <a:r>
              <a:rPr lang="zh-CN" altLang="en-US" sz="2000" kern="0" dirty="0">
                <a:latin typeface="微软雅黑" panose="020B0503020204020204" pitchFamily="34" charset="-122"/>
                <a:ea typeface="微软雅黑" panose="020B0503020204020204" pitchFamily="34" charset="-122"/>
              </a:rPr>
              <a:t>个</a:t>
            </a:r>
            <a:endParaRPr lang="en-US" altLang="zh-CN" sz="2000" kern="0" dirty="0">
              <a:latin typeface="微软雅黑" panose="020B0503020204020204" pitchFamily="34" charset="-122"/>
              <a:ea typeface="微软雅黑" panose="020B0503020204020204" pitchFamily="34" charset="-122"/>
            </a:endParaRPr>
          </a:p>
          <a:p>
            <a:pPr>
              <a:lnSpc>
                <a:spcPct val="150000"/>
              </a:lnSpc>
              <a:defRPr/>
            </a:pPr>
            <a:r>
              <a:rPr lang="en-US" altLang="zh-CN" sz="2000" kern="0" dirty="0">
                <a:latin typeface="微软雅黑" panose="020B0503020204020204" pitchFamily="34" charset="-122"/>
                <a:ea typeface="微软雅黑" panose="020B0503020204020204" pitchFamily="34" charset="-122"/>
              </a:rPr>
              <a:t>     </a:t>
            </a:r>
            <a:r>
              <a:rPr lang="zh-CN" altLang="en-US" sz="2000" kern="0" dirty="0">
                <a:latin typeface="微软雅黑" panose="020B0503020204020204" pitchFamily="34" charset="-122"/>
                <a:ea typeface="微软雅黑" panose="020B0503020204020204" pitchFamily="34" charset="-122"/>
              </a:rPr>
              <a:t>第三批         </a:t>
            </a:r>
            <a:r>
              <a:rPr lang="en-US" altLang="zh-CN" sz="2000" kern="0" dirty="0">
                <a:latin typeface="微软雅黑" panose="020B0503020204020204" pitchFamily="34" charset="-122"/>
                <a:ea typeface="微软雅黑" panose="020B0503020204020204" pitchFamily="34" charset="-122"/>
              </a:rPr>
              <a:t>2014</a:t>
            </a:r>
            <a:r>
              <a:rPr lang="zh-CN" altLang="en-US" sz="2000" kern="0" dirty="0">
                <a:latin typeface="微软雅黑" panose="020B0503020204020204" pitchFamily="34" charset="-122"/>
                <a:ea typeface="微软雅黑" panose="020B0503020204020204" pitchFamily="34" charset="-122"/>
              </a:rPr>
              <a:t>年         </a:t>
            </a:r>
            <a:r>
              <a:rPr lang="en-US" altLang="zh-CN" sz="2000" kern="0" dirty="0">
                <a:latin typeface="微软雅黑" panose="020B0503020204020204" pitchFamily="34" charset="-122"/>
                <a:ea typeface="微软雅黑" panose="020B0503020204020204" pitchFamily="34" charset="-122"/>
              </a:rPr>
              <a:t>22</a:t>
            </a:r>
            <a:r>
              <a:rPr lang="zh-CN" altLang="en-US" sz="2000" kern="0" dirty="0">
                <a:latin typeface="微软雅黑" panose="020B0503020204020204" pitchFamily="34" charset="-122"/>
                <a:ea typeface="微软雅黑" panose="020B0503020204020204" pitchFamily="34" charset="-122"/>
              </a:rPr>
              <a:t>个</a:t>
            </a:r>
            <a:endParaRPr lang="en-US" altLang="zh-CN" sz="2000" kern="0" dirty="0">
              <a:latin typeface="微软雅黑" panose="020B0503020204020204" pitchFamily="34" charset="-122"/>
              <a:ea typeface="微软雅黑" panose="020B0503020204020204" pitchFamily="34" charset="-122"/>
            </a:endParaRPr>
          </a:p>
          <a:p>
            <a:pPr>
              <a:lnSpc>
                <a:spcPct val="150000"/>
              </a:lnSpc>
              <a:defRPr/>
            </a:pPr>
            <a:r>
              <a:rPr lang="en-US" altLang="zh-CN" sz="2000" kern="0" dirty="0">
                <a:latin typeface="微软雅黑" panose="020B0503020204020204" pitchFamily="34" charset="-122"/>
                <a:ea typeface="微软雅黑" panose="020B0503020204020204" pitchFamily="34" charset="-122"/>
              </a:rPr>
              <a:t>     </a:t>
            </a:r>
            <a:r>
              <a:rPr lang="zh-CN" altLang="en-US" sz="2000" kern="0" dirty="0">
                <a:latin typeface="微软雅黑" panose="020B0503020204020204" pitchFamily="34" charset="-122"/>
                <a:ea typeface="微软雅黑" panose="020B0503020204020204" pitchFamily="34" charset="-122"/>
              </a:rPr>
              <a:t>第四批         </a:t>
            </a:r>
            <a:r>
              <a:rPr lang="en-US" altLang="zh-CN" sz="2000" kern="0" dirty="0">
                <a:latin typeface="微软雅黑" panose="020B0503020204020204" pitchFamily="34" charset="-122"/>
                <a:ea typeface="微软雅黑" panose="020B0503020204020204" pitchFamily="34" charset="-122"/>
              </a:rPr>
              <a:t>2007</a:t>
            </a:r>
            <a:r>
              <a:rPr lang="zh-CN" altLang="en-US" sz="2000" kern="0" dirty="0">
                <a:latin typeface="微软雅黑" panose="020B0503020204020204" pitchFamily="34" charset="-122"/>
                <a:ea typeface="微软雅黑" panose="020B0503020204020204" pitchFamily="34" charset="-122"/>
              </a:rPr>
              <a:t>年         </a:t>
            </a:r>
            <a:r>
              <a:rPr lang="en-US" altLang="zh-CN" sz="2000" kern="0" dirty="0">
                <a:latin typeface="微软雅黑" panose="020B0503020204020204" pitchFamily="34" charset="-122"/>
                <a:ea typeface="微软雅黑" panose="020B0503020204020204" pitchFamily="34" charset="-122"/>
              </a:rPr>
              <a:t>32</a:t>
            </a:r>
            <a:r>
              <a:rPr lang="zh-CN" altLang="en-US" sz="2000" kern="0" dirty="0">
                <a:latin typeface="微软雅黑" panose="020B0503020204020204" pitchFamily="34" charset="-122"/>
                <a:ea typeface="微软雅黑" panose="020B0503020204020204" pitchFamily="34" charset="-122"/>
              </a:rPr>
              <a:t>个</a:t>
            </a:r>
            <a:r>
              <a:rPr lang="en-US" altLang="zh-CN" sz="2000" kern="0" dirty="0">
                <a:latin typeface="微软雅黑" panose="020B0503020204020204" pitchFamily="34" charset="-122"/>
                <a:ea typeface="微软雅黑" panose="020B0503020204020204" pitchFamily="34" charset="-122"/>
              </a:rPr>
              <a:t>     </a:t>
            </a:r>
            <a:endParaRPr lang="zh-CN" altLang="en-US" sz="2000" kern="0" dirty="0">
              <a:latin typeface="微软雅黑" panose="020B0503020204020204" pitchFamily="34" charset="-122"/>
              <a:ea typeface="微软雅黑" panose="020B0503020204020204" pitchFamily="34" charset="-122"/>
            </a:endParaRPr>
          </a:p>
        </p:txBody>
      </p:sp>
      <p:sp>
        <p:nvSpPr>
          <p:cNvPr id="67587" name="灯片编号占位符 1">
            <a:extLst>
              <a:ext uri="{FF2B5EF4-FFF2-40B4-BE49-F238E27FC236}">
                <a16:creationId xmlns:a16="http://schemas.microsoft.com/office/drawing/2014/main" id="{B14A7A01-826E-4881-8F7C-AAD8E00751FF}"/>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CFFDA8B-C38F-4CE2-895B-96EB60DF2B82}" type="slidenum">
              <a:rPr lang="zh-CN" altLang="en-US" smtClean="0">
                <a:solidFill>
                  <a:schemeClr val="bg1"/>
                </a:solidFill>
                <a:ea typeface="微软雅黑" panose="020B0503020204020204" pitchFamily="34" charset="-122"/>
              </a:rPr>
              <a:pPr/>
              <a:t>13</a:t>
            </a:fld>
            <a:endParaRPr lang="zh-CN" altLang="en-US">
              <a:ea typeface="微软雅黑" panose="020B0503020204020204" pitchFamily="34" charset="-122"/>
            </a:endParaRPr>
          </a:p>
        </p:txBody>
      </p:sp>
    </p:spTree>
    <p:extLst>
      <p:ext uri="{BB962C8B-B14F-4D97-AF65-F5344CB8AC3E}">
        <p14:creationId xmlns:p14="http://schemas.microsoft.com/office/powerpoint/2010/main" val="3754420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矩形 45">
            <a:extLst>
              <a:ext uri="{FF2B5EF4-FFF2-40B4-BE49-F238E27FC236}">
                <a16:creationId xmlns:a16="http://schemas.microsoft.com/office/drawing/2014/main" id="{EF9E7FBA-A45A-402D-87D3-9B4F447E2C4C}"/>
              </a:ext>
            </a:extLst>
          </p:cNvPr>
          <p:cNvSpPr>
            <a:spLocks noChangeArrowheads="1"/>
          </p:cNvSpPr>
          <p:nvPr/>
        </p:nvSpPr>
        <p:spPr bwMode="auto">
          <a:xfrm>
            <a:off x="242888" y="10129838"/>
            <a:ext cx="1108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保障措施</a:t>
            </a:r>
          </a:p>
        </p:txBody>
      </p:sp>
      <p:sp>
        <p:nvSpPr>
          <p:cNvPr id="44" name="左大括号 43">
            <a:extLst>
              <a:ext uri="{FF2B5EF4-FFF2-40B4-BE49-F238E27FC236}">
                <a16:creationId xmlns:a16="http://schemas.microsoft.com/office/drawing/2014/main" id="{3239AAE6-FBBE-4FA6-9A31-F8556505A26C}"/>
              </a:ext>
            </a:extLst>
          </p:cNvPr>
          <p:cNvSpPr/>
          <p:nvPr/>
        </p:nvSpPr>
        <p:spPr>
          <a:xfrm>
            <a:off x="903288" y="687388"/>
            <a:ext cx="320675" cy="5151437"/>
          </a:xfrm>
          <a:prstGeom prst="leftBrace">
            <a:avLst>
              <a:gd name="adj1" fmla="val 0"/>
              <a:gd name="adj2" fmla="val 50000"/>
            </a:avLst>
          </a:prstGeom>
          <a:ln w="12700">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5" name="左大括号 4">
            <a:extLst>
              <a:ext uri="{FF2B5EF4-FFF2-40B4-BE49-F238E27FC236}">
                <a16:creationId xmlns:a16="http://schemas.microsoft.com/office/drawing/2014/main" id="{3859A713-DD74-41A7-97A4-8C0C985F6692}"/>
              </a:ext>
            </a:extLst>
          </p:cNvPr>
          <p:cNvSpPr/>
          <p:nvPr/>
        </p:nvSpPr>
        <p:spPr>
          <a:xfrm>
            <a:off x="2443163" y="301625"/>
            <a:ext cx="320675" cy="855663"/>
          </a:xfrm>
          <a:prstGeom prst="leftBrace">
            <a:avLst>
              <a:gd name="adj1" fmla="val 0"/>
              <a:gd name="adj2" fmla="val 50000"/>
            </a:avLst>
          </a:prstGeom>
          <a:ln w="12700">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70661" name="矩形 6">
            <a:extLst>
              <a:ext uri="{FF2B5EF4-FFF2-40B4-BE49-F238E27FC236}">
                <a16:creationId xmlns:a16="http://schemas.microsoft.com/office/drawing/2014/main" id="{BFF53E8F-C080-42E0-BA73-8F006850C8DC}"/>
              </a:ext>
            </a:extLst>
          </p:cNvPr>
          <p:cNvSpPr>
            <a:spLocks noChangeArrowheads="1"/>
          </p:cNvSpPr>
          <p:nvPr/>
        </p:nvSpPr>
        <p:spPr bwMode="auto">
          <a:xfrm>
            <a:off x="2840038" y="209550"/>
            <a:ext cx="95408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500">
                <a:solidFill>
                  <a:srgbClr val="002060"/>
                </a:solidFill>
                <a:latin typeface="微软雅黑" panose="020B0503020204020204" pitchFamily="34" charset="-122"/>
                <a:ea typeface="微软雅黑" panose="020B0503020204020204" pitchFamily="34" charset="-122"/>
              </a:rPr>
              <a:t>指导思想</a:t>
            </a:r>
          </a:p>
        </p:txBody>
      </p:sp>
      <p:sp>
        <p:nvSpPr>
          <p:cNvPr id="70662" name="矩形 8">
            <a:extLst>
              <a:ext uri="{FF2B5EF4-FFF2-40B4-BE49-F238E27FC236}">
                <a16:creationId xmlns:a16="http://schemas.microsoft.com/office/drawing/2014/main" id="{73FE9A74-5413-4BF6-A63E-105DD38A4762}"/>
              </a:ext>
            </a:extLst>
          </p:cNvPr>
          <p:cNvSpPr>
            <a:spLocks noChangeArrowheads="1"/>
          </p:cNvSpPr>
          <p:nvPr/>
        </p:nvSpPr>
        <p:spPr bwMode="auto">
          <a:xfrm>
            <a:off x="2840038" y="569913"/>
            <a:ext cx="95408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500">
                <a:solidFill>
                  <a:srgbClr val="002060"/>
                </a:solidFill>
                <a:latin typeface="微软雅黑" panose="020B0503020204020204" pitchFamily="34" charset="-122"/>
                <a:ea typeface="微软雅黑" panose="020B0503020204020204" pitchFamily="34" charset="-122"/>
              </a:rPr>
              <a:t>基本原则</a:t>
            </a:r>
          </a:p>
        </p:txBody>
      </p:sp>
      <p:sp>
        <p:nvSpPr>
          <p:cNvPr id="70663" name="矩形 9">
            <a:extLst>
              <a:ext uri="{FF2B5EF4-FFF2-40B4-BE49-F238E27FC236}">
                <a16:creationId xmlns:a16="http://schemas.microsoft.com/office/drawing/2014/main" id="{2742D73E-4859-40AD-948F-CEBC2757B379}"/>
              </a:ext>
            </a:extLst>
          </p:cNvPr>
          <p:cNvSpPr>
            <a:spLocks noChangeArrowheads="1"/>
          </p:cNvSpPr>
          <p:nvPr/>
        </p:nvSpPr>
        <p:spPr bwMode="auto">
          <a:xfrm>
            <a:off x="2840038" y="930275"/>
            <a:ext cx="95408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500">
                <a:solidFill>
                  <a:srgbClr val="002060"/>
                </a:solidFill>
                <a:latin typeface="微软雅黑" panose="020B0503020204020204" pitchFamily="34" charset="-122"/>
                <a:ea typeface="微软雅黑" panose="020B0503020204020204" pitchFamily="34" charset="-122"/>
              </a:rPr>
              <a:t>总体目标</a:t>
            </a:r>
          </a:p>
        </p:txBody>
      </p:sp>
      <p:grpSp>
        <p:nvGrpSpPr>
          <p:cNvPr id="70664" name="组合 50">
            <a:extLst>
              <a:ext uri="{FF2B5EF4-FFF2-40B4-BE49-F238E27FC236}">
                <a16:creationId xmlns:a16="http://schemas.microsoft.com/office/drawing/2014/main" id="{03DE366B-2046-40AC-BE65-145C516C65F0}"/>
              </a:ext>
            </a:extLst>
          </p:cNvPr>
          <p:cNvGrpSpPr>
            <a:grpSpLocks/>
          </p:cNvGrpSpPr>
          <p:nvPr/>
        </p:nvGrpSpPr>
        <p:grpSpPr bwMode="auto">
          <a:xfrm>
            <a:off x="1323975" y="482600"/>
            <a:ext cx="1108075" cy="446088"/>
            <a:chOff x="352572" y="525825"/>
            <a:chExt cx="1107996" cy="446097"/>
          </a:xfrm>
        </p:grpSpPr>
        <p:sp>
          <p:nvSpPr>
            <p:cNvPr id="50" name="矩形 49">
              <a:extLst>
                <a:ext uri="{FF2B5EF4-FFF2-40B4-BE49-F238E27FC236}">
                  <a16:creationId xmlns:a16="http://schemas.microsoft.com/office/drawing/2014/main" id="{4F9F9AF2-C2CA-4E37-888A-97530A7D5BB0}"/>
                </a:ext>
              </a:extLst>
            </p:cNvPr>
            <p:cNvSpPr/>
            <p:nvPr/>
          </p:nvSpPr>
          <p:spPr>
            <a:xfrm>
              <a:off x="352572" y="525825"/>
              <a:ext cx="1107996" cy="446097"/>
            </a:xfrm>
            <a:prstGeom prst="rect">
              <a:avLst/>
            </a:prstGeom>
            <a:solidFill>
              <a:srgbClr val="0364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0714" name="矩形 5">
              <a:extLst>
                <a:ext uri="{FF2B5EF4-FFF2-40B4-BE49-F238E27FC236}">
                  <a16:creationId xmlns:a16="http://schemas.microsoft.com/office/drawing/2014/main" id="{D58A9B96-6416-4480-BE88-2E679F15B42F}"/>
                </a:ext>
              </a:extLst>
            </p:cNvPr>
            <p:cNvSpPr>
              <a:spLocks noChangeArrowheads="1"/>
            </p:cNvSpPr>
            <p:nvPr/>
          </p:nvSpPr>
          <p:spPr bwMode="auto">
            <a:xfrm>
              <a:off x="352572" y="556722"/>
              <a:ext cx="11079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b="1">
                  <a:solidFill>
                    <a:schemeClr val="bg1"/>
                  </a:solidFill>
                  <a:latin typeface="微软雅黑" panose="020B0503020204020204" pitchFamily="34" charset="-122"/>
                  <a:ea typeface="微软雅黑" panose="020B0503020204020204" pitchFamily="34" charset="-122"/>
                </a:rPr>
                <a:t>总体要求</a:t>
              </a:r>
              <a:endParaRPr lang="en-US" altLang="zh-CN" b="1">
                <a:solidFill>
                  <a:schemeClr val="bg1"/>
                </a:solidFill>
                <a:latin typeface="微软雅黑" panose="020B0503020204020204" pitchFamily="34" charset="-122"/>
                <a:ea typeface="微软雅黑" panose="020B0503020204020204" pitchFamily="34" charset="-122"/>
              </a:endParaRPr>
            </a:p>
          </p:txBody>
        </p:sp>
      </p:grpSp>
      <p:sp>
        <p:nvSpPr>
          <p:cNvPr id="70665" name="矩形 46">
            <a:extLst>
              <a:ext uri="{FF2B5EF4-FFF2-40B4-BE49-F238E27FC236}">
                <a16:creationId xmlns:a16="http://schemas.microsoft.com/office/drawing/2014/main" id="{5764BAE4-7C93-47D9-A0D5-27303865A28B}"/>
              </a:ext>
            </a:extLst>
          </p:cNvPr>
          <p:cNvSpPr>
            <a:spLocks noChangeArrowheads="1"/>
          </p:cNvSpPr>
          <p:nvPr/>
        </p:nvSpPr>
        <p:spPr bwMode="auto">
          <a:xfrm>
            <a:off x="1536700" y="965200"/>
            <a:ext cx="681038"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1500">
                <a:solidFill>
                  <a:srgbClr val="C00000"/>
                </a:solidFill>
                <a:latin typeface="微软雅黑" panose="020B0503020204020204" pitchFamily="34" charset="-122"/>
                <a:ea typeface="微软雅黑" panose="020B0503020204020204" pitchFamily="34" charset="-122"/>
              </a:rPr>
              <a:t>共</a:t>
            </a:r>
            <a:r>
              <a:rPr lang="en-US" altLang="zh-CN" sz="1500">
                <a:solidFill>
                  <a:srgbClr val="C00000"/>
                </a:solidFill>
                <a:latin typeface="微软雅黑" panose="020B0503020204020204" pitchFamily="34" charset="-122"/>
                <a:ea typeface="微软雅黑" panose="020B0503020204020204" pitchFamily="34" charset="-122"/>
              </a:rPr>
              <a:t>3</a:t>
            </a:r>
            <a:r>
              <a:rPr lang="zh-CN" altLang="en-US" sz="1500">
                <a:solidFill>
                  <a:srgbClr val="C00000"/>
                </a:solidFill>
                <a:latin typeface="微软雅黑" panose="020B0503020204020204" pitchFamily="34" charset="-122"/>
                <a:ea typeface="微软雅黑" panose="020B0503020204020204" pitchFamily="34" charset="-122"/>
              </a:rPr>
              <a:t>条</a:t>
            </a:r>
          </a:p>
        </p:txBody>
      </p:sp>
      <p:sp>
        <p:nvSpPr>
          <p:cNvPr id="64" name="左大括号 63">
            <a:extLst>
              <a:ext uri="{FF2B5EF4-FFF2-40B4-BE49-F238E27FC236}">
                <a16:creationId xmlns:a16="http://schemas.microsoft.com/office/drawing/2014/main" id="{96992213-8612-4A78-8754-49EA36C57299}"/>
              </a:ext>
            </a:extLst>
          </p:cNvPr>
          <p:cNvSpPr/>
          <p:nvPr/>
        </p:nvSpPr>
        <p:spPr>
          <a:xfrm>
            <a:off x="2436813" y="1484313"/>
            <a:ext cx="320675" cy="3359150"/>
          </a:xfrm>
          <a:prstGeom prst="leftBrace">
            <a:avLst>
              <a:gd name="adj1" fmla="val 0"/>
              <a:gd name="adj2" fmla="val 50000"/>
            </a:avLst>
          </a:prstGeom>
          <a:ln w="12700">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70667" name="矩形 10">
            <a:extLst>
              <a:ext uri="{FF2B5EF4-FFF2-40B4-BE49-F238E27FC236}">
                <a16:creationId xmlns:a16="http://schemas.microsoft.com/office/drawing/2014/main" id="{70E5594B-084D-4552-AA80-0EDA66030614}"/>
              </a:ext>
            </a:extLst>
          </p:cNvPr>
          <p:cNvSpPr>
            <a:spLocks noChangeArrowheads="1"/>
          </p:cNvSpPr>
          <p:nvPr/>
        </p:nvSpPr>
        <p:spPr bwMode="auto">
          <a:xfrm>
            <a:off x="2840038" y="1349375"/>
            <a:ext cx="2684462"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500">
                <a:solidFill>
                  <a:srgbClr val="002060"/>
                </a:solidFill>
                <a:latin typeface="微软雅黑" panose="020B0503020204020204" pitchFamily="34" charset="-122"/>
                <a:ea typeface="微软雅黑" panose="020B0503020204020204" pitchFamily="34" charset="-122"/>
              </a:rPr>
              <a:t>第一板块：加强基础能力建设</a:t>
            </a:r>
          </a:p>
        </p:txBody>
      </p:sp>
      <p:sp>
        <p:nvSpPr>
          <p:cNvPr id="70668" name="矩形 11">
            <a:extLst>
              <a:ext uri="{FF2B5EF4-FFF2-40B4-BE49-F238E27FC236}">
                <a16:creationId xmlns:a16="http://schemas.microsoft.com/office/drawing/2014/main" id="{02B8E508-049E-4445-9445-9D8B58616AC0}"/>
              </a:ext>
            </a:extLst>
          </p:cNvPr>
          <p:cNvSpPr>
            <a:spLocks noChangeArrowheads="1"/>
          </p:cNvSpPr>
          <p:nvPr/>
        </p:nvSpPr>
        <p:spPr bwMode="auto">
          <a:xfrm>
            <a:off x="2840038" y="2185988"/>
            <a:ext cx="2684462"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500">
                <a:solidFill>
                  <a:srgbClr val="002060"/>
                </a:solidFill>
                <a:latin typeface="微软雅黑" panose="020B0503020204020204" pitchFamily="34" charset="-122"/>
                <a:ea typeface="微软雅黑" panose="020B0503020204020204" pitchFamily="34" charset="-122"/>
              </a:rPr>
              <a:t>第二板块：整合社区教育资源</a:t>
            </a:r>
          </a:p>
        </p:txBody>
      </p:sp>
      <p:sp>
        <p:nvSpPr>
          <p:cNvPr id="70669" name="矩形 12">
            <a:extLst>
              <a:ext uri="{FF2B5EF4-FFF2-40B4-BE49-F238E27FC236}">
                <a16:creationId xmlns:a16="http://schemas.microsoft.com/office/drawing/2014/main" id="{6846B2ED-D72C-437F-BAB8-0879A4F37A25}"/>
              </a:ext>
            </a:extLst>
          </p:cNvPr>
          <p:cNvSpPr>
            <a:spLocks noChangeArrowheads="1"/>
          </p:cNvSpPr>
          <p:nvPr/>
        </p:nvSpPr>
        <p:spPr bwMode="auto">
          <a:xfrm>
            <a:off x="2840038" y="2997200"/>
            <a:ext cx="24923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500">
                <a:solidFill>
                  <a:srgbClr val="002060"/>
                </a:solidFill>
                <a:latin typeface="微软雅黑" panose="020B0503020204020204" pitchFamily="34" charset="-122"/>
                <a:ea typeface="微软雅黑" panose="020B0503020204020204" pitchFamily="34" charset="-122"/>
              </a:rPr>
              <a:t>第三板块：丰富内容和形式</a:t>
            </a:r>
          </a:p>
        </p:txBody>
      </p:sp>
      <p:sp>
        <p:nvSpPr>
          <p:cNvPr id="70670" name="矩形 13">
            <a:extLst>
              <a:ext uri="{FF2B5EF4-FFF2-40B4-BE49-F238E27FC236}">
                <a16:creationId xmlns:a16="http://schemas.microsoft.com/office/drawing/2014/main" id="{FB07300F-2914-4CD2-A430-BFBDD63528BA}"/>
              </a:ext>
            </a:extLst>
          </p:cNvPr>
          <p:cNvSpPr>
            <a:spLocks noChangeArrowheads="1"/>
          </p:cNvSpPr>
          <p:nvPr/>
        </p:nvSpPr>
        <p:spPr bwMode="auto">
          <a:xfrm>
            <a:off x="2840038" y="3871913"/>
            <a:ext cx="3262312"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500">
                <a:solidFill>
                  <a:srgbClr val="002060"/>
                </a:solidFill>
                <a:latin typeface="微软雅黑" panose="020B0503020204020204" pitchFamily="34" charset="-122"/>
                <a:ea typeface="微软雅黑" panose="020B0503020204020204" pitchFamily="34" charset="-122"/>
              </a:rPr>
              <a:t>第四板块：提高服务重点人群的能力</a:t>
            </a:r>
          </a:p>
        </p:txBody>
      </p:sp>
      <p:sp>
        <p:nvSpPr>
          <p:cNvPr id="70671" name="矩形 14">
            <a:extLst>
              <a:ext uri="{FF2B5EF4-FFF2-40B4-BE49-F238E27FC236}">
                <a16:creationId xmlns:a16="http://schemas.microsoft.com/office/drawing/2014/main" id="{C03E9D1A-4639-47F0-AA07-EA07E2C00D08}"/>
              </a:ext>
            </a:extLst>
          </p:cNvPr>
          <p:cNvSpPr>
            <a:spLocks noChangeArrowheads="1"/>
          </p:cNvSpPr>
          <p:nvPr/>
        </p:nvSpPr>
        <p:spPr bwMode="auto">
          <a:xfrm>
            <a:off x="2840038" y="4621213"/>
            <a:ext cx="2684462"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500">
                <a:solidFill>
                  <a:srgbClr val="002060"/>
                </a:solidFill>
                <a:latin typeface="微软雅黑" panose="020B0503020204020204" pitchFamily="34" charset="-122"/>
                <a:ea typeface="微软雅黑" panose="020B0503020204020204" pitchFamily="34" charset="-122"/>
              </a:rPr>
              <a:t>第五板块：提升社区教育内涵</a:t>
            </a:r>
          </a:p>
        </p:txBody>
      </p:sp>
      <p:grpSp>
        <p:nvGrpSpPr>
          <p:cNvPr id="70672" name="组合 51">
            <a:extLst>
              <a:ext uri="{FF2B5EF4-FFF2-40B4-BE49-F238E27FC236}">
                <a16:creationId xmlns:a16="http://schemas.microsoft.com/office/drawing/2014/main" id="{C2BB7178-9E74-4988-9FC6-EA36EAC7421C}"/>
              </a:ext>
            </a:extLst>
          </p:cNvPr>
          <p:cNvGrpSpPr>
            <a:grpSpLocks/>
          </p:cNvGrpSpPr>
          <p:nvPr/>
        </p:nvGrpSpPr>
        <p:grpSpPr bwMode="auto">
          <a:xfrm>
            <a:off x="1323975" y="2936875"/>
            <a:ext cx="1108075" cy="446088"/>
            <a:chOff x="352572" y="525825"/>
            <a:chExt cx="1107996" cy="446097"/>
          </a:xfrm>
        </p:grpSpPr>
        <p:sp>
          <p:nvSpPr>
            <p:cNvPr id="53" name="矩形 52">
              <a:extLst>
                <a:ext uri="{FF2B5EF4-FFF2-40B4-BE49-F238E27FC236}">
                  <a16:creationId xmlns:a16="http://schemas.microsoft.com/office/drawing/2014/main" id="{1CDE70E7-C369-404E-9697-26850E18FE1F}"/>
                </a:ext>
              </a:extLst>
            </p:cNvPr>
            <p:cNvSpPr/>
            <p:nvPr/>
          </p:nvSpPr>
          <p:spPr>
            <a:xfrm>
              <a:off x="352572" y="525825"/>
              <a:ext cx="1107996" cy="446097"/>
            </a:xfrm>
            <a:prstGeom prst="rect">
              <a:avLst/>
            </a:prstGeom>
            <a:solidFill>
              <a:srgbClr val="0364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0712" name="矩形 53">
              <a:extLst>
                <a:ext uri="{FF2B5EF4-FFF2-40B4-BE49-F238E27FC236}">
                  <a16:creationId xmlns:a16="http://schemas.microsoft.com/office/drawing/2014/main" id="{2ED1E89B-6C6D-46A6-8CB1-A16845B5A3CF}"/>
                </a:ext>
              </a:extLst>
            </p:cNvPr>
            <p:cNvSpPr>
              <a:spLocks noChangeArrowheads="1"/>
            </p:cNvSpPr>
            <p:nvPr/>
          </p:nvSpPr>
          <p:spPr bwMode="auto">
            <a:xfrm>
              <a:off x="352572" y="566247"/>
              <a:ext cx="11079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b="1">
                  <a:solidFill>
                    <a:schemeClr val="bg1"/>
                  </a:solidFill>
                  <a:latin typeface="微软雅黑" panose="020B0503020204020204" pitchFamily="34" charset="-122"/>
                  <a:ea typeface="微软雅黑" panose="020B0503020204020204" pitchFamily="34" charset="-122"/>
                </a:rPr>
                <a:t>主要任务</a:t>
              </a:r>
              <a:endParaRPr lang="en-US" altLang="zh-CN" b="1">
                <a:solidFill>
                  <a:schemeClr val="bg1"/>
                </a:solidFill>
                <a:latin typeface="微软雅黑" panose="020B0503020204020204" pitchFamily="34" charset="-122"/>
                <a:ea typeface="微软雅黑" panose="020B0503020204020204" pitchFamily="34" charset="-122"/>
              </a:endParaRPr>
            </a:p>
          </p:txBody>
        </p:sp>
      </p:grpSp>
      <p:grpSp>
        <p:nvGrpSpPr>
          <p:cNvPr id="70673" name="组合 72">
            <a:extLst>
              <a:ext uri="{FF2B5EF4-FFF2-40B4-BE49-F238E27FC236}">
                <a16:creationId xmlns:a16="http://schemas.microsoft.com/office/drawing/2014/main" id="{6719E280-589C-433A-AE86-FE055268DCD1}"/>
              </a:ext>
            </a:extLst>
          </p:cNvPr>
          <p:cNvGrpSpPr>
            <a:grpSpLocks/>
          </p:cNvGrpSpPr>
          <p:nvPr/>
        </p:nvGrpSpPr>
        <p:grpSpPr bwMode="auto">
          <a:xfrm>
            <a:off x="5649913" y="1022350"/>
            <a:ext cx="3143250" cy="963613"/>
            <a:chOff x="5678792" y="1048109"/>
            <a:chExt cx="3143416" cy="963814"/>
          </a:xfrm>
        </p:grpSpPr>
        <p:sp>
          <p:nvSpPr>
            <p:cNvPr id="22" name="左大括号 21">
              <a:extLst>
                <a:ext uri="{FF2B5EF4-FFF2-40B4-BE49-F238E27FC236}">
                  <a16:creationId xmlns:a16="http://schemas.microsoft.com/office/drawing/2014/main" id="{7C37C37A-1E5D-4844-B8DD-CEBDB5D21F82}"/>
                </a:ext>
              </a:extLst>
            </p:cNvPr>
            <p:cNvSpPr/>
            <p:nvPr/>
          </p:nvSpPr>
          <p:spPr>
            <a:xfrm>
              <a:off x="5678792" y="1148143"/>
              <a:ext cx="320692" cy="738341"/>
            </a:xfrm>
            <a:prstGeom prst="leftBrace">
              <a:avLst>
                <a:gd name="adj1" fmla="val 0"/>
                <a:gd name="adj2" fmla="val 50000"/>
              </a:avLst>
            </a:prstGeom>
            <a:ln w="12700">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70707" name="矩形 22">
              <a:extLst>
                <a:ext uri="{FF2B5EF4-FFF2-40B4-BE49-F238E27FC236}">
                  <a16:creationId xmlns:a16="http://schemas.microsoft.com/office/drawing/2014/main" id="{08B68ECC-1605-4902-8B4B-6885F51D3F1A}"/>
                </a:ext>
              </a:extLst>
            </p:cNvPr>
            <p:cNvSpPr>
              <a:spLocks noChangeArrowheads="1"/>
            </p:cNvSpPr>
            <p:nvPr/>
          </p:nvSpPr>
          <p:spPr bwMode="auto">
            <a:xfrm>
              <a:off x="6021441" y="1048109"/>
              <a:ext cx="1723549" cy="220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1000"/>
                </a:lnSpc>
              </a:pPr>
              <a:r>
                <a:rPr lang="zh-CN" altLang="en-US" sz="1200">
                  <a:solidFill>
                    <a:srgbClr val="0070C0"/>
                  </a:solidFill>
                  <a:latin typeface="微软雅黑" panose="020B0503020204020204" pitchFamily="34" charset="-122"/>
                  <a:ea typeface="微软雅黑" panose="020B0503020204020204" pitchFamily="34" charset="-122"/>
                </a:rPr>
                <a:t>建立健全社区教育网络</a:t>
              </a:r>
            </a:p>
          </p:txBody>
        </p:sp>
        <p:sp>
          <p:nvSpPr>
            <p:cNvPr id="70708" name="矩形 23">
              <a:extLst>
                <a:ext uri="{FF2B5EF4-FFF2-40B4-BE49-F238E27FC236}">
                  <a16:creationId xmlns:a16="http://schemas.microsoft.com/office/drawing/2014/main" id="{50E5E352-E255-4B08-9C19-9ABE9DF26919}"/>
                </a:ext>
              </a:extLst>
            </p:cNvPr>
            <p:cNvSpPr>
              <a:spLocks noChangeArrowheads="1"/>
            </p:cNvSpPr>
            <p:nvPr/>
          </p:nvSpPr>
          <p:spPr bwMode="auto">
            <a:xfrm>
              <a:off x="6021441" y="1295856"/>
              <a:ext cx="2031325" cy="220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1000"/>
                </a:lnSpc>
              </a:pPr>
              <a:r>
                <a:rPr lang="zh-CN" altLang="en-US" sz="1200">
                  <a:solidFill>
                    <a:srgbClr val="0070C0"/>
                  </a:solidFill>
                  <a:latin typeface="微软雅黑" panose="020B0503020204020204" pitchFamily="34" charset="-122"/>
                  <a:ea typeface="微软雅黑" panose="020B0503020204020204" pitchFamily="34" charset="-122"/>
                </a:rPr>
                <a:t>明确社区教育机构职责定位</a:t>
              </a:r>
            </a:p>
          </p:txBody>
        </p:sp>
        <p:sp>
          <p:nvSpPr>
            <p:cNvPr id="70709" name="矩形 24">
              <a:extLst>
                <a:ext uri="{FF2B5EF4-FFF2-40B4-BE49-F238E27FC236}">
                  <a16:creationId xmlns:a16="http://schemas.microsoft.com/office/drawing/2014/main" id="{D20374BE-B6C2-46FB-94AA-0F86CF01AA52}"/>
                </a:ext>
              </a:extLst>
            </p:cNvPr>
            <p:cNvSpPr>
              <a:spLocks noChangeArrowheads="1"/>
            </p:cNvSpPr>
            <p:nvPr/>
          </p:nvSpPr>
          <p:spPr bwMode="auto">
            <a:xfrm>
              <a:off x="6021441" y="1543603"/>
              <a:ext cx="2800767" cy="220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1000"/>
                </a:lnSpc>
              </a:pPr>
              <a:r>
                <a:rPr lang="zh-CN" altLang="en-US" sz="1200">
                  <a:solidFill>
                    <a:srgbClr val="0070C0"/>
                  </a:solidFill>
                  <a:latin typeface="微软雅黑" panose="020B0503020204020204" pitchFamily="34" charset="-122"/>
                  <a:ea typeface="微软雅黑" panose="020B0503020204020204" pitchFamily="34" charset="-122"/>
                </a:rPr>
                <a:t>推动各类学习型组织与学习共同体建设</a:t>
              </a:r>
            </a:p>
          </p:txBody>
        </p:sp>
        <p:sp>
          <p:nvSpPr>
            <p:cNvPr id="70710" name="矩形 25">
              <a:extLst>
                <a:ext uri="{FF2B5EF4-FFF2-40B4-BE49-F238E27FC236}">
                  <a16:creationId xmlns:a16="http://schemas.microsoft.com/office/drawing/2014/main" id="{2716CE02-007E-46DE-BB33-87A4229F40CF}"/>
                </a:ext>
              </a:extLst>
            </p:cNvPr>
            <p:cNvSpPr>
              <a:spLocks noChangeArrowheads="1"/>
            </p:cNvSpPr>
            <p:nvPr/>
          </p:nvSpPr>
          <p:spPr bwMode="auto">
            <a:xfrm>
              <a:off x="6021441" y="1791350"/>
              <a:ext cx="2339102" cy="220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1000"/>
                </a:lnSpc>
              </a:pPr>
              <a:r>
                <a:rPr lang="zh-CN" altLang="en-US" sz="1200">
                  <a:solidFill>
                    <a:srgbClr val="0070C0"/>
                  </a:solidFill>
                  <a:latin typeface="微软雅黑" panose="020B0503020204020204" pitchFamily="34" charset="-122"/>
                  <a:ea typeface="微软雅黑" panose="020B0503020204020204" pitchFamily="34" charset="-122"/>
                </a:rPr>
                <a:t>加强社区教育实验区示范区建设</a:t>
              </a:r>
            </a:p>
          </p:txBody>
        </p:sp>
      </p:grpSp>
      <p:grpSp>
        <p:nvGrpSpPr>
          <p:cNvPr id="70674" name="组合 75">
            <a:extLst>
              <a:ext uri="{FF2B5EF4-FFF2-40B4-BE49-F238E27FC236}">
                <a16:creationId xmlns:a16="http://schemas.microsoft.com/office/drawing/2014/main" id="{DF31065C-B26C-4BD3-B088-C2CD41F8C0B8}"/>
              </a:ext>
            </a:extLst>
          </p:cNvPr>
          <p:cNvGrpSpPr>
            <a:grpSpLocks/>
          </p:cNvGrpSpPr>
          <p:nvPr/>
        </p:nvGrpSpPr>
        <p:grpSpPr bwMode="auto">
          <a:xfrm>
            <a:off x="6107113" y="3549650"/>
            <a:ext cx="2309812" cy="968375"/>
            <a:chOff x="6135992" y="3576379"/>
            <a:chExt cx="2308986" cy="968367"/>
          </a:xfrm>
        </p:grpSpPr>
        <p:sp>
          <p:nvSpPr>
            <p:cNvPr id="27" name="左大括号 26">
              <a:extLst>
                <a:ext uri="{FF2B5EF4-FFF2-40B4-BE49-F238E27FC236}">
                  <a16:creationId xmlns:a16="http://schemas.microsoft.com/office/drawing/2014/main" id="{E987640B-9516-4E6C-A19F-E6B8E5CA402C}"/>
                </a:ext>
              </a:extLst>
            </p:cNvPr>
            <p:cNvSpPr/>
            <p:nvPr/>
          </p:nvSpPr>
          <p:spPr>
            <a:xfrm>
              <a:off x="6135992" y="3617654"/>
              <a:ext cx="452275" cy="876293"/>
            </a:xfrm>
            <a:prstGeom prst="leftBrace">
              <a:avLst>
                <a:gd name="adj1" fmla="val 0"/>
                <a:gd name="adj2" fmla="val 50000"/>
              </a:avLst>
            </a:prstGeom>
            <a:ln w="12700">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70702" name="矩形 27">
              <a:extLst>
                <a:ext uri="{FF2B5EF4-FFF2-40B4-BE49-F238E27FC236}">
                  <a16:creationId xmlns:a16="http://schemas.microsoft.com/office/drawing/2014/main" id="{9CCD3541-453E-4FE9-81F8-4C7583CEDC57}"/>
                </a:ext>
              </a:extLst>
            </p:cNvPr>
            <p:cNvSpPr>
              <a:spLocks noChangeArrowheads="1"/>
            </p:cNvSpPr>
            <p:nvPr/>
          </p:nvSpPr>
          <p:spPr bwMode="auto">
            <a:xfrm>
              <a:off x="6567541" y="3576379"/>
              <a:ext cx="1415772" cy="22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1000"/>
                </a:lnSpc>
              </a:pPr>
              <a:r>
                <a:rPr lang="zh-CN" altLang="en-US" sz="1200">
                  <a:solidFill>
                    <a:srgbClr val="0070C0"/>
                  </a:solidFill>
                  <a:latin typeface="微软雅黑" panose="020B0503020204020204" pitchFamily="34" charset="-122"/>
                  <a:ea typeface="微软雅黑" panose="020B0503020204020204" pitchFamily="34" charset="-122"/>
                </a:rPr>
                <a:t>大力发展老年教育</a:t>
              </a:r>
            </a:p>
          </p:txBody>
        </p:sp>
        <p:sp>
          <p:nvSpPr>
            <p:cNvPr id="70703" name="矩形 28">
              <a:extLst>
                <a:ext uri="{FF2B5EF4-FFF2-40B4-BE49-F238E27FC236}">
                  <a16:creationId xmlns:a16="http://schemas.microsoft.com/office/drawing/2014/main" id="{F91E9F31-B840-4841-AFE2-C65E9C0DFC0B}"/>
                </a:ext>
              </a:extLst>
            </p:cNvPr>
            <p:cNvSpPr>
              <a:spLocks noChangeArrowheads="1"/>
            </p:cNvSpPr>
            <p:nvPr/>
          </p:nvSpPr>
          <p:spPr bwMode="auto">
            <a:xfrm>
              <a:off x="6567541" y="3824126"/>
              <a:ext cx="1877437" cy="22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1000"/>
                </a:lnSpc>
              </a:pPr>
              <a:r>
                <a:rPr lang="zh-CN" altLang="en-US" sz="1200">
                  <a:solidFill>
                    <a:srgbClr val="0070C0"/>
                  </a:solidFill>
                  <a:latin typeface="微软雅黑" panose="020B0503020204020204" pitchFamily="34" charset="-122"/>
                  <a:ea typeface="微软雅黑" panose="020B0503020204020204" pitchFamily="34" charset="-122"/>
                </a:rPr>
                <a:t>积极开展青少年校外教育</a:t>
              </a:r>
            </a:p>
          </p:txBody>
        </p:sp>
        <p:sp>
          <p:nvSpPr>
            <p:cNvPr id="70704" name="矩形 29">
              <a:extLst>
                <a:ext uri="{FF2B5EF4-FFF2-40B4-BE49-F238E27FC236}">
                  <a16:creationId xmlns:a16="http://schemas.microsoft.com/office/drawing/2014/main" id="{93B1D7BC-E566-451E-A816-964C9FC454E2}"/>
                </a:ext>
              </a:extLst>
            </p:cNvPr>
            <p:cNvSpPr>
              <a:spLocks noChangeArrowheads="1"/>
            </p:cNvSpPr>
            <p:nvPr/>
          </p:nvSpPr>
          <p:spPr bwMode="auto">
            <a:xfrm>
              <a:off x="6567541" y="4071873"/>
              <a:ext cx="1723549" cy="22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1000"/>
                </a:lnSpc>
              </a:pPr>
              <a:r>
                <a:rPr lang="zh-CN" altLang="en-US" sz="1200">
                  <a:solidFill>
                    <a:srgbClr val="0070C0"/>
                  </a:solidFill>
                  <a:latin typeface="微软雅黑" panose="020B0503020204020204" pitchFamily="34" charset="-122"/>
                  <a:ea typeface="微软雅黑" panose="020B0503020204020204" pitchFamily="34" charset="-122"/>
                </a:rPr>
                <a:t>广泛开展各类教育培训</a:t>
              </a:r>
            </a:p>
          </p:txBody>
        </p:sp>
        <p:sp>
          <p:nvSpPr>
            <p:cNvPr id="70705" name="矩形 30">
              <a:extLst>
                <a:ext uri="{FF2B5EF4-FFF2-40B4-BE49-F238E27FC236}">
                  <a16:creationId xmlns:a16="http://schemas.microsoft.com/office/drawing/2014/main" id="{31045910-941A-4925-BEB6-DAC8CBB48777}"/>
                </a:ext>
              </a:extLst>
            </p:cNvPr>
            <p:cNvSpPr>
              <a:spLocks noChangeArrowheads="1"/>
            </p:cNvSpPr>
            <p:nvPr/>
          </p:nvSpPr>
          <p:spPr bwMode="auto">
            <a:xfrm>
              <a:off x="6567541" y="4319620"/>
              <a:ext cx="1877437" cy="22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1000"/>
                </a:lnSpc>
              </a:pPr>
              <a:r>
                <a:rPr lang="zh-CN" altLang="en-US" sz="1200">
                  <a:solidFill>
                    <a:srgbClr val="0070C0"/>
                  </a:solidFill>
                  <a:latin typeface="微软雅黑" panose="020B0503020204020204" pitchFamily="34" charset="-122"/>
                  <a:ea typeface="微软雅黑" panose="020B0503020204020204" pitchFamily="34" charset="-122"/>
                </a:rPr>
                <a:t>重视农村居民的教育培训</a:t>
              </a:r>
            </a:p>
          </p:txBody>
        </p:sp>
      </p:grpSp>
      <p:grpSp>
        <p:nvGrpSpPr>
          <p:cNvPr id="70675" name="组合 73">
            <a:extLst>
              <a:ext uri="{FF2B5EF4-FFF2-40B4-BE49-F238E27FC236}">
                <a16:creationId xmlns:a16="http://schemas.microsoft.com/office/drawing/2014/main" id="{28C5B3FA-AE37-4F30-974F-8ADDCB660C99}"/>
              </a:ext>
            </a:extLst>
          </p:cNvPr>
          <p:cNvGrpSpPr>
            <a:grpSpLocks/>
          </p:cNvGrpSpPr>
          <p:nvPr/>
        </p:nvGrpSpPr>
        <p:grpSpPr bwMode="auto">
          <a:xfrm>
            <a:off x="5649913" y="2012950"/>
            <a:ext cx="1758950" cy="715963"/>
            <a:chOff x="5678792" y="2039097"/>
            <a:chExt cx="1758421" cy="716067"/>
          </a:xfrm>
        </p:grpSpPr>
        <p:sp>
          <p:nvSpPr>
            <p:cNvPr id="32" name="左大括号 31">
              <a:extLst>
                <a:ext uri="{FF2B5EF4-FFF2-40B4-BE49-F238E27FC236}">
                  <a16:creationId xmlns:a16="http://schemas.microsoft.com/office/drawing/2014/main" id="{FB2F5DC9-D000-4B9B-80E4-3E8655F8690A}"/>
                </a:ext>
              </a:extLst>
            </p:cNvPr>
            <p:cNvSpPr/>
            <p:nvPr/>
          </p:nvSpPr>
          <p:spPr>
            <a:xfrm>
              <a:off x="5678792" y="2075615"/>
              <a:ext cx="320579" cy="587460"/>
            </a:xfrm>
            <a:prstGeom prst="leftBrace">
              <a:avLst>
                <a:gd name="adj1" fmla="val 0"/>
                <a:gd name="adj2" fmla="val 50000"/>
              </a:avLst>
            </a:prstGeom>
            <a:ln w="12700">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70698" name="矩形 32">
              <a:extLst>
                <a:ext uri="{FF2B5EF4-FFF2-40B4-BE49-F238E27FC236}">
                  <a16:creationId xmlns:a16="http://schemas.microsoft.com/office/drawing/2014/main" id="{239D1825-34F4-442C-870D-F00A1444CA49}"/>
                </a:ext>
              </a:extLst>
            </p:cNvPr>
            <p:cNvSpPr>
              <a:spLocks noChangeArrowheads="1"/>
            </p:cNvSpPr>
            <p:nvPr/>
          </p:nvSpPr>
          <p:spPr bwMode="auto">
            <a:xfrm>
              <a:off x="6021441" y="2039097"/>
              <a:ext cx="1415772" cy="220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1000"/>
                </a:lnSpc>
              </a:pPr>
              <a:r>
                <a:rPr lang="zh-CN" altLang="en-US" sz="1200">
                  <a:solidFill>
                    <a:srgbClr val="0070C0"/>
                  </a:solidFill>
                  <a:latin typeface="微软雅黑" panose="020B0503020204020204" pitchFamily="34" charset="-122"/>
                  <a:ea typeface="微软雅黑" panose="020B0503020204020204" pitchFamily="34" charset="-122"/>
                </a:rPr>
                <a:t>开放共享学校资源</a:t>
              </a:r>
            </a:p>
          </p:txBody>
        </p:sp>
        <p:sp>
          <p:nvSpPr>
            <p:cNvPr id="70699" name="矩形 33">
              <a:extLst>
                <a:ext uri="{FF2B5EF4-FFF2-40B4-BE49-F238E27FC236}">
                  <a16:creationId xmlns:a16="http://schemas.microsoft.com/office/drawing/2014/main" id="{A7BD3974-9A74-475A-834B-CC72CFEAF0E7}"/>
                </a:ext>
              </a:extLst>
            </p:cNvPr>
            <p:cNvSpPr>
              <a:spLocks noChangeArrowheads="1"/>
            </p:cNvSpPr>
            <p:nvPr/>
          </p:nvSpPr>
          <p:spPr bwMode="auto">
            <a:xfrm>
              <a:off x="6021441" y="2286844"/>
              <a:ext cx="1415772" cy="220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1000"/>
                </a:lnSpc>
              </a:pPr>
              <a:r>
                <a:rPr lang="zh-CN" altLang="en-US" sz="1200">
                  <a:solidFill>
                    <a:srgbClr val="0070C0"/>
                  </a:solidFill>
                  <a:latin typeface="微软雅黑" panose="020B0503020204020204" pitchFamily="34" charset="-122"/>
                  <a:ea typeface="微软雅黑" panose="020B0503020204020204" pitchFamily="34" charset="-122"/>
                </a:rPr>
                <a:t>统筹共享社区资源</a:t>
              </a:r>
            </a:p>
          </p:txBody>
        </p:sp>
        <p:sp>
          <p:nvSpPr>
            <p:cNvPr id="70700" name="矩形 34">
              <a:extLst>
                <a:ext uri="{FF2B5EF4-FFF2-40B4-BE49-F238E27FC236}">
                  <a16:creationId xmlns:a16="http://schemas.microsoft.com/office/drawing/2014/main" id="{712F363F-31F0-4A99-AE6E-71F6B4FD5FDC}"/>
                </a:ext>
              </a:extLst>
            </p:cNvPr>
            <p:cNvSpPr>
              <a:spLocks noChangeArrowheads="1"/>
            </p:cNvSpPr>
            <p:nvPr/>
          </p:nvSpPr>
          <p:spPr bwMode="auto">
            <a:xfrm>
              <a:off x="6021441" y="2534591"/>
              <a:ext cx="1415772" cy="220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1000"/>
                </a:lnSpc>
              </a:pPr>
              <a:r>
                <a:rPr lang="zh-CN" altLang="en-US" sz="1200">
                  <a:solidFill>
                    <a:srgbClr val="0070C0"/>
                  </a:solidFill>
                  <a:latin typeface="微软雅黑" panose="020B0503020204020204" pitchFamily="34" charset="-122"/>
                  <a:ea typeface="微软雅黑" panose="020B0503020204020204" pitchFamily="34" charset="-122"/>
                </a:rPr>
                <a:t>充分利用社会资源</a:t>
              </a:r>
            </a:p>
          </p:txBody>
        </p:sp>
      </p:grpSp>
      <p:grpSp>
        <p:nvGrpSpPr>
          <p:cNvPr id="70676" name="组合 74">
            <a:extLst>
              <a:ext uri="{FF2B5EF4-FFF2-40B4-BE49-F238E27FC236}">
                <a16:creationId xmlns:a16="http://schemas.microsoft.com/office/drawing/2014/main" id="{2C8840BB-B2D7-476F-B89F-4C83272FCE27}"/>
              </a:ext>
            </a:extLst>
          </p:cNvPr>
          <p:cNvGrpSpPr>
            <a:grpSpLocks/>
          </p:cNvGrpSpPr>
          <p:nvPr/>
        </p:nvGrpSpPr>
        <p:grpSpPr bwMode="auto">
          <a:xfrm>
            <a:off x="5649913" y="2781300"/>
            <a:ext cx="1912937" cy="720725"/>
            <a:chOff x="5678792" y="2807738"/>
            <a:chExt cx="1912309" cy="720620"/>
          </a:xfrm>
        </p:grpSpPr>
        <p:sp>
          <p:nvSpPr>
            <p:cNvPr id="37" name="左大括号 36">
              <a:extLst>
                <a:ext uri="{FF2B5EF4-FFF2-40B4-BE49-F238E27FC236}">
                  <a16:creationId xmlns:a16="http://schemas.microsoft.com/office/drawing/2014/main" id="{630CA14F-9B4D-4AC1-BF01-762C66FDD0A0}"/>
                </a:ext>
              </a:extLst>
            </p:cNvPr>
            <p:cNvSpPr/>
            <p:nvPr/>
          </p:nvSpPr>
          <p:spPr>
            <a:xfrm>
              <a:off x="5678792" y="2853769"/>
              <a:ext cx="320570" cy="587289"/>
            </a:xfrm>
            <a:prstGeom prst="leftBrace">
              <a:avLst>
                <a:gd name="adj1" fmla="val 0"/>
                <a:gd name="adj2" fmla="val 50000"/>
              </a:avLst>
            </a:prstGeom>
            <a:ln w="12700">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70694" name="矩形 37">
              <a:extLst>
                <a:ext uri="{FF2B5EF4-FFF2-40B4-BE49-F238E27FC236}">
                  <a16:creationId xmlns:a16="http://schemas.microsoft.com/office/drawing/2014/main" id="{A9CD61BC-B909-4A9D-8F32-AD508AD0377B}"/>
                </a:ext>
              </a:extLst>
            </p:cNvPr>
            <p:cNvSpPr>
              <a:spLocks noChangeArrowheads="1"/>
            </p:cNvSpPr>
            <p:nvPr/>
          </p:nvSpPr>
          <p:spPr bwMode="auto">
            <a:xfrm>
              <a:off x="6021441" y="2807738"/>
              <a:ext cx="1415772" cy="22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1000"/>
                </a:lnSpc>
              </a:pPr>
              <a:r>
                <a:rPr lang="zh-CN" altLang="en-US" sz="1200">
                  <a:solidFill>
                    <a:srgbClr val="0070C0"/>
                  </a:solidFill>
                  <a:latin typeface="微软雅黑" panose="020B0503020204020204" pitchFamily="34" charset="-122"/>
                  <a:ea typeface="微软雅黑" panose="020B0503020204020204" pitchFamily="34" charset="-122"/>
                </a:rPr>
                <a:t>丰富社区教育内容</a:t>
              </a:r>
            </a:p>
          </p:txBody>
        </p:sp>
        <p:sp>
          <p:nvSpPr>
            <p:cNvPr id="70695" name="矩形 38">
              <a:extLst>
                <a:ext uri="{FF2B5EF4-FFF2-40B4-BE49-F238E27FC236}">
                  <a16:creationId xmlns:a16="http://schemas.microsoft.com/office/drawing/2014/main" id="{DFCD5A1E-31C8-43F5-87EE-838D5869459F}"/>
                </a:ext>
              </a:extLst>
            </p:cNvPr>
            <p:cNvSpPr>
              <a:spLocks noChangeArrowheads="1"/>
            </p:cNvSpPr>
            <p:nvPr/>
          </p:nvSpPr>
          <p:spPr bwMode="auto">
            <a:xfrm>
              <a:off x="6021441" y="3055485"/>
              <a:ext cx="1415772" cy="22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1000"/>
                </a:lnSpc>
              </a:pPr>
              <a:r>
                <a:rPr lang="zh-CN" altLang="en-US" sz="1200">
                  <a:solidFill>
                    <a:srgbClr val="0070C0"/>
                  </a:solidFill>
                  <a:latin typeface="微软雅黑" panose="020B0503020204020204" pitchFamily="34" charset="-122"/>
                  <a:ea typeface="微软雅黑" panose="020B0503020204020204" pitchFamily="34" charset="-122"/>
                </a:rPr>
                <a:t>创新社区教育形式</a:t>
              </a:r>
            </a:p>
          </p:txBody>
        </p:sp>
        <p:sp>
          <p:nvSpPr>
            <p:cNvPr id="70696" name="矩形 39">
              <a:extLst>
                <a:ext uri="{FF2B5EF4-FFF2-40B4-BE49-F238E27FC236}">
                  <a16:creationId xmlns:a16="http://schemas.microsoft.com/office/drawing/2014/main" id="{61723A61-61F2-49D5-99C6-E59BD2715D81}"/>
                </a:ext>
              </a:extLst>
            </p:cNvPr>
            <p:cNvSpPr>
              <a:spLocks noChangeArrowheads="1"/>
            </p:cNvSpPr>
            <p:nvPr/>
          </p:nvSpPr>
          <p:spPr bwMode="auto">
            <a:xfrm>
              <a:off x="6021441" y="3303232"/>
              <a:ext cx="1569660" cy="22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1000"/>
                </a:lnSpc>
              </a:pPr>
              <a:r>
                <a:rPr lang="zh-CN" altLang="en-US" sz="1200">
                  <a:solidFill>
                    <a:srgbClr val="0070C0"/>
                  </a:solidFill>
                  <a:latin typeface="微软雅黑" panose="020B0503020204020204" pitchFamily="34" charset="-122"/>
                  <a:ea typeface="微软雅黑" panose="020B0503020204020204" pitchFamily="34" charset="-122"/>
                </a:rPr>
                <a:t>推进社区教育信息化</a:t>
              </a:r>
            </a:p>
          </p:txBody>
        </p:sp>
      </p:grpSp>
      <p:grpSp>
        <p:nvGrpSpPr>
          <p:cNvPr id="70677" name="组合 76">
            <a:extLst>
              <a:ext uri="{FF2B5EF4-FFF2-40B4-BE49-F238E27FC236}">
                <a16:creationId xmlns:a16="http://schemas.microsoft.com/office/drawing/2014/main" id="{04A6D21C-557B-4C8D-B280-95039008BB9E}"/>
              </a:ext>
            </a:extLst>
          </p:cNvPr>
          <p:cNvGrpSpPr>
            <a:grpSpLocks/>
          </p:cNvGrpSpPr>
          <p:nvPr/>
        </p:nvGrpSpPr>
        <p:grpSpPr bwMode="auto">
          <a:xfrm>
            <a:off x="5649913" y="4579938"/>
            <a:ext cx="2681287" cy="468312"/>
            <a:chOff x="5678792" y="4605467"/>
            <a:chExt cx="2681751" cy="468323"/>
          </a:xfrm>
        </p:grpSpPr>
        <p:sp>
          <p:nvSpPr>
            <p:cNvPr id="41" name="左大括号 40">
              <a:extLst>
                <a:ext uri="{FF2B5EF4-FFF2-40B4-BE49-F238E27FC236}">
                  <a16:creationId xmlns:a16="http://schemas.microsoft.com/office/drawing/2014/main" id="{25816EC3-797F-4789-9B24-63020073214A}"/>
                </a:ext>
              </a:extLst>
            </p:cNvPr>
            <p:cNvSpPr/>
            <p:nvPr/>
          </p:nvSpPr>
          <p:spPr>
            <a:xfrm>
              <a:off x="5678792" y="4695956"/>
              <a:ext cx="320730" cy="238131"/>
            </a:xfrm>
            <a:prstGeom prst="leftBrace">
              <a:avLst>
                <a:gd name="adj1" fmla="val 0"/>
                <a:gd name="adj2" fmla="val 50000"/>
              </a:avLst>
            </a:prstGeom>
            <a:ln w="12700">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70691" name="矩形 41">
              <a:extLst>
                <a:ext uri="{FF2B5EF4-FFF2-40B4-BE49-F238E27FC236}">
                  <a16:creationId xmlns:a16="http://schemas.microsoft.com/office/drawing/2014/main" id="{4F627004-304F-4782-9B2A-E2A7521385FB}"/>
                </a:ext>
              </a:extLst>
            </p:cNvPr>
            <p:cNvSpPr>
              <a:spLocks noChangeArrowheads="1"/>
            </p:cNvSpPr>
            <p:nvPr/>
          </p:nvSpPr>
          <p:spPr bwMode="auto">
            <a:xfrm>
              <a:off x="6021441" y="4605467"/>
              <a:ext cx="1415772" cy="220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1000"/>
                </a:lnSpc>
              </a:pPr>
              <a:r>
                <a:rPr lang="zh-CN" altLang="en-US" sz="1200">
                  <a:solidFill>
                    <a:srgbClr val="0070C0"/>
                  </a:solidFill>
                  <a:latin typeface="微软雅黑" panose="020B0503020204020204" pitchFamily="34" charset="-122"/>
                  <a:ea typeface="微软雅黑" panose="020B0503020204020204" pitchFamily="34" charset="-122"/>
                </a:rPr>
                <a:t>加强课程资源建设</a:t>
              </a:r>
            </a:p>
          </p:txBody>
        </p:sp>
        <p:sp>
          <p:nvSpPr>
            <p:cNvPr id="70692" name="矩形 42">
              <a:extLst>
                <a:ext uri="{FF2B5EF4-FFF2-40B4-BE49-F238E27FC236}">
                  <a16:creationId xmlns:a16="http://schemas.microsoft.com/office/drawing/2014/main" id="{90B434E2-0D01-48E6-A301-76D1C995E154}"/>
                </a:ext>
              </a:extLst>
            </p:cNvPr>
            <p:cNvSpPr>
              <a:spLocks noChangeArrowheads="1"/>
            </p:cNvSpPr>
            <p:nvPr/>
          </p:nvSpPr>
          <p:spPr bwMode="auto">
            <a:xfrm>
              <a:off x="6021441" y="4853217"/>
              <a:ext cx="2339102" cy="220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1000"/>
                </a:lnSpc>
              </a:pPr>
              <a:r>
                <a:rPr lang="zh-CN" altLang="en-US" sz="1200">
                  <a:solidFill>
                    <a:srgbClr val="0070C0"/>
                  </a:solidFill>
                  <a:latin typeface="微软雅黑" panose="020B0503020204020204" pitchFamily="34" charset="-122"/>
                  <a:ea typeface="微软雅黑" panose="020B0503020204020204" pitchFamily="34" charset="-122"/>
                </a:rPr>
                <a:t>提高社区教育工作者专业化水平</a:t>
              </a:r>
            </a:p>
          </p:txBody>
        </p:sp>
      </p:grpSp>
      <p:sp>
        <p:nvSpPr>
          <p:cNvPr id="70678" name="矩形 47">
            <a:extLst>
              <a:ext uri="{FF2B5EF4-FFF2-40B4-BE49-F238E27FC236}">
                <a16:creationId xmlns:a16="http://schemas.microsoft.com/office/drawing/2014/main" id="{6751A764-76CB-4F06-A98E-F0E897605223}"/>
              </a:ext>
            </a:extLst>
          </p:cNvPr>
          <p:cNvSpPr>
            <a:spLocks noChangeArrowheads="1"/>
          </p:cNvSpPr>
          <p:nvPr/>
        </p:nvSpPr>
        <p:spPr bwMode="auto">
          <a:xfrm>
            <a:off x="1249363" y="3390900"/>
            <a:ext cx="12573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1500">
                <a:solidFill>
                  <a:srgbClr val="C00000"/>
                </a:solidFill>
                <a:latin typeface="微软雅黑" panose="020B0503020204020204" pitchFamily="34" charset="-122"/>
                <a:ea typeface="微软雅黑" panose="020B0503020204020204" pitchFamily="34" charset="-122"/>
              </a:rPr>
              <a:t>五大板块</a:t>
            </a:r>
            <a:endParaRPr lang="en-US" altLang="zh-CN" sz="1500">
              <a:solidFill>
                <a:srgbClr val="C00000"/>
              </a:solidFill>
              <a:latin typeface="微软雅黑" panose="020B0503020204020204" pitchFamily="34" charset="-122"/>
              <a:ea typeface="微软雅黑" panose="020B0503020204020204" pitchFamily="34" charset="-122"/>
            </a:endParaRPr>
          </a:p>
          <a:p>
            <a:pPr algn="ctr"/>
            <a:r>
              <a:rPr lang="zh-CN" altLang="en-US" sz="1500">
                <a:solidFill>
                  <a:srgbClr val="C00000"/>
                </a:solidFill>
                <a:latin typeface="微软雅黑" panose="020B0503020204020204" pitchFamily="34" charset="-122"/>
                <a:ea typeface="微软雅黑" panose="020B0503020204020204" pitchFamily="34" charset="-122"/>
              </a:rPr>
              <a:t>共</a:t>
            </a:r>
            <a:r>
              <a:rPr lang="en-US" altLang="zh-CN" sz="1500">
                <a:solidFill>
                  <a:srgbClr val="C00000"/>
                </a:solidFill>
                <a:latin typeface="微软雅黑" panose="020B0503020204020204" pitchFamily="34" charset="-122"/>
                <a:ea typeface="微软雅黑" panose="020B0503020204020204" pitchFamily="34" charset="-122"/>
              </a:rPr>
              <a:t>16</a:t>
            </a:r>
            <a:r>
              <a:rPr lang="zh-CN" altLang="en-US" sz="1500">
                <a:solidFill>
                  <a:srgbClr val="C00000"/>
                </a:solidFill>
                <a:latin typeface="微软雅黑" panose="020B0503020204020204" pitchFamily="34" charset="-122"/>
                <a:ea typeface="微软雅黑" panose="020B0503020204020204" pitchFamily="34" charset="-122"/>
              </a:rPr>
              <a:t>条</a:t>
            </a:r>
          </a:p>
        </p:txBody>
      </p:sp>
      <p:sp>
        <p:nvSpPr>
          <p:cNvPr id="70679" name="矩形 15">
            <a:extLst>
              <a:ext uri="{FF2B5EF4-FFF2-40B4-BE49-F238E27FC236}">
                <a16:creationId xmlns:a16="http://schemas.microsoft.com/office/drawing/2014/main" id="{9E89884F-99E5-4C72-8640-A64F4AC34329}"/>
              </a:ext>
            </a:extLst>
          </p:cNvPr>
          <p:cNvSpPr>
            <a:spLocks noChangeArrowheads="1"/>
          </p:cNvSpPr>
          <p:nvPr/>
        </p:nvSpPr>
        <p:spPr bwMode="auto">
          <a:xfrm>
            <a:off x="2840038" y="5033963"/>
            <a:ext cx="1338262"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500">
                <a:solidFill>
                  <a:srgbClr val="002060"/>
                </a:solidFill>
                <a:latin typeface="微软雅黑" panose="020B0503020204020204" pitchFamily="34" charset="-122"/>
                <a:ea typeface="微软雅黑" panose="020B0503020204020204" pitchFamily="34" charset="-122"/>
              </a:rPr>
              <a:t>加强组织领导</a:t>
            </a:r>
          </a:p>
        </p:txBody>
      </p:sp>
      <p:sp>
        <p:nvSpPr>
          <p:cNvPr id="70680" name="矩形 16">
            <a:extLst>
              <a:ext uri="{FF2B5EF4-FFF2-40B4-BE49-F238E27FC236}">
                <a16:creationId xmlns:a16="http://schemas.microsoft.com/office/drawing/2014/main" id="{7F58C1FA-6B9F-4F87-BB2E-86706B6CC408}"/>
              </a:ext>
            </a:extLst>
          </p:cNvPr>
          <p:cNvSpPr>
            <a:spLocks noChangeArrowheads="1"/>
          </p:cNvSpPr>
          <p:nvPr/>
        </p:nvSpPr>
        <p:spPr bwMode="auto">
          <a:xfrm>
            <a:off x="2840038" y="5359400"/>
            <a:ext cx="17224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500">
                <a:solidFill>
                  <a:srgbClr val="002060"/>
                </a:solidFill>
                <a:latin typeface="微软雅黑" panose="020B0503020204020204" pitchFamily="34" charset="-122"/>
                <a:ea typeface="微软雅黑" panose="020B0503020204020204" pitchFamily="34" charset="-122"/>
              </a:rPr>
              <a:t>拓宽经费投入渠道</a:t>
            </a:r>
          </a:p>
        </p:txBody>
      </p:sp>
      <p:sp>
        <p:nvSpPr>
          <p:cNvPr id="70681" name="矩形 17">
            <a:extLst>
              <a:ext uri="{FF2B5EF4-FFF2-40B4-BE49-F238E27FC236}">
                <a16:creationId xmlns:a16="http://schemas.microsoft.com/office/drawing/2014/main" id="{8927CBAE-CEF2-41AD-8E83-54FE75CA6FCD}"/>
              </a:ext>
            </a:extLst>
          </p:cNvPr>
          <p:cNvSpPr>
            <a:spLocks noChangeArrowheads="1"/>
          </p:cNvSpPr>
          <p:nvPr/>
        </p:nvSpPr>
        <p:spPr bwMode="auto">
          <a:xfrm>
            <a:off x="2840038" y="5686425"/>
            <a:ext cx="1722437"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500">
                <a:solidFill>
                  <a:srgbClr val="002060"/>
                </a:solidFill>
                <a:latin typeface="微软雅黑" panose="020B0503020204020204" pitchFamily="34" charset="-122"/>
                <a:ea typeface="微软雅黑" panose="020B0503020204020204" pitchFamily="34" charset="-122"/>
              </a:rPr>
              <a:t>完善督查评价机制</a:t>
            </a:r>
          </a:p>
        </p:txBody>
      </p:sp>
      <p:sp>
        <p:nvSpPr>
          <p:cNvPr id="70682" name="矩形 18">
            <a:extLst>
              <a:ext uri="{FF2B5EF4-FFF2-40B4-BE49-F238E27FC236}">
                <a16:creationId xmlns:a16="http://schemas.microsoft.com/office/drawing/2014/main" id="{1ECC83FB-3D99-437C-B33A-3D7876109CD3}"/>
              </a:ext>
            </a:extLst>
          </p:cNvPr>
          <p:cNvSpPr>
            <a:spLocks noChangeArrowheads="1"/>
          </p:cNvSpPr>
          <p:nvPr/>
        </p:nvSpPr>
        <p:spPr bwMode="auto">
          <a:xfrm>
            <a:off x="2840038" y="6011863"/>
            <a:ext cx="2108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500">
                <a:solidFill>
                  <a:srgbClr val="002060"/>
                </a:solidFill>
                <a:latin typeface="微软雅黑" panose="020B0503020204020204" pitchFamily="34" charset="-122"/>
                <a:ea typeface="微软雅黑" panose="020B0503020204020204" pitchFamily="34" charset="-122"/>
              </a:rPr>
              <a:t>推进学习成果积累转换</a:t>
            </a:r>
          </a:p>
        </p:txBody>
      </p:sp>
      <p:sp>
        <p:nvSpPr>
          <p:cNvPr id="70683" name="矩形 19">
            <a:extLst>
              <a:ext uri="{FF2B5EF4-FFF2-40B4-BE49-F238E27FC236}">
                <a16:creationId xmlns:a16="http://schemas.microsoft.com/office/drawing/2014/main" id="{3824080A-81D0-4CF1-A513-88BC4CA3CFC8}"/>
              </a:ext>
            </a:extLst>
          </p:cNvPr>
          <p:cNvSpPr>
            <a:spLocks noChangeArrowheads="1"/>
          </p:cNvSpPr>
          <p:nvPr/>
        </p:nvSpPr>
        <p:spPr bwMode="auto">
          <a:xfrm>
            <a:off x="2840038" y="6338888"/>
            <a:ext cx="2684462"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500">
                <a:solidFill>
                  <a:srgbClr val="002060"/>
                </a:solidFill>
                <a:latin typeface="微软雅黑" panose="020B0503020204020204" pitchFamily="34" charset="-122"/>
                <a:ea typeface="微软雅黑" panose="020B0503020204020204" pitchFamily="34" charset="-122"/>
              </a:rPr>
              <a:t>营造全民终身学习的社会氛围</a:t>
            </a:r>
          </a:p>
        </p:txBody>
      </p:sp>
      <p:sp>
        <p:nvSpPr>
          <p:cNvPr id="45" name="左大括号 44">
            <a:extLst>
              <a:ext uri="{FF2B5EF4-FFF2-40B4-BE49-F238E27FC236}">
                <a16:creationId xmlns:a16="http://schemas.microsoft.com/office/drawing/2014/main" id="{BAA0AF31-C977-440A-B348-09AF8B8EB273}"/>
              </a:ext>
            </a:extLst>
          </p:cNvPr>
          <p:cNvSpPr/>
          <p:nvPr/>
        </p:nvSpPr>
        <p:spPr>
          <a:xfrm>
            <a:off x="2443163" y="5202238"/>
            <a:ext cx="320675" cy="1306512"/>
          </a:xfrm>
          <a:prstGeom prst="leftBrace">
            <a:avLst>
              <a:gd name="adj1" fmla="val 0"/>
              <a:gd name="adj2" fmla="val 50000"/>
            </a:avLst>
          </a:prstGeom>
          <a:ln w="12700">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grpSp>
        <p:nvGrpSpPr>
          <p:cNvPr id="70685" name="组合 54">
            <a:extLst>
              <a:ext uri="{FF2B5EF4-FFF2-40B4-BE49-F238E27FC236}">
                <a16:creationId xmlns:a16="http://schemas.microsoft.com/office/drawing/2014/main" id="{441C1443-9060-4F4F-8ED2-4110B5EFA0A6}"/>
              </a:ext>
            </a:extLst>
          </p:cNvPr>
          <p:cNvGrpSpPr>
            <a:grpSpLocks/>
          </p:cNvGrpSpPr>
          <p:nvPr/>
        </p:nvGrpSpPr>
        <p:grpSpPr bwMode="auto">
          <a:xfrm>
            <a:off x="1323975" y="5578475"/>
            <a:ext cx="1108075" cy="446088"/>
            <a:chOff x="352572" y="525825"/>
            <a:chExt cx="1107997" cy="446097"/>
          </a:xfrm>
        </p:grpSpPr>
        <p:sp>
          <p:nvSpPr>
            <p:cNvPr id="56" name="矩形 55">
              <a:extLst>
                <a:ext uri="{FF2B5EF4-FFF2-40B4-BE49-F238E27FC236}">
                  <a16:creationId xmlns:a16="http://schemas.microsoft.com/office/drawing/2014/main" id="{C649BEE9-0951-4D3C-A0C7-B1E9D1BAB9DF}"/>
                </a:ext>
              </a:extLst>
            </p:cNvPr>
            <p:cNvSpPr/>
            <p:nvPr/>
          </p:nvSpPr>
          <p:spPr>
            <a:xfrm>
              <a:off x="352572" y="525825"/>
              <a:ext cx="1107997" cy="446097"/>
            </a:xfrm>
            <a:prstGeom prst="rect">
              <a:avLst/>
            </a:prstGeom>
            <a:solidFill>
              <a:srgbClr val="0364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0689" name="矩形 56">
              <a:extLst>
                <a:ext uri="{FF2B5EF4-FFF2-40B4-BE49-F238E27FC236}">
                  <a16:creationId xmlns:a16="http://schemas.microsoft.com/office/drawing/2014/main" id="{7EB9C8E5-F5DD-4FCD-8023-72D552D651DE}"/>
                </a:ext>
              </a:extLst>
            </p:cNvPr>
            <p:cNvSpPr>
              <a:spLocks noChangeArrowheads="1"/>
            </p:cNvSpPr>
            <p:nvPr/>
          </p:nvSpPr>
          <p:spPr bwMode="auto">
            <a:xfrm>
              <a:off x="352572" y="575772"/>
              <a:ext cx="11079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b="1">
                  <a:solidFill>
                    <a:schemeClr val="bg1"/>
                  </a:solidFill>
                  <a:latin typeface="微软雅黑" panose="020B0503020204020204" pitchFamily="34" charset="-122"/>
                  <a:ea typeface="微软雅黑" panose="020B0503020204020204" pitchFamily="34" charset="-122"/>
                </a:rPr>
                <a:t>保障措施</a:t>
              </a:r>
              <a:endParaRPr lang="en-US" altLang="zh-CN" b="1">
                <a:solidFill>
                  <a:schemeClr val="bg1"/>
                </a:solidFill>
                <a:latin typeface="微软雅黑" panose="020B0503020204020204" pitchFamily="34" charset="-122"/>
                <a:ea typeface="微软雅黑" panose="020B0503020204020204" pitchFamily="34" charset="-122"/>
              </a:endParaRPr>
            </a:p>
          </p:txBody>
        </p:sp>
      </p:grpSp>
      <p:sp>
        <p:nvSpPr>
          <p:cNvPr id="70686" name="矩形 48">
            <a:extLst>
              <a:ext uri="{FF2B5EF4-FFF2-40B4-BE49-F238E27FC236}">
                <a16:creationId xmlns:a16="http://schemas.microsoft.com/office/drawing/2014/main" id="{1EB54729-4FA8-4411-B7E2-A03CD9D7F180}"/>
              </a:ext>
            </a:extLst>
          </p:cNvPr>
          <p:cNvSpPr>
            <a:spLocks noChangeArrowheads="1"/>
          </p:cNvSpPr>
          <p:nvPr/>
        </p:nvSpPr>
        <p:spPr bwMode="auto">
          <a:xfrm>
            <a:off x="1536700" y="6048375"/>
            <a:ext cx="681038"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1500">
                <a:solidFill>
                  <a:srgbClr val="C00000"/>
                </a:solidFill>
                <a:latin typeface="微软雅黑" panose="020B0503020204020204" pitchFamily="34" charset="-122"/>
                <a:ea typeface="微软雅黑" panose="020B0503020204020204" pitchFamily="34" charset="-122"/>
              </a:rPr>
              <a:t>共</a:t>
            </a:r>
            <a:r>
              <a:rPr lang="en-US" altLang="zh-CN" sz="1500">
                <a:solidFill>
                  <a:srgbClr val="C00000"/>
                </a:solidFill>
                <a:latin typeface="微软雅黑" panose="020B0503020204020204" pitchFamily="34" charset="-122"/>
                <a:ea typeface="微软雅黑" panose="020B0503020204020204" pitchFamily="34" charset="-122"/>
              </a:rPr>
              <a:t>5</a:t>
            </a:r>
            <a:r>
              <a:rPr lang="zh-CN" altLang="en-US" sz="1500">
                <a:solidFill>
                  <a:srgbClr val="C00000"/>
                </a:solidFill>
                <a:latin typeface="微软雅黑" panose="020B0503020204020204" pitchFamily="34" charset="-122"/>
                <a:ea typeface="微软雅黑" panose="020B0503020204020204" pitchFamily="34" charset="-122"/>
              </a:rPr>
              <a:t>条</a:t>
            </a:r>
            <a:endParaRPr lang="en-US" altLang="zh-CN" sz="1500">
              <a:solidFill>
                <a:srgbClr val="C00000"/>
              </a:solidFill>
              <a:latin typeface="微软雅黑" panose="020B0503020204020204" pitchFamily="34" charset="-122"/>
              <a:ea typeface="微软雅黑" panose="020B0503020204020204" pitchFamily="34" charset="-122"/>
            </a:endParaRPr>
          </a:p>
        </p:txBody>
      </p:sp>
      <p:sp>
        <p:nvSpPr>
          <p:cNvPr id="70687" name="文本框 62">
            <a:extLst>
              <a:ext uri="{FF2B5EF4-FFF2-40B4-BE49-F238E27FC236}">
                <a16:creationId xmlns:a16="http://schemas.microsoft.com/office/drawing/2014/main" id="{D16B2757-C625-4B8E-8ABF-67A85296D20F}"/>
              </a:ext>
            </a:extLst>
          </p:cNvPr>
          <p:cNvSpPr txBox="1">
            <a:spLocks noChangeArrowheads="1"/>
          </p:cNvSpPr>
          <p:nvPr/>
        </p:nvSpPr>
        <p:spPr bwMode="auto">
          <a:xfrm>
            <a:off x="371475" y="1243013"/>
            <a:ext cx="461963" cy="459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a:solidFill>
                  <a:srgbClr val="C00000"/>
                </a:solidFill>
                <a:latin typeface="微软雅黑" panose="020B0503020204020204" pitchFamily="34" charset="-122"/>
                <a:ea typeface="微软雅黑" panose="020B0503020204020204" pitchFamily="34" charset="-122"/>
              </a:rPr>
              <a:t>《</a:t>
            </a:r>
            <a:r>
              <a:rPr lang="zh-CN" altLang="en-US">
                <a:solidFill>
                  <a:srgbClr val="C00000"/>
                </a:solidFill>
                <a:latin typeface="微软雅黑" panose="020B0503020204020204" pitchFamily="34" charset="-122"/>
                <a:ea typeface="微软雅黑" panose="020B0503020204020204" pitchFamily="34" charset="-122"/>
              </a:rPr>
              <a:t>关于进一步推进社区教育发展的意见</a:t>
            </a:r>
            <a:r>
              <a:rPr lang="en-US" altLang="zh-CN">
                <a:solidFill>
                  <a:srgbClr val="C00000"/>
                </a:solidFill>
                <a:latin typeface="微软雅黑" panose="020B0503020204020204" pitchFamily="34" charset="-122"/>
                <a:ea typeface="微软雅黑" panose="020B0503020204020204" pitchFamily="34" charset="-122"/>
              </a:rPr>
              <a:t>》</a:t>
            </a:r>
            <a:endParaRPr lang="zh-CN" altLang="en-US">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8347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文本框 2">
            <a:extLst>
              <a:ext uri="{FF2B5EF4-FFF2-40B4-BE49-F238E27FC236}">
                <a16:creationId xmlns:a16="http://schemas.microsoft.com/office/drawing/2014/main" id="{C5230E4D-C971-466C-A131-F56AF957FABE}"/>
              </a:ext>
            </a:extLst>
          </p:cNvPr>
          <p:cNvSpPr txBox="1">
            <a:spLocks noChangeArrowheads="1"/>
          </p:cNvSpPr>
          <p:nvPr/>
        </p:nvSpPr>
        <p:spPr bwMode="auto">
          <a:xfrm>
            <a:off x="2305050" y="1316038"/>
            <a:ext cx="1255713" cy="7080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4000">
                <a:latin typeface="微软雅黑" panose="020B0503020204020204" pitchFamily="34" charset="-122"/>
                <a:ea typeface="微软雅黑" panose="020B0503020204020204" pitchFamily="34" charset="-122"/>
              </a:rPr>
              <a:t>基础</a:t>
            </a:r>
          </a:p>
        </p:txBody>
      </p:sp>
      <p:sp>
        <p:nvSpPr>
          <p:cNvPr id="48131" name="文本框 3">
            <a:extLst>
              <a:ext uri="{FF2B5EF4-FFF2-40B4-BE49-F238E27FC236}">
                <a16:creationId xmlns:a16="http://schemas.microsoft.com/office/drawing/2014/main" id="{69BDE4B2-24FB-4CD1-A830-0B12429A0E28}"/>
              </a:ext>
            </a:extLst>
          </p:cNvPr>
          <p:cNvSpPr txBox="1">
            <a:spLocks noChangeArrowheads="1"/>
          </p:cNvSpPr>
          <p:nvPr/>
        </p:nvSpPr>
        <p:spPr bwMode="auto">
          <a:xfrm>
            <a:off x="4810125" y="1316038"/>
            <a:ext cx="2322513" cy="7080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4000">
                <a:latin typeface="微软雅黑" panose="020B0503020204020204" pitchFamily="34" charset="-122"/>
                <a:ea typeface="微软雅黑" panose="020B0503020204020204" pitchFamily="34" charset="-122"/>
              </a:rPr>
              <a:t>三级网络</a:t>
            </a:r>
          </a:p>
        </p:txBody>
      </p:sp>
      <p:sp>
        <p:nvSpPr>
          <p:cNvPr id="48132" name="文本框 4">
            <a:extLst>
              <a:ext uri="{FF2B5EF4-FFF2-40B4-BE49-F238E27FC236}">
                <a16:creationId xmlns:a16="http://schemas.microsoft.com/office/drawing/2014/main" id="{97357BDB-7753-4527-87B7-9296C1339022}"/>
              </a:ext>
            </a:extLst>
          </p:cNvPr>
          <p:cNvSpPr txBox="1">
            <a:spLocks noChangeArrowheads="1"/>
          </p:cNvSpPr>
          <p:nvPr/>
        </p:nvSpPr>
        <p:spPr bwMode="auto">
          <a:xfrm>
            <a:off x="2305050" y="2309813"/>
            <a:ext cx="1255713" cy="7080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4000">
                <a:latin typeface="微软雅黑" panose="020B0503020204020204" pitchFamily="34" charset="-122"/>
                <a:ea typeface="微软雅黑" panose="020B0503020204020204" pitchFamily="34" charset="-122"/>
              </a:rPr>
              <a:t>方法</a:t>
            </a:r>
          </a:p>
        </p:txBody>
      </p:sp>
      <p:sp>
        <p:nvSpPr>
          <p:cNvPr id="48133" name="文本框 5">
            <a:extLst>
              <a:ext uri="{FF2B5EF4-FFF2-40B4-BE49-F238E27FC236}">
                <a16:creationId xmlns:a16="http://schemas.microsoft.com/office/drawing/2014/main" id="{9D0CF3C1-1050-4D33-80A2-7ABA43EBFA2B}"/>
              </a:ext>
            </a:extLst>
          </p:cNvPr>
          <p:cNvSpPr txBox="1">
            <a:spLocks noChangeArrowheads="1"/>
          </p:cNvSpPr>
          <p:nvPr/>
        </p:nvSpPr>
        <p:spPr bwMode="auto">
          <a:xfrm>
            <a:off x="4810125" y="2309813"/>
            <a:ext cx="2322513" cy="7080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4000">
                <a:latin typeface="微软雅黑" panose="020B0503020204020204" pitchFamily="34" charset="-122"/>
                <a:ea typeface="微软雅黑" panose="020B0503020204020204" pitchFamily="34" charset="-122"/>
              </a:rPr>
              <a:t>资源整合</a:t>
            </a:r>
          </a:p>
        </p:txBody>
      </p:sp>
      <p:sp>
        <p:nvSpPr>
          <p:cNvPr id="48134" name="文本框 6">
            <a:extLst>
              <a:ext uri="{FF2B5EF4-FFF2-40B4-BE49-F238E27FC236}">
                <a16:creationId xmlns:a16="http://schemas.microsoft.com/office/drawing/2014/main" id="{3B030DA8-81E8-4E34-B271-F7FA71DE3837}"/>
              </a:ext>
            </a:extLst>
          </p:cNvPr>
          <p:cNvSpPr txBox="1">
            <a:spLocks noChangeArrowheads="1"/>
          </p:cNvSpPr>
          <p:nvPr/>
        </p:nvSpPr>
        <p:spPr bwMode="auto">
          <a:xfrm>
            <a:off x="2305050" y="3303588"/>
            <a:ext cx="1255713" cy="7080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4000">
                <a:latin typeface="微软雅黑" panose="020B0503020204020204" pitchFamily="34" charset="-122"/>
                <a:ea typeface="微软雅黑" panose="020B0503020204020204" pitchFamily="34" charset="-122"/>
              </a:rPr>
              <a:t>路径</a:t>
            </a:r>
          </a:p>
        </p:txBody>
      </p:sp>
      <p:sp>
        <p:nvSpPr>
          <p:cNvPr id="48135" name="文本框 7">
            <a:extLst>
              <a:ext uri="{FF2B5EF4-FFF2-40B4-BE49-F238E27FC236}">
                <a16:creationId xmlns:a16="http://schemas.microsoft.com/office/drawing/2014/main" id="{6D44A581-6A49-4A1E-B6B0-9912FFE80253}"/>
              </a:ext>
            </a:extLst>
          </p:cNvPr>
          <p:cNvSpPr txBox="1">
            <a:spLocks noChangeArrowheads="1"/>
          </p:cNvSpPr>
          <p:nvPr/>
        </p:nvSpPr>
        <p:spPr bwMode="auto">
          <a:xfrm>
            <a:off x="4810125" y="3303588"/>
            <a:ext cx="2322513" cy="7080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4000">
                <a:latin typeface="微软雅黑" panose="020B0503020204020204" pitchFamily="34" charset="-122"/>
                <a:ea typeface="微软雅黑" panose="020B0503020204020204" pitchFamily="34" charset="-122"/>
              </a:rPr>
              <a:t>丰富多样</a:t>
            </a:r>
          </a:p>
        </p:txBody>
      </p:sp>
      <p:sp>
        <p:nvSpPr>
          <p:cNvPr id="48136" name="文本框 8">
            <a:extLst>
              <a:ext uri="{FF2B5EF4-FFF2-40B4-BE49-F238E27FC236}">
                <a16:creationId xmlns:a16="http://schemas.microsoft.com/office/drawing/2014/main" id="{8FC05354-36D7-45EF-B6F0-D60531D30EB4}"/>
              </a:ext>
            </a:extLst>
          </p:cNvPr>
          <p:cNvSpPr txBox="1">
            <a:spLocks noChangeArrowheads="1"/>
          </p:cNvSpPr>
          <p:nvPr/>
        </p:nvSpPr>
        <p:spPr bwMode="auto">
          <a:xfrm>
            <a:off x="2305050" y="4297363"/>
            <a:ext cx="1255713" cy="7080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4000">
                <a:latin typeface="微软雅黑" panose="020B0503020204020204" pitchFamily="34" charset="-122"/>
                <a:ea typeface="微软雅黑" panose="020B0503020204020204" pitchFamily="34" charset="-122"/>
              </a:rPr>
              <a:t>重点</a:t>
            </a:r>
          </a:p>
        </p:txBody>
      </p:sp>
      <p:sp>
        <p:nvSpPr>
          <p:cNvPr id="48137" name="文本框 9">
            <a:extLst>
              <a:ext uri="{FF2B5EF4-FFF2-40B4-BE49-F238E27FC236}">
                <a16:creationId xmlns:a16="http://schemas.microsoft.com/office/drawing/2014/main" id="{5BEBCAF8-9B36-493E-9F9E-78F212859A18}"/>
              </a:ext>
            </a:extLst>
          </p:cNvPr>
          <p:cNvSpPr txBox="1">
            <a:spLocks noChangeArrowheads="1"/>
          </p:cNvSpPr>
          <p:nvPr/>
        </p:nvSpPr>
        <p:spPr bwMode="auto">
          <a:xfrm>
            <a:off x="4810125" y="4297363"/>
            <a:ext cx="2322513" cy="7080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4000">
                <a:latin typeface="微软雅黑" panose="020B0503020204020204" pitchFamily="34" charset="-122"/>
                <a:ea typeface="微软雅黑" panose="020B0503020204020204" pitchFamily="34" charset="-122"/>
              </a:rPr>
              <a:t>拾遗补缺</a:t>
            </a:r>
          </a:p>
        </p:txBody>
      </p:sp>
      <p:sp>
        <p:nvSpPr>
          <p:cNvPr id="48138" name="文本框 10">
            <a:extLst>
              <a:ext uri="{FF2B5EF4-FFF2-40B4-BE49-F238E27FC236}">
                <a16:creationId xmlns:a16="http://schemas.microsoft.com/office/drawing/2014/main" id="{2F7C203A-D238-4D83-9A07-CED14A790DA2}"/>
              </a:ext>
            </a:extLst>
          </p:cNvPr>
          <p:cNvSpPr txBox="1">
            <a:spLocks noChangeArrowheads="1"/>
          </p:cNvSpPr>
          <p:nvPr/>
        </p:nvSpPr>
        <p:spPr bwMode="auto">
          <a:xfrm>
            <a:off x="2305050" y="5291138"/>
            <a:ext cx="1255713" cy="7080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4000">
                <a:latin typeface="微软雅黑" panose="020B0503020204020204" pitchFamily="34" charset="-122"/>
                <a:ea typeface="微软雅黑" panose="020B0503020204020204" pitchFamily="34" charset="-122"/>
              </a:rPr>
              <a:t>内涵</a:t>
            </a:r>
          </a:p>
        </p:txBody>
      </p:sp>
      <p:sp>
        <p:nvSpPr>
          <p:cNvPr id="48139" name="文本框 11">
            <a:extLst>
              <a:ext uri="{FF2B5EF4-FFF2-40B4-BE49-F238E27FC236}">
                <a16:creationId xmlns:a16="http://schemas.microsoft.com/office/drawing/2014/main" id="{516EE182-959E-4EA6-921B-88953DFC6290}"/>
              </a:ext>
            </a:extLst>
          </p:cNvPr>
          <p:cNvSpPr txBox="1">
            <a:spLocks noChangeArrowheads="1"/>
          </p:cNvSpPr>
          <p:nvPr/>
        </p:nvSpPr>
        <p:spPr bwMode="auto">
          <a:xfrm>
            <a:off x="4810125" y="5291138"/>
            <a:ext cx="2322513" cy="7080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4000">
                <a:latin typeface="微软雅黑" panose="020B0503020204020204" pitchFamily="34" charset="-122"/>
                <a:ea typeface="微软雅黑" panose="020B0503020204020204" pitchFamily="34" charset="-122"/>
              </a:rPr>
              <a:t>教材师资</a:t>
            </a:r>
          </a:p>
        </p:txBody>
      </p:sp>
    </p:spTree>
    <p:extLst>
      <p:ext uri="{BB962C8B-B14F-4D97-AF65-F5344CB8AC3E}">
        <p14:creationId xmlns:p14="http://schemas.microsoft.com/office/powerpoint/2010/main" val="2748999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131"/>
                                        </p:tgtEl>
                                        <p:attrNameLst>
                                          <p:attrName>style.visibility</p:attrName>
                                        </p:attrNameLst>
                                      </p:cBhvr>
                                      <p:to>
                                        <p:strVal val="visible"/>
                                      </p:to>
                                    </p:set>
                                    <p:anim calcmode="lin" valueType="num">
                                      <p:cBhvr additive="base">
                                        <p:cTn id="7" dur="500" fill="hold"/>
                                        <p:tgtEl>
                                          <p:spTgt spid="48131"/>
                                        </p:tgtEl>
                                        <p:attrNameLst>
                                          <p:attrName>ppt_x</p:attrName>
                                        </p:attrNameLst>
                                      </p:cBhvr>
                                      <p:tavLst>
                                        <p:tav tm="0">
                                          <p:val>
                                            <p:strVal val="#ppt_x"/>
                                          </p:val>
                                        </p:tav>
                                        <p:tav tm="100000">
                                          <p:val>
                                            <p:strVal val="#ppt_x"/>
                                          </p:val>
                                        </p:tav>
                                      </p:tavLst>
                                    </p:anim>
                                    <p:anim calcmode="lin" valueType="num">
                                      <p:cBhvr additive="base">
                                        <p:cTn id="8" dur="500" fill="hold"/>
                                        <p:tgtEl>
                                          <p:spTgt spid="4813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8132"/>
                                        </p:tgtEl>
                                        <p:attrNameLst>
                                          <p:attrName>style.visibility</p:attrName>
                                        </p:attrNameLst>
                                      </p:cBhvr>
                                      <p:to>
                                        <p:strVal val="visible"/>
                                      </p:to>
                                    </p:set>
                                    <p:anim calcmode="lin" valueType="num">
                                      <p:cBhvr additive="base">
                                        <p:cTn id="13" dur="500" fill="hold"/>
                                        <p:tgtEl>
                                          <p:spTgt spid="48132"/>
                                        </p:tgtEl>
                                        <p:attrNameLst>
                                          <p:attrName>ppt_x</p:attrName>
                                        </p:attrNameLst>
                                      </p:cBhvr>
                                      <p:tavLst>
                                        <p:tav tm="0">
                                          <p:val>
                                            <p:strVal val="#ppt_x"/>
                                          </p:val>
                                        </p:tav>
                                        <p:tav tm="100000">
                                          <p:val>
                                            <p:strVal val="#ppt_x"/>
                                          </p:val>
                                        </p:tav>
                                      </p:tavLst>
                                    </p:anim>
                                    <p:anim calcmode="lin" valueType="num">
                                      <p:cBhvr additive="base">
                                        <p:cTn id="14" dur="500" fill="hold"/>
                                        <p:tgtEl>
                                          <p:spTgt spid="4813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8133"/>
                                        </p:tgtEl>
                                        <p:attrNameLst>
                                          <p:attrName>style.visibility</p:attrName>
                                        </p:attrNameLst>
                                      </p:cBhvr>
                                      <p:to>
                                        <p:strVal val="visible"/>
                                      </p:to>
                                    </p:set>
                                    <p:anim calcmode="lin" valueType="num">
                                      <p:cBhvr additive="base">
                                        <p:cTn id="19" dur="500" fill="hold"/>
                                        <p:tgtEl>
                                          <p:spTgt spid="48133"/>
                                        </p:tgtEl>
                                        <p:attrNameLst>
                                          <p:attrName>ppt_x</p:attrName>
                                        </p:attrNameLst>
                                      </p:cBhvr>
                                      <p:tavLst>
                                        <p:tav tm="0">
                                          <p:val>
                                            <p:strVal val="#ppt_x"/>
                                          </p:val>
                                        </p:tav>
                                        <p:tav tm="100000">
                                          <p:val>
                                            <p:strVal val="#ppt_x"/>
                                          </p:val>
                                        </p:tav>
                                      </p:tavLst>
                                    </p:anim>
                                    <p:anim calcmode="lin" valueType="num">
                                      <p:cBhvr additive="base">
                                        <p:cTn id="20" dur="500" fill="hold"/>
                                        <p:tgtEl>
                                          <p:spTgt spid="4813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8134"/>
                                        </p:tgtEl>
                                        <p:attrNameLst>
                                          <p:attrName>style.visibility</p:attrName>
                                        </p:attrNameLst>
                                      </p:cBhvr>
                                      <p:to>
                                        <p:strVal val="visible"/>
                                      </p:to>
                                    </p:set>
                                    <p:anim calcmode="lin" valueType="num">
                                      <p:cBhvr additive="base">
                                        <p:cTn id="25" dur="500" fill="hold"/>
                                        <p:tgtEl>
                                          <p:spTgt spid="48134"/>
                                        </p:tgtEl>
                                        <p:attrNameLst>
                                          <p:attrName>ppt_x</p:attrName>
                                        </p:attrNameLst>
                                      </p:cBhvr>
                                      <p:tavLst>
                                        <p:tav tm="0">
                                          <p:val>
                                            <p:strVal val="#ppt_x"/>
                                          </p:val>
                                        </p:tav>
                                        <p:tav tm="100000">
                                          <p:val>
                                            <p:strVal val="#ppt_x"/>
                                          </p:val>
                                        </p:tav>
                                      </p:tavLst>
                                    </p:anim>
                                    <p:anim calcmode="lin" valueType="num">
                                      <p:cBhvr additive="base">
                                        <p:cTn id="26" dur="500" fill="hold"/>
                                        <p:tgtEl>
                                          <p:spTgt spid="48134"/>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8135"/>
                                        </p:tgtEl>
                                        <p:attrNameLst>
                                          <p:attrName>style.visibility</p:attrName>
                                        </p:attrNameLst>
                                      </p:cBhvr>
                                      <p:to>
                                        <p:strVal val="visible"/>
                                      </p:to>
                                    </p:set>
                                    <p:anim calcmode="lin" valueType="num">
                                      <p:cBhvr additive="base">
                                        <p:cTn id="31" dur="500" fill="hold"/>
                                        <p:tgtEl>
                                          <p:spTgt spid="48135"/>
                                        </p:tgtEl>
                                        <p:attrNameLst>
                                          <p:attrName>ppt_x</p:attrName>
                                        </p:attrNameLst>
                                      </p:cBhvr>
                                      <p:tavLst>
                                        <p:tav tm="0">
                                          <p:val>
                                            <p:strVal val="#ppt_x"/>
                                          </p:val>
                                        </p:tav>
                                        <p:tav tm="100000">
                                          <p:val>
                                            <p:strVal val="#ppt_x"/>
                                          </p:val>
                                        </p:tav>
                                      </p:tavLst>
                                    </p:anim>
                                    <p:anim calcmode="lin" valueType="num">
                                      <p:cBhvr additive="base">
                                        <p:cTn id="32" dur="500" fill="hold"/>
                                        <p:tgtEl>
                                          <p:spTgt spid="48135"/>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8136"/>
                                        </p:tgtEl>
                                        <p:attrNameLst>
                                          <p:attrName>style.visibility</p:attrName>
                                        </p:attrNameLst>
                                      </p:cBhvr>
                                      <p:to>
                                        <p:strVal val="visible"/>
                                      </p:to>
                                    </p:set>
                                    <p:anim calcmode="lin" valueType="num">
                                      <p:cBhvr additive="base">
                                        <p:cTn id="37" dur="500" fill="hold"/>
                                        <p:tgtEl>
                                          <p:spTgt spid="48136"/>
                                        </p:tgtEl>
                                        <p:attrNameLst>
                                          <p:attrName>ppt_x</p:attrName>
                                        </p:attrNameLst>
                                      </p:cBhvr>
                                      <p:tavLst>
                                        <p:tav tm="0">
                                          <p:val>
                                            <p:strVal val="#ppt_x"/>
                                          </p:val>
                                        </p:tav>
                                        <p:tav tm="100000">
                                          <p:val>
                                            <p:strVal val="#ppt_x"/>
                                          </p:val>
                                        </p:tav>
                                      </p:tavLst>
                                    </p:anim>
                                    <p:anim calcmode="lin" valueType="num">
                                      <p:cBhvr additive="base">
                                        <p:cTn id="38" dur="500" fill="hold"/>
                                        <p:tgtEl>
                                          <p:spTgt spid="48136"/>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8137"/>
                                        </p:tgtEl>
                                        <p:attrNameLst>
                                          <p:attrName>style.visibility</p:attrName>
                                        </p:attrNameLst>
                                      </p:cBhvr>
                                      <p:to>
                                        <p:strVal val="visible"/>
                                      </p:to>
                                    </p:set>
                                    <p:anim calcmode="lin" valueType="num">
                                      <p:cBhvr additive="base">
                                        <p:cTn id="43" dur="500" fill="hold"/>
                                        <p:tgtEl>
                                          <p:spTgt spid="48137"/>
                                        </p:tgtEl>
                                        <p:attrNameLst>
                                          <p:attrName>ppt_x</p:attrName>
                                        </p:attrNameLst>
                                      </p:cBhvr>
                                      <p:tavLst>
                                        <p:tav tm="0">
                                          <p:val>
                                            <p:strVal val="#ppt_x"/>
                                          </p:val>
                                        </p:tav>
                                        <p:tav tm="100000">
                                          <p:val>
                                            <p:strVal val="#ppt_x"/>
                                          </p:val>
                                        </p:tav>
                                      </p:tavLst>
                                    </p:anim>
                                    <p:anim calcmode="lin" valueType="num">
                                      <p:cBhvr additive="base">
                                        <p:cTn id="44" dur="500" fill="hold"/>
                                        <p:tgtEl>
                                          <p:spTgt spid="48137"/>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8138"/>
                                        </p:tgtEl>
                                        <p:attrNameLst>
                                          <p:attrName>style.visibility</p:attrName>
                                        </p:attrNameLst>
                                      </p:cBhvr>
                                      <p:to>
                                        <p:strVal val="visible"/>
                                      </p:to>
                                    </p:set>
                                    <p:anim calcmode="lin" valueType="num">
                                      <p:cBhvr additive="base">
                                        <p:cTn id="49" dur="500" fill="hold"/>
                                        <p:tgtEl>
                                          <p:spTgt spid="48138"/>
                                        </p:tgtEl>
                                        <p:attrNameLst>
                                          <p:attrName>ppt_x</p:attrName>
                                        </p:attrNameLst>
                                      </p:cBhvr>
                                      <p:tavLst>
                                        <p:tav tm="0">
                                          <p:val>
                                            <p:strVal val="#ppt_x"/>
                                          </p:val>
                                        </p:tav>
                                        <p:tav tm="100000">
                                          <p:val>
                                            <p:strVal val="#ppt_x"/>
                                          </p:val>
                                        </p:tav>
                                      </p:tavLst>
                                    </p:anim>
                                    <p:anim calcmode="lin" valueType="num">
                                      <p:cBhvr additive="base">
                                        <p:cTn id="50" dur="500" fill="hold"/>
                                        <p:tgtEl>
                                          <p:spTgt spid="48138"/>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8139"/>
                                        </p:tgtEl>
                                        <p:attrNameLst>
                                          <p:attrName>style.visibility</p:attrName>
                                        </p:attrNameLst>
                                      </p:cBhvr>
                                      <p:to>
                                        <p:strVal val="visible"/>
                                      </p:to>
                                    </p:set>
                                    <p:anim calcmode="lin" valueType="num">
                                      <p:cBhvr additive="base">
                                        <p:cTn id="55" dur="500" fill="hold"/>
                                        <p:tgtEl>
                                          <p:spTgt spid="48139"/>
                                        </p:tgtEl>
                                        <p:attrNameLst>
                                          <p:attrName>ppt_x</p:attrName>
                                        </p:attrNameLst>
                                      </p:cBhvr>
                                      <p:tavLst>
                                        <p:tav tm="0">
                                          <p:val>
                                            <p:strVal val="#ppt_x"/>
                                          </p:val>
                                        </p:tav>
                                        <p:tav tm="100000">
                                          <p:val>
                                            <p:strVal val="#ppt_x"/>
                                          </p:val>
                                        </p:tav>
                                      </p:tavLst>
                                    </p:anim>
                                    <p:anim calcmode="lin" valueType="num">
                                      <p:cBhvr additive="base">
                                        <p:cTn id="56" dur="500" fill="hold"/>
                                        <p:tgtEl>
                                          <p:spTgt spid="48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animBg="1"/>
      <p:bldP spid="48132" grpId="0" animBg="1"/>
      <p:bldP spid="48133" grpId="0" animBg="1"/>
      <p:bldP spid="48134" grpId="0" animBg="1"/>
      <p:bldP spid="48135" grpId="0" animBg="1"/>
      <p:bldP spid="48136" grpId="0" animBg="1"/>
      <p:bldP spid="48137" grpId="0" animBg="1"/>
      <p:bldP spid="48138" grpId="0" animBg="1"/>
      <p:bldP spid="4813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720064" y="1880606"/>
            <a:ext cx="4642885" cy="3838988"/>
            <a:chOff x="882651" y="1860846"/>
            <a:chExt cx="5356232" cy="4428822"/>
          </a:xfrm>
        </p:grpSpPr>
        <p:sp>
          <p:nvSpPr>
            <p:cNvPr id="4" name="Freeform 5"/>
            <p:cNvSpPr>
              <a:spLocks/>
            </p:cNvSpPr>
            <p:nvPr/>
          </p:nvSpPr>
          <p:spPr bwMode="auto">
            <a:xfrm>
              <a:off x="3129760" y="1915556"/>
              <a:ext cx="2347188" cy="2001577"/>
            </a:xfrm>
            <a:custGeom>
              <a:avLst/>
              <a:gdLst>
                <a:gd name="T0" fmla="*/ 1775 w 1884"/>
                <a:gd name="T1" fmla="*/ 136 h 1607"/>
                <a:gd name="T2" fmla="*/ 1668 w 1884"/>
                <a:gd name="T3" fmla="*/ 156 h 1607"/>
                <a:gd name="T4" fmla="*/ 1606 w 1884"/>
                <a:gd name="T5" fmla="*/ 76 h 1607"/>
                <a:gd name="T6" fmla="*/ 1542 w 1884"/>
                <a:gd name="T7" fmla="*/ 79 h 1607"/>
                <a:gd name="T8" fmla="*/ 1488 w 1884"/>
                <a:gd name="T9" fmla="*/ 29 h 1607"/>
                <a:gd name="T10" fmla="*/ 1504 w 1884"/>
                <a:gd name="T11" fmla="*/ 60 h 1607"/>
                <a:gd name="T12" fmla="*/ 1517 w 1884"/>
                <a:gd name="T13" fmla="*/ 110 h 1607"/>
                <a:gd name="T14" fmla="*/ 1459 w 1884"/>
                <a:gd name="T15" fmla="*/ 323 h 1607"/>
                <a:gd name="T16" fmla="*/ 1295 w 1884"/>
                <a:gd name="T17" fmla="*/ 415 h 1607"/>
                <a:gd name="T18" fmla="*/ 1378 w 1884"/>
                <a:gd name="T19" fmla="*/ 564 h 1607"/>
                <a:gd name="T20" fmla="*/ 1499 w 1884"/>
                <a:gd name="T21" fmla="*/ 566 h 1607"/>
                <a:gd name="T22" fmla="*/ 1345 w 1884"/>
                <a:gd name="T23" fmla="*/ 714 h 1607"/>
                <a:gd name="T24" fmla="*/ 1202 w 1884"/>
                <a:gd name="T25" fmla="*/ 877 h 1607"/>
                <a:gd name="T26" fmla="*/ 1039 w 1884"/>
                <a:gd name="T27" fmla="*/ 960 h 1607"/>
                <a:gd name="T28" fmla="*/ 933 w 1884"/>
                <a:gd name="T29" fmla="*/ 1115 h 1607"/>
                <a:gd name="T30" fmla="*/ 568 w 1884"/>
                <a:gd name="T31" fmla="*/ 1228 h 1607"/>
                <a:gd name="T32" fmla="*/ 267 w 1884"/>
                <a:gd name="T33" fmla="*/ 1127 h 1607"/>
                <a:gd name="T34" fmla="*/ 3 w 1884"/>
                <a:gd name="T35" fmla="*/ 1114 h 1607"/>
                <a:gd name="T36" fmla="*/ 32 w 1884"/>
                <a:gd name="T37" fmla="*/ 1198 h 1607"/>
                <a:gd name="T38" fmla="*/ 62 w 1884"/>
                <a:gd name="T39" fmla="*/ 1304 h 1607"/>
                <a:gd name="T40" fmla="*/ 184 w 1884"/>
                <a:gd name="T41" fmla="*/ 1275 h 1607"/>
                <a:gd name="T42" fmla="*/ 182 w 1884"/>
                <a:gd name="T43" fmla="*/ 1379 h 1607"/>
                <a:gd name="T44" fmla="*/ 251 w 1884"/>
                <a:gd name="T45" fmla="*/ 1429 h 1607"/>
                <a:gd name="T46" fmla="*/ 289 w 1884"/>
                <a:gd name="T47" fmla="*/ 1475 h 1607"/>
                <a:gd name="T48" fmla="*/ 320 w 1884"/>
                <a:gd name="T49" fmla="*/ 1467 h 1607"/>
                <a:gd name="T50" fmla="*/ 475 w 1884"/>
                <a:gd name="T51" fmla="*/ 1413 h 1607"/>
                <a:gd name="T52" fmla="*/ 505 w 1884"/>
                <a:gd name="T53" fmla="*/ 1483 h 1607"/>
                <a:gd name="T54" fmla="*/ 441 w 1884"/>
                <a:gd name="T55" fmla="*/ 1534 h 1607"/>
                <a:gd name="T56" fmla="*/ 552 w 1884"/>
                <a:gd name="T57" fmla="*/ 1596 h 1607"/>
                <a:gd name="T58" fmla="*/ 625 w 1884"/>
                <a:gd name="T59" fmla="*/ 1460 h 1607"/>
                <a:gd name="T60" fmla="*/ 690 w 1884"/>
                <a:gd name="T61" fmla="*/ 1441 h 1607"/>
                <a:gd name="T62" fmla="*/ 712 w 1884"/>
                <a:gd name="T63" fmla="*/ 1556 h 1607"/>
                <a:gd name="T64" fmla="*/ 810 w 1884"/>
                <a:gd name="T65" fmla="*/ 1605 h 1607"/>
                <a:gd name="T66" fmla="*/ 878 w 1884"/>
                <a:gd name="T67" fmla="*/ 1488 h 1607"/>
                <a:gd name="T68" fmla="*/ 968 w 1884"/>
                <a:gd name="T69" fmla="*/ 1421 h 1607"/>
                <a:gd name="T70" fmla="*/ 995 w 1884"/>
                <a:gd name="T71" fmla="*/ 1407 h 1607"/>
                <a:gd name="T72" fmla="*/ 1063 w 1884"/>
                <a:gd name="T73" fmla="*/ 1388 h 1607"/>
                <a:gd name="T74" fmla="*/ 1123 w 1884"/>
                <a:gd name="T75" fmla="*/ 1328 h 1607"/>
                <a:gd name="T76" fmla="*/ 1205 w 1884"/>
                <a:gd name="T77" fmla="*/ 1300 h 1607"/>
                <a:gd name="T78" fmla="*/ 1203 w 1884"/>
                <a:gd name="T79" fmla="*/ 1221 h 1607"/>
                <a:gd name="T80" fmla="*/ 1263 w 1884"/>
                <a:gd name="T81" fmla="*/ 1109 h 1607"/>
                <a:gd name="T82" fmla="*/ 1303 w 1884"/>
                <a:gd name="T83" fmla="*/ 1182 h 1607"/>
                <a:gd name="T84" fmla="*/ 1335 w 1884"/>
                <a:gd name="T85" fmla="*/ 1142 h 1607"/>
                <a:gd name="T86" fmla="*/ 1416 w 1884"/>
                <a:gd name="T87" fmla="*/ 1065 h 1607"/>
                <a:gd name="T88" fmla="*/ 1483 w 1884"/>
                <a:gd name="T89" fmla="*/ 1050 h 1607"/>
                <a:gd name="T90" fmla="*/ 1509 w 1884"/>
                <a:gd name="T91" fmla="*/ 1102 h 1607"/>
                <a:gd name="T92" fmla="*/ 1587 w 1884"/>
                <a:gd name="T93" fmla="*/ 1173 h 1607"/>
                <a:gd name="T94" fmla="*/ 1618 w 1884"/>
                <a:gd name="T95" fmla="*/ 1150 h 1607"/>
                <a:gd name="T96" fmla="*/ 1670 w 1884"/>
                <a:gd name="T97" fmla="*/ 1098 h 1607"/>
                <a:gd name="T98" fmla="*/ 1786 w 1884"/>
                <a:gd name="T99" fmla="*/ 1017 h 1607"/>
                <a:gd name="T100" fmla="*/ 1879 w 1884"/>
                <a:gd name="T101" fmla="*/ 935 h 1607"/>
                <a:gd name="T102" fmla="*/ 1846 w 1884"/>
                <a:gd name="T103" fmla="*/ 855 h 1607"/>
                <a:gd name="T104" fmla="*/ 1778 w 1884"/>
                <a:gd name="T105" fmla="*/ 850 h 1607"/>
                <a:gd name="T106" fmla="*/ 1733 w 1884"/>
                <a:gd name="T107" fmla="*/ 779 h 1607"/>
                <a:gd name="T108" fmla="*/ 1681 w 1884"/>
                <a:gd name="T109" fmla="*/ 694 h 1607"/>
                <a:gd name="T110" fmla="*/ 1720 w 1884"/>
                <a:gd name="T111" fmla="*/ 670 h 1607"/>
                <a:gd name="T112" fmla="*/ 1747 w 1884"/>
                <a:gd name="T113" fmla="*/ 596 h 1607"/>
                <a:gd name="T114" fmla="*/ 1735 w 1884"/>
                <a:gd name="T115" fmla="*/ 501 h 1607"/>
                <a:gd name="T116" fmla="*/ 1774 w 1884"/>
                <a:gd name="T117" fmla="*/ 445 h 1607"/>
                <a:gd name="T118" fmla="*/ 1825 w 1884"/>
                <a:gd name="T119" fmla="*/ 431 h 1607"/>
                <a:gd name="T120" fmla="*/ 1844 w 1884"/>
                <a:gd name="T121" fmla="*/ 331 h 1607"/>
                <a:gd name="T122" fmla="*/ 1849 w 1884"/>
                <a:gd name="T123" fmla="*/ 222 h 1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84" h="1607">
                  <a:moveTo>
                    <a:pt x="1846" y="171"/>
                  </a:moveTo>
                  <a:cubicBezTo>
                    <a:pt x="1839" y="147"/>
                    <a:pt x="1839" y="147"/>
                    <a:pt x="1839" y="147"/>
                  </a:cubicBezTo>
                  <a:cubicBezTo>
                    <a:pt x="1820" y="115"/>
                    <a:pt x="1820" y="115"/>
                    <a:pt x="1820" y="115"/>
                  </a:cubicBezTo>
                  <a:cubicBezTo>
                    <a:pt x="1804" y="106"/>
                    <a:pt x="1804" y="106"/>
                    <a:pt x="1804" y="106"/>
                  </a:cubicBezTo>
                  <a:cubicBezTo>
                    <a:pt x="1788" y="115"/>
                    <a:pt x="1788" y="115"/>
                    <a:pt x="1788" y="115"/>
                  </a:cubicBezTo>
                  <a:cubicBezTo>
                    <a:pt x="1778" y="134"/>
                    <a:pt x="1778" y="134"/>
                    <a:pt x="1778" y="134"/>
                  </a:cubicBezTo>
                  <a:cubicBezTo>
                    <a:pt x="1777" y="136"/>
                    <a:pt x="1777" y="136"/>
                    <a:pt x="1777" y="136"/>
                  </a:cubicBezTo>
                  <a:cubicBezTo>
                    <a:pt x="1775" y="136"/>
                    <a:pt x="1775" y="136"/>
                    <a:pt x="1775" y="136"/>
                  </a:cubicBezTo>
                  <a:cubicBezTo>
                    <a:pt x="1774" y="136"/>
                    <a:pt x="1774" y="136"/>
                    <a:pt x="1774" y="136"/>
                  </a:cubicBezTo>
                  <a:cubicBezTo>
                    <a:pt x="1745" y="141"/>
                    <a:pt x="1745" y="141"/>
                    <a:pt x="1745" y="141"/>
                  </a:cubicBezTo>
                  <a:cubicBezTo>
                    <a:pt x="1741" y="143"/>
                    <a:pt x="1738" y="144"/>
                    <a:pt x="1736" y="147"/>
                  </a:cubicBezTo>
                  <a:cubicBezTo>
                    <a:pt x="1730" y="155"/>
                    <a:pt x="1730" y="155"/>
                    <a:pt x="1730" y="155"/>
                  </a:cubicBezTo>
                  <a:cubicBezTo>
                    <a:pt x="1714" y="167"/>
                    <a:pt x="1714" y="167"/>
                    <a:pt x="1714" y="167"/>
                  </a:cubicBezTo>
                  <a:cubicBezTo>
                    <a:pt x="1710" y="170"/>
                    <a:pt x="1710" y="170"/>
                    <a:pt x="1710" y="170"/>
                  </a:cubicBezTo>
                  <a:cubicBezTo>
                    <a:pt x="1696" y="172"/>
                    <a:pt x="1696" y="172"/>
                    <a:pt x="1696" y="172"/>
                  </a:cubicBezTo>
                  <a:cubicBezTo>
                    <a:pt x="1690" y="171"/>
                    <a:pt x="1680" y="165"/>
                    <a:pt x="1668" y="156"/>
                  </a:cubicBezTo>
                  <a:cubicBezTo>
                    <a:pt x="1667" y="155"/>
                    <a:pt x="1667" y="155"/>
                    <a:pt x="1667" y="155"/>
                  </a:cubicBezTo>
                  <a:cubicBezTo>
                    <a:pt x="1645" y="134"/>
                    <a:pt x="1635" y="119"/>
                    <a:pt x="1635" y="110"/>
                  </a:cubicBezTo>
                  <a:cubicBezTo>
                    <a:pt x="1635" y="83"/>
                    <a:pt x="1635" y="83"/>
                    <a:pt x="1635" y="83"/>
                  </a:cubicBezTo>
                  <a:cubicBezTo>
                    <a:pt x="1635" y="82"/>
                    <a:pt x="1635" y="82"/>
                    <a:pt x="1635" y="82"/>
                  </a:cubicBezTo>
                  <a:cubicBezTo>
                    <a:pt x="1635" y="81"/>
                    <a:pt x="1635" y="81"/>
                    <a:pt x="1635" y="81"/>
                  </a:cubicBezTo>
                  <a:cubicBezTo>
                    <a:pt x="1638" y="76"/>
                    <a:pt x="1638" y="76"/>
                    <a:pt x="1638" y="76"/>
                  </a:cubicBezTo>
                  <a:cubicBezTo>
                    <a:pt x="1607" y="65"/>
                    <a:pt x="1607" y="65"/>
                    <a:pt x="1607" y="65"/>
                  </a:cubicBezTo>
                  <a:cubicBezTo>
                    <a:pt x="1606" y="76"/>
                    <a:pt x="1606" y="76"/>
                    <a:pt x="1606" y="76"/>
                  </a:cubicBezTo>
                  <a:cubicBezTo>
                    <a:pt x="1606" y="79"/>
                    <a:pt x="1603" y="83"/>
                    <a:pt x="1598" y="86"/>
                  </a:cubicBezTo>
                  <a:cubicBezTo>
                    <a:pt x="1587" y="90"/>
                    <a:pt x="1587" y="90"/>
                    <a:pt x="1587" y="90"/>
                  </a:cubicBezTo>
                  <a:cubicBezTo>
                    <a:pt x="1583" y="89"/>
                    <a:pt x="1583" y="89"/>
                    <a:pt x="1583" y="89"/>
                  </a:cubicBezTo>
                  <a:cubicBezTo>
                    <a:pt x="1583" y="88"/>
                    <a:pt x="1583" y="88"/>
                    <a:pt x="1583" y="88"/>
                  </a:cubicBezTo>
                  <a:cubicBezTo>
                    <a:pt x="1567" y="85"/>
                    <a:pt x="1567" y="85"/>
                    <a:pt x="1567" y="85"/>
                  </a:cubicBezTo>
                  <a:cubicBezTo>
                    <a:pt x="1570" y="97"/>
                    <a:pt x="1570" y="97"/>
                    <a:pt x="1570" y="97"/>
                  </a:cubicBezTo>
                  <a:cubicBezTo>
                    <a:pt x="1543" y="79"/>
                    <a:pt x="1543" y="79"/>
                    <a:pt x="1543" y="79"/>
                  </a:cubicBezTo>
                  <a:cubicBezTo>
                    <a:pt x="1542" y="79"/>
                    <a:pt x="1542" y="79"/>
                    <a:pt x="1542" y="79"/>
                  </a:cubicBezTo>
                  <a:cubicBezTo>
                    <a:pt x="1541" y="78"/>
                    <a:pt x="1541" y="78"/>
                    <a:pt x="1541" y="78"/>
                  </a:cubicBezTo>
                  <a:cubicBezTo>
                    <a:pt x="1541" y="78"/>
                    <a:pt x="1541" y="78"/>
                    <a:pt x="1541" y="78"/>
                  </a:cubicBezTo>
                  <a:cubicBezTo>
                    <a:pt x="1537" y="66"/>
                    <a:pt x="1535" y="55"/>
                    <a:pt x="1535" y="42"/>
                  </a:cubicBezTo>
                  <a:cubicBezTo>
                    <a:pt x="1535" y="31"/>
                    <a:pt x="1536" y="25"/>
                    <a:pt x="1540" y="21"/>
                  </a:cubicBezTo>
                  <a:cubicBezTo>
                    <a:pt x="1546" y="9"/>
                    <a:pt x="1546" y="9"/>
                    <a:pt x="1546" y="9"/>
                  </a:cubicBezTo>
                  <a:cubicBezTo>
                    <a:pt x="1544" y="0"/>
                    <a:pt x="1544" y="0"/>
                    <a:pt x="1544" y="0"/>
                  </a:cubicBezTo>
                  <a:cubicBezTo>
                    <a:pt x="1517" y="4"/>
                    <a:pt x="1517" y="4"/>
                    <a:pt x="1517" y="4"/>
                  </a:cubicBezTo>
                  <a:cubicBezTo>
                    <a:pt x="1503" y="5"/>
                    <a:pt x="1493" y="13"/>
                    <a:pt x="1488" y="29"/>
                  </a:cubicBezTo>
                  <a:cubicBezTo>
                    <a:pt x="1488" y="30"/>
                    <a:pt x="1488" y="30"/>
                    <a:pt x="1488" y="30"/>
                  </a:cubicBezTo>
                  <a:cubicBezTo>
                    <a:pt x="1488" y="30"/>
                    <a:pt x="1488" y="30"/>
                    <a:pt x="1488" y="30"/>
                  </a:cubicBezTo>
                  <a:cubicBezTo>
                    <a:pt x="1472" y="55"/>
                    <a:pt x="1472" y="55"/>
                    <a:pt x="1472" y="55"/>
                  </a:cubicBezTo>
                  <a:cubicBezTo>
                    <a:pt x="1488" y="53"/>
                    <a:pt x="1488" y="53"/>
                    <a:pt x="1488" y="53"/>
                  </a:cubicBezTo>
                  <a:cubicBezTo>
                    <a:pt x="1489" y="53"/>
                    <a:pt x="1489" y="53"/>
                    <a:pt x="1489" y="53"/>
                  </a:cubicBezTo>
                  <a:cubicBezTo>
                    <a:pt x="1490" y="52"/>
                    <a:pt x="1490" y="52"/>
                    <a:pt x="1490" y="52"/>
                  </a:cubicBezTo>
                  <a:cubicBezTo>
                    <a:pt x="1491" y="55"/>
                    <a:pt x="1491" y="55"/>
                    <a:pt x="1491" y="55"/>
                  </a:cubicBezTo>
                  <a:cubicBezTo>
                    <a:pt x="1504" y="60"/>
                    <a:pt x="1504" y="60"/>
                    <a:pt x="1504" y="60"/>
                  </a:cubicBezTo>
                  <a:cubicBezTo>
                    <a:pt x="1506" y="60"/>
                    <a:pt x="1506" y="60"/>
                    <a:pt x="1506" y="60"/>
                  </a:cubicBezTo>
                  <a:cubicBezTo>
                    <a:pt x="1508" y="61"/>
                    <a:pt x="1508" y="61"/>
                    <a:pt x="1508" y="61"/>
                  </a:cubicBezTo>
                  <a:cubicBezTo>
                    <a:pt x="1508" y="64"/>
                    <a:pt x="1508" y="64"/>
                    <a:pt x="1508" y="64"/>
                  </a:cubicBezTo>
                  <a:cubicBezTo>
                    <a:pt x="1510" y="86"/>
                    <a:pt x="1510" y="86"/>
                    <a:pt x="1510" y="86"/>
                  </a:cubicBezTo>
                  <a:cubicBezTo>
                    <a:pt x="1517" y="107"/>
                    <a:pt x="1517" y="107"/>
                    <a:pt x="1517" y="107"/>
                  </a:cubicBezTo>
                  <a:cubicBezTo>
                    <a:pt x="1517" y="108"/>
                    <a:pt x="1517" y="108"/>
                    <a:pt x="1517" y="108"/>
                  </a:cubicBezTo>
                  <a:cubicBezTo>
                    <a:pt x="1517" y="109"/>
                    <a:pt x="1517" y="109"/>
                    <a:pt x="1517" y="109"/>
                  </a:cubicBezTo>
                  <a:cubicBezTo>
                    <a:pt x="1517" y="110"/>
                    <a:pt x="1517" y="110"/>
                    <a:pt x="1517" y="110"/>
                  </a:cubicBezTo>
                  <a:cubicBezTo>
                    <a:pt x="1482" y="179"/>
                    <a:pt x="1482" y="179"/>
                    <a:pt x="1482" y="179"/>
                  </a:cubicBezTo>
                  <a:cubicBezTo>
                    <a:pt x="1476" y="189"/>
                    <a:pt x="1472" y="214"/>
                    <a:pt x="1470" y="252"/>
                  </a:cubicBezTo>
                  <a:cubicBezTo>
                    <a:pt x="1470" y="255"/>
                    <a:pt x="1470" y="255"/>
                    <a:pt x="1470" y="255"/>
                  </a:cubicBezTo>
                  <a:cubicBezTo>
                    <a:pt x="1457" y="281"/>
                    <a:pt x="1457" y="281"/>
                    <a:pt x="1457" y="281"/>
                  </a:cubicBezTo>
                  <a:cubicBezTo>
                    <a:pt x="1466" y="292"/>
                    <a:pt x="1466" y="292"/>
                    <a:pt x="1466" y="292"/>
                  </a:cubicBezTo>
                  <a:cubicBezTo>
                    <a:pt x="1466" y="294"/>
                    <a:pt x="1466" y="294"/>
                    <a:pt x="1466" y="294"/>
                  </a:cubicBezTo>
                  <a:cubicBezTo>
                    <a:pt x="1467" y="310"/>
                    <a:pt x="1466" y="319"/>
                    <a:pt x="1462" y="322"/>
                  </a:cubicBezTo>
                  <a:cubicBezTo>
                    <a:pt x="1459" y="323"/>
                    <a:pt x="1459" y="323"/>
                    <a:pt x="1459" y="323"/>
                  </a:cubicBezTo>
                  <a:cubicBezTo>
                    <a:pt x="1451" y="327"/>
                    <a:pt x="1427" y="352"/>
                    <a:pt x="1388" y="400"/>
                  </a:cubicBezTo>
                  <a:cubicBezTo>
                    <a:pt x="1385" y="403"/>
                    <a:pt x="1385" y="403"/>
                    <a:pt x="1385" y="403"/>
                  </a:cubicBezTo>
                  <a:cubicBezTo>
                    <a:pt x="1383" y="402"/>
                    <a:pt x="1383" y="402"/>
                    <a:pt x="1383" y="402"/>
                  </a:cubicBezTo>
                  <a:cubicBezTo>
                    <a:pt x="1379" y="400"/>
                    <a:pt x="1379" y="400"/>
                    <a:pt x="1379" y="400"/>
                  </a:cubicBezTo>
                  <a:cubicBezTo>
                    <a:pt x="1366" y="390"/>
                    <a:pt x="1353" y="382"/>
                    <a:pt x="1346" y="373"/>
                  </a:cubicBezTo>
                  <a:cubicBezTo>
                    <a:pt x="1339" y="369"/>
                    <a:pt x="1324" y="366"/>
                    <a:pt x="1297" y="366"/>
                  </a:cubicBezTo>
                  <a:cubicBezTo>
                    <a:pt x="1296" y="414"/>
                    <a:pt x="1296" y="414"/>
                    <a:pt x="1296" y="414"/>
                  </a:cubicBezTo>
                  <a:cubicBezTo>
                    <a:pt x="1295" y="415"/>
                    <a:pt x="1295" y="415"/>
                    <a:pt x="1295" y="415"/>
                  </a:cubicBezTo>
                  <a:cubicBezTo>
                    <a:pt x="1276" y="507"/>
                    <a:pt x="1276" y="507"/>
                    <a:pt x="1276" y="507"/>
                  </a:cubicBezTo>
                  <a:cubicBezTo>
                    <a:pt x="1272" y="519"/>
                    <a:pt x="1271" y="540"/>
                    <a:pt x="1271" y="572"/>
                  </a:cubicBezTo>
                  <a:cubicBezTo>
                    <a:pt x="1278" y="581"/>
                    <a:pt x="1278" y="581"/>
                    <a:pt x="1278" y="581"/>
                  </a:cubicBezTo>
                  <a:cubicBezTo>
                    <a:pt x="1284" y="569"/>
                    <a:pt x="1284" y="569"/>
                    <a:pt x="1284" y="569"/>
                  </a:cubicBezTo>
                  <a:cubicBezTo>
                    <a:pt x="1286" y="569"/>
                    <a:pt x="1286" y="569"/>
                    <a:pt x="1286" y="569"/>
                  </a:cubicBezTo>
                  <a:cubicBezTo>
                    <a:pt x="1287" y="566"/>
                    <a:pt x="1287" y="566"/>
                    <a:pt x="1287" y="566"/>
                  </a:cubicBezTo>
                  <a:cubicBezTo>
                    <a:pt x="1311" y="554"/>
                    <a:pt x="1311" y="554"/>
                    <a:pt x="1311" y="554"/>
                  </a:cubicBezTo>
                  <a:cubicBezTo>
                    <a:pt x="1378" y="564"/>
                    <a:pt x="1378" y="564"/>
                    <a:pt x="1378" y="564"/>
                  </a:cubicBezTo>
                  <a:cubicBezTo>
                    <a:pt x="1386" y="556"/>
                    <a:pt x="1386" y="556"/>
                    <a:pt x="1386" y="556"/>
                  </a:cubicBezTo>
                  <a:cubicBezTo>
                    <a:pt x="1395" y="539"/>
                    <a:pt x="1395" y="539"/>
                    <a:pt x="1395" y="539"/>
                  </a:cubicBezTo>
                  <a:cubicBezTo>
                    <a:pt x="1397" y="538"/>
                    <a:pt x="1397" y="538"/>
                    <a:pt x="1397" y="538"/>
                  </a:cubicBezTo>
                  <a:cubicBezTo>
                    <a:pt x="1397" y="538"/>
                    <a:pt x="1397" y="538"/>
                    <a:pt x="1397" y="538"/>
                  </a:cubicBezTo>
                  <a:cubicBezTo>
                    <a:pt x="1398" y="537"/>
                    <a:pt x="1398" y="537"/>
                    <a:pt x="1398" y="537"/>
                  </a:cubicBezTo>
                  <a:cubicBezTo>
                    <a:pt x="1425" y="532"/>
                    <a:pt x="1425" y="532"/>
                    <a:pt x="1425" y="532"/>
                  </a:cubicBezTo>
                  <a:cubicBezTo>
                    <a:pt x="1460" y="529"/>
                    <a:pt x="1460" y="529"/>
                    <a:pt x="1460" y="529"/>
                  </a:cubicBezTo>
                  <a:cubicBezTo>
                    <a:pt x="1470" y="532"/>
                    <a:pt x="1483" y="545"/>
                    <a:pt x="1499" y="566"/>
                  </a:cubicBezTo>
                  <a:cubicBezTo>
                    <a:pt x="1541" y="588"/>
                    <a:pt x="1564" y="607"/>
                    <a:pt x="1569" y="623"/>
                  </a:cubicBezTo>
                  <a:cubicBezTo>
                    <a:pt x="1573" y="632"/>
                    <a:pt x="1573" y="638"/>
                    <a:pt x="1569" y="646"/>
                  </a:cubicBezTo>
                  <a:cubicBezTo>
                    <a:pt x="1566" y="653"/>
                    <a:pt x="1559" y="657"/>
                    <a:pt x="1548" y="658"/>
                  </a:cubicBezTo>
                  <a:cubicBezTo>
                    <a:pt x="1547" y="658"/>
                    <a:pt x="1547" y="658"/>
                    <a:pt x="1547" y="658"/>
                  </a:cubicBezTo>
                  <a:cubicBezTo>
                    <a:pt x="1496" y="656"/>
                    <a:pt x="1466" y="656"/>
                    <a:pt x="1455" y="659"/>
                  </a:cubicBezTo>
                  <a:cubicBezTo>
                    <a:pt x="1430" y="676"/>
                    <a:pt x="1430" y="676"/>
                    <a:pt x="1430" y="676"/>
                  </a:cubicBezTo>
                  <a:cubicBezTo>
                    <a:pt x="1398" y="699"/>
                    <a:pt x="1377" y="711"/>
                    <a:pt x="1366" y="711"/>
                  </a:cubicBezTo>
                  <a:cubicBezTo>
                    <a:pt x="1345" y="714"/>
                    <a:pt x="1345" y="714"/>
                    <a:pt x="1345" y="714"/>
                  </a:cubicBezTo>
                  <a:cubicBezTo>
                    <a:pt x="1332" y="767"/>
                    <a:pt x="1332" y="767"/>
                    <a:pt x="1332" y="767"/>
                  </a:cubicBezTo>
                  <a:cubicBezTo>
                    <a:pt x="1329" y="783"/>
                    <a:pt x="1324" y="793"/>
                    <a:pt x="1314" y="801"/>
                  </a:cubicBezTo>
                  <a:cubicBezTo>
                    <a:pt x="1306" y="809"/>
                    <a:pt x="1293" y="814"/>
                    <a:pt x="1276" y="818"/>
                  </a:cubicBezTo>
                  <a:cubicBezTo>
                    <a:pt x="1256" y="821"/>
                    <a:pt x="1239" y="828"/>
                    <a:pt x="1223" y="838"/>
                  </a:cubicBezTo>
                  <a:cubicBezTo>
                    <a:pt x="1205" y="876"/>
                    <a:pt x="1205" y="876"/>
                    <a:pt x="1205" y="876"/>
                  </a:cubicBezTo>
                  <a:cubicBezTo>
                    <a:pt x="1204" y="877"/>
                    <a:pt x="1204" y="877"/>
                    <a:pt x="1204" y="877"/>
                  </a:cubicBezTo>
                  <a:cubicBezTo>
                    <a:pt x="1203" y="877"/>
                    <a:pt x="1203" y="877"/>
                    <a:pt x="1203" y="877"/>
                  </a:cubicBezTo>
                  <a:cubicBezTo>
                    <a:pt x="1202" y="877"/>
                    <a:pt x="1202" y="877"/>
                    <a:pt x="1202" y="877"/>
                  </a:cubicBezTo>
                  <a:cubicBezTo>
                    <a:pt x="1154" y="897"/>
                    <a:pt x="1154" y="897"/>
                    <a:pt x="1154" y="897"/>
                  </a:cubicBezTo>
                  <a:cubicBezTo>
                    <a:pt x="1150" y="897"/>
                    <a:pt x="1150" y="897"/>
                    <a:pt x="1150" y="897"/>
                  </a:cubicBezTo>
                  <a:cubicBezTo>
                    <a:pt x="1126" y="891"/>
                    <a:pt x="1126" y="891"/>
                    <a:pt x="1126" y="891"/>
                  </a:cubicBezTo>
                  <a:cubicBezTo>
                    <a:pt x="1107" y="888"/>
                    <a:pt x="1092" y="883"/>
                    <a:pt x="1083" y="877"/>
                  </a:cubicBezTo>
                  <a:cubicBezTo>
                    <a:pt x="1070" y="870"/>
                    <a:pt x="1057" y="869"/>
                    <a:pt x="1042" y="874"/>
                  </a:cubicBezTo>
                  <a:cubicBezTo>
                    <a:pt x="1029" y="891"/>
                    <a:pt x="1023" y="914"/>
                    <a:pt x="1024" y="938"/>
                  </a:cubicBezTo>
                  <a:cubicBezTo>
                    <a:pt x="1025" y="951"/>
                    <a:pt x="1028" y="959"/>
                    <a:pt x="1031" y="961"/>
                  </a:cubicBezTo>
                  <a:cubicBezTo>
                    <a:pt x="1039" y="960"/>
                    <a:pt x="1039" y="960"/>
                    <a:pt x="1039" y="960"/>
                  </a:cubicBezTo>
                  <a:cubicBezTo>
                    <a:pt x="1047" y="955"/>
                    <a:pt x="1047" y="955"/>
                    <a:pt x="1047" y="955"/>
                  </a:cubicBezTo>
                  <a:cubicBezTo>
                    <a:pt x="1049" y="989"/>
                    <a:pt x="1049" y="989"/>
                    <a:pt x="1049" y="989"/>
                  </a:cubicBezTo>
                  <a:cubicBezTo>
                    <a:pt x="1049" y="1000"/>
                    <a:pt x="1045" y="1009"/>
                    <a:pt x="1036" y="1015"/>
                  </a:cubicBezTo>
                  <a:cubicBezTo>
                    <a:pt x="1031" y="1019"/>
                    <a:pt x="1022" y="1023"/>
                    <a:pt x="1008" y="1028"/>
                  </a:cubicBezTo>
                  <a:cubicBezTo>
                    <a:pt x="1000" y="1030"/>
                    <a:pt x="1000" y="1030"/>
                    <a:pt x="1000" y="1030"/>
                  </a:cubicBezTo>
                  <a:cubicBezTo>
                    <a:pt x="989" y="1034"/>
                    <a:pt x="967" y="1062"/>
                    <a:pt x="934" y="1114"/>
                  </a:cubicBezTo>
                  <a:cubicBezTo>
                    <a:pt x="934" y="1115"/>
                    <a:pt x="934" y="1115"/>
                    <a:pt x="934" y="1115"/>
                  </a:cubicBezTo>
                  <a:cubicBezTo>
                    <a:pt x="933" y="1115"/>
                    <a:pt x="933" y="1115"/>
                    <a:pt x="933" y="1115"/>
                  </a:cubicBezTo>
                  <a:cubicBezTo>
                    <a:pt x="901" y="1134"/>
                    <a:pt x="901" y="1134"/>
                    <a:pt x="901" y="1134"/>
                  </a:cubicBezTo>
                  <a:cubicBezTo>
                    <a:pt x="907" y="1134"/>
                    <a:pt x="910" y="1136"/>
                    <a:pt x="909" y="1141"/>
                  </a:cubicBezTo>
                  <a:cubicBezTo>
                    <a:pt x="908" y="1145"/>
                    <a:pt x="905" y="1146"/>
                    <a:pt x="896" y="1147"/>
                  </a:cubicBezTo>
                  <a:cubicBezTo>
                    <a:pt x="806" y="1145"/>
                    <a:pt x="806" y="1145"/>
                    <a:pt x="806" y="1145"/>
                  </a:cubicBezTo>
                  <a:cubicBezTo>
                    <a:pt x="706" y="1142"/>
                    <a:pt x="628" y="1169"/>
                    <a:pt x="572" y="1226"/>
                  </a:cubicBezTo>
                  <a:cubicBezTo>
                    <a:pt x="571" y="1227"/>
                    <a:pt x="571" y="1227"/>
                    <a:pt x="571" y="1227"/>
                  </a:cubicBezTo>
                  <a:cubicBezTo>
                    <a:pt x="569" y="1228"/>
                    <a:pt x="569" y="1228"/>
                    <a:pt x="569" y="1228"/>
                  </a:cubicBezTo>
                  <a:cubicBezTo>
                    <a:pt x="568" y="1228"/>
                    <a:pt x="568" y="1228"/>
                    <a:pt x="568" y="1228"/>
                  </a:cubicBezTo>
                  <a:cubicBezTo>
                    <a:pt x="531" y="1232"/>
                    <a:pt x="531" y="1232"/>
                    <a:pt x="531" y="1232"/>
                  </a:cubicBezTo>
                  <a:cubicBezTo>
                    <a:pt x="529" y="1233"/>
                    <a:pt x="529" y="1233"/>
                    <a:pt x="529" y="1233"/>
                  </a:cubicBezTo>
                  <a:cubicBezTo>
                    <a:pt x="527" y="1233"/>
                    <a:pt x="527" y="1233"/>
                    <a:pt x="527" y="1233"/>
                  </a:cubicBezTo>
                  <a:cubicBezTo>
                    <a:pt x="516" y="1208"/>
                    <a:pt x="516" y="1208"/>
                    <a:pt x="516" y="1208"/>
                  </a:cubicBezTo>
                  <a:cubicBezTo>
                    <a:pt x="478" y="1218"/>
                    <a:pt x="478" y="1218"/>
                    <a:pt x="478" y="1218"/>
                  </a:cubicBezTo>
                  <a:cubicBezTo>
                    <a:pt x="458" y="1219"/>
                    <a:pt x="432" y="1213"/>
                    <a:pt x="402" y="1199"/>
                  </a:cubicBezTo>
                  <a:cubicBezTo>
                    <a:pt x="375" y="1187"/>
                    <a:pt x="350" y="1171"/>
                    <a:pt x="326" y="1152"/>
                  </a:cubicBezTo>
                  <a:cubicBezTo>
                    <a:pt x="310" y="1140"/>
                    <a:pt x="290" y="1131"/>
                    <a:pt x="267" y="1127"/>
                  </a:cubicBezTo>
                  <a:cubicBezTo>
                    <a:pt x="233" y="1124"/>
                    <a:pt x="233" y="1124"/>
                    <a:pt x="233" y="1124"/>
                  </a:cubicBezTo>
                  <a:cubicBezTo>
                    <a:pt x="195" y="1129"/>
                    <a:pt x="195" y="1129"/>
                    <a:pt x="195" y="1129"/>
                  </a:cubicBezTo>
                  <a:cubicBezTo>
                    <a:pt x="168" y="1133"/>
                    <a:pt x="140" y="1133"/>
                    <a:pt x="115" y="1131"/>
                  </a:cubicBezTo>
                  <a:cubicBezTo>
                    <a:pt x="84" y="1129"/>
                    <a:pt x="48" y="1121"/>
                    <a:pt x="3" y="1107"/>
                  </a:cubicBezTo>
                  <a:cubicBezTo>
                    <a:pt x="0" y="1113"/>
                    <a:pt x="0" y="1113"/>
                    <a:pt x="0" y="1113"/>
                  </a:cubicBezTo>
                  <a:cubicBezTo>
                    <a:pt x="1" y="1113"/>
                    <a:pt x="1" y="1113"/>
                    <a:pt x="1" y="1113"/>
                  </a:cubicBezTo>
                  <a:cubicBezTo>
                    <a:pt x="2" y="1113"/>
                    <a:pt x="2" y="1113"/>
                    <a:pt x="2" y="1113"/>
                  </a:cubicBezTo>
                  <a:cubicBezTo>
                    <a:pt x="3" y="1114"/>
                    <a:pt x="3" y="1114"/>
                    <a:pt x="3" y="1114"/>
                  </a:cubicBezTo>
                  <a:cubicBezTo>
                    <a:pt x="3" y="1115"/>
                    <a:pt x="3" y="1115"/>
                    <a:pt x="3" y="1115"/>
                  </a:cubicBezTo>
                  <a:cubicBezTo>
                    <a:pt x="4" y="1126"/>
                    <a:pt x="4" y="1126"/>
                    <a:pt x="4" y="1126"/>
                  </a:cubicBezTo>
                  <a:cubicBezTo>
                    <a:pt x="14" y="1146"/>
                    <a:pt x="14" y="1146"/>
                    <a:pt x="14" y="1146"/>
                  </a:cubicBezTo>
                  <a:cubicBezTo>
                    <a:pt x="36" y="1173"/>
                    <a:pt x="36" y="1173"/>
                    <a:pt x="36" y="1173"/>
                  </a:cubicBezTo>
                  <a:cubicBezTo>
                    <a:pt x="37" y="1176"/>
                    <a:pt x="37" y="1176"/>
                    <a:pt x="37" y="1176"/>
                  </a:cubicBezTo>
                  <a:cubicBezTo>
                    <a:pt x="33" y="1196"/>
                    <a:pt x="33" y="1196"/>
                    <a:pt x="33" y="1196"/>
                  </a:cubicBezTo>
                  <a:cubicBezTo>
                    <a:pt x="33" y="1198"/>
                    <a:pt x="33" y="1198"/>
                    <a:pt x="33" y="1198"/>
                  </a:cubicBezTo>
                  <a:cubicBezTo>
                    <a:pt x="32" y="1198"/>
                    <a:pt x="32" y="1198"/>
                    <a:pt x="32" y="1198"/>
                  </a:cubicBezTo>
                  <a:cubicBezTo>
                    <a:pt x="19" y="1214"/>
                    <a:pt x="19" y="1214"/>
                    <a:pt x="19" y="1214"/>
                  </a:cubicBezTo>
                  <a:cubicBezTo>
                    <a:pt x="33" y="1228"/>
                    <a:pt x="33" y="1228"/>
                    <a:pt x="33" y="1228"/>
                  </a:cubicBezTo>
                  <a:cubicBezTo>
                    <a:pt x="38" y="1233"/>
                    <a:pt x="41" y="1238"/>
                    <a:pt x="41" y="1242"/>
                  </a:cubicBezTo>
                  <a:cubicBezTo>
                    <a:pt x="44" y="1262"/>
                    <a:pt x="44" y="1262"/>
                    <a:pt x="44" y="1262"/>
                  </a:cubicBezTo>
                  <a:cubicBezTo>
                    <a:pt x="60" y="1278"/>
                    <a:pt x="60" y="1278"/>
                    <a:pt x="60" y="1278"/>
                  </a:cubicBezTo>
                  <a:cubicBezTo>
                    <a:pt x="60" y="1280"/>
                    <a:pt x="60" y="1280"/>
                    <a:pt x="60" y="1280"/>
                  </a:cubicBezTo>
                  <a:cubicBezTo>
                    <a:pt x="62" y="1294"/>
                    <a:pt x="62" y="1294"/>
                    <a:pt x="62" y="1294"/>
                  </a:cubicBezTo>
                  <a:cubicBezTo>
                    <a:pt x="62" y="1304"/>
                    <a:pt x="62" y="1304"/>
                    <a:pt x="62" y="1304"/>
                  </a:cubicBezTo>
                  <a:cubicBezTo>
                    <a:pt x="72" y="1312"/>
                    <a:pt x="72" y="1312"/>
                    <a:pt x="72" y="1312"/>
                  </a:cubicBezTo>
                  <a:cubicBezTo>
                    <a:pt x="78" y="1309"/>
                    <a:pt x="78" y="1309"/>
                    <a:pt x="78" y="1309"/>
                  </a:cubicBezTo>
                  <a:cubicBezTo>
                    <a:pt x="79" y="1306"/>
                    <a:pt x="79" y="1306"/>
                    <a:pt x="79" y="1306"/>
                  </a:cubicBezTo>
                  <a:cubicBezTo>
                    <a:pt x="82" y="1298"/>
                    <a:pt x="88" y="1294"/>
                    <a:pt x="95" y="1293"/>
                  </a:cubicBezTo>
                  <a:cubicBezTo>
                    <a:pt x="103" y="1289"/>
                    <a:pt x="103" y="1289"/>
                    <a:pt x="103" y="1289"/>
                  </a:cubicBezTo>
                  <a:cubicBezTo>
                    <a:pt x="159" y="1284"/>
                    <a:pt x="159" y="1284"/>
                    <a:pt x="159" y="1284"/>
                  </a:cubicBezTo>
                  <a:cubicBezTo>
                    <a:pt x="182" y="1276"/>
                    <a:pt x="182" y="1276"/>
                    <a:pt x="182" y="1276"/>
                  </a:cubicBezTo>
                  <a:cubicBezTo>
                    <a:pt x="184" y="1275"/>
                    <a:pt x="184" y="1275"/>
                    <a:pt x="184" y="1275"/>
                  </a:cubicBezTo>
                  <a:cubicBezTo>
                    <a:pt x="187" y="1272"/>
                    <a:pt x="187" y="1272"/>
                    <a:pt x="187" y="1272"/>
                  </a:cubicBezTo>
                  <a:cubicBezTo>
                    <a:pt x="198" y="1298"/>
                    <a:pt x="198" y="1298"/>
                    <a:pt x="198" y="1298"/>
                  </a:cubicBezTo>
                  <a:cubicBezTo>
                    <a:pt x="200" y="1298"/>
                    <a:pt x="200" y="1298"/>
                    <a:pt x="200" y="1298"/>
                  </a:cubicBezTo>
                  <a:cubicBezTo>
                    <a:pt x="200" y="1298"/>
                    <a:pt x="200" y="1298"/>
                    <a:pt x="200" y="1298"/>
                  </a:cubicBezTo>
                  <a:cubicBezTo>
                    <a:pt x="201" y="1304"/>
                    <a:pt x="200" y="1309"/>
                    <a:pt x="196" y="1315"/>
                  </a:cubicBezTo>
                  <a:cubicBezTo>
                    <a:pt x="166" y="1358"/>
                    <a:pt x="166" y="1358"/>
                    <a:pt x="166" y="1358"/>
                  </a:cubicBezTo>
                  <a:cubicBezTo>
                    <a:pt x="168" y="1365"/>
                    <a:pt x="168" y="1365"/>
                    <a:pt x="168" y="1365"/>
                  </a:cubicBezTo>
                  <a:cubicBezTo>
                    <a:pt x="182" y="1379"/>
                    <a:pt x="182" y="1379"/>
                    <a:pt x="182" y="1379"/>
                  </a:cubicBezTo>
                  <a:cubicBezTo>
                    <a:pt x="195" y="1388"/>
                    <a:pt x="195" y="1388"/>
                    <a:pt x="195" y="1388"/>
                  </a:cubicBezTo>
                  <a:cubicBezTo>
                    <a:pt x="196" y="1388"/>
                    <a:pt x="196" y="1388"/>
                    <a:pt x="196" y="1388"/>
                  </a:cubicBezTo>
                  <a:cubicBezTo>
                    <a:pt x="203" y="1396"/>
                    <a:pt x="208" y="1401"/>
                    <a:pt x="214" y="1403"/>
                  </a:cubicBezTo>
                  <a:cubicBezTo>
                    <a:pt x="222" y="1405"/>
                    <a:pt x="229" y="1412"/>
                    <a:pt x="235" y="1420"/>
                  </a:cubicBezTo>
                  <a:cubicBezTo>
                    <a:pt x="236" y="1423"/>
                    <a:pt x="236" y="1423"/>
                    <a:pt x="236" y="1423"/>
                  </a:cubicBezTo>
                  <a:cubicBezTo>
                    <a:pt x="247" y="1428"/>
                    <a:pt x="247" y="1428"/>
                    <a:pt x="247" y="1428"/>
                  </a:cubicBezTo>
                  <a:cubicBezTo>
                    <a:pt x="250" y="1429"/>
                    <a:pt x="250" y="1429"/>
                    <a:pt x="250" y="1429"/>
                  </a:cubicBezTo>
                  <a:cubicBezTo>
                    <a:pt x="251" y="1429"/>
                    <a:pt x="251" y="1429"/>
                    <a:pt x="251" y="1429"/>
                  </a:cubicBezTo>
                  <a:cubicBezTo>
                    <a:pt x="254" y="1440"/>
                    <a:pt x="254" y="1440"/>
                    <a:pt x="254" y="1440"/>
                  </a:cubicBezTo>
                  <a:cubicBezTo>
                    <a:pt x="254" y="1440"/>
                    <a:pt x="254" y="1440"/>
                    <a:pt x="254" y="1440"/>
                  </a:cubicBezTo>
                  <a:cubicBezTo>
                    <a:pt x="255" y="1452"/>
                    <a:pt x="255" y="1452"/>
                    <a:pt x="255" y="1452"/>
                  </a:cubicBezTo>
                  <a:cubicBezTo>
                    <a:pt x="260" y="1469"/>
                    <a:pt x="260" y="1469"/>
                    <a:pt x="260" y="1469"/>
                  </a:cubicBezTo>
                  <a:cubicBezTo>
                    <a:pt x="286" y="1473"/>
                    <a:pt x="286" y="1473"/>
                    <a:pt x="286" y="1473"/>
                  </a:cubicBezTo>
                  <a:cubicBezTo>
                    <a:pt x="288" y="1473"/>
                    <a:pt x="288" y="1473"/>
                    <a:pt x="288" y="1473"/>
                  </a:cubicBezTo>
                  <a:cubicBezTo>
                    <a:pt x="289" y="1474"/>
                    <a:pt x="289" y="1474"/>
                    <a:pt x="289" y="1474"/>
                  </a:cubicBezTo>
                  <a:cubicBezTo>
                    <a:pt x="289" y="1475"/>
                    <a:pt x="289" y="1475"/>
                    <a:pt x="289" y="1475"/>
                  </a:cubicBezTo>
                  <a:cubicBezTo>
                    <a:pt x="290" y="1477"/>
                    <a:pt x="290" y="1477"/>
                    <a:pt x="290" y="1477"/>
                  </a:cubicBezTo>
                  <a:cubicBezTo>
                    <a:pt x="298" y="1492"/>
                    <a:pt x="298" y="1492"/>
                    <a:pt x="298" y="1492"/>
                  </a:cubicBezTo>
                  <a:cubicBezTo>
                    <a:pt x="319" y="1499"/>
                    <a:pt x="319" y="1499"/>
                    <a:pt x="319" y="1499"/>
                  </a:cubicBezTo>
                  <a:cubicBezTo>
                    <a:pt x="334" y="1492"/>
                    <a:pt x="334" y="1492"/>
                    <a:pt x="334" y="1492"/>
                  </a:cubicBezTo>
                  <a:cubicBezTo>
                    <a:pt x="331" y="1484"/>
                    <a:pt x="331" y="1484"/>
                    <a:pt x="331" y="1484"/>
                  </a:cubicBezTo>
                  <a:cubicBezTo>
                    <a:pt x="318" y="1471"/>
                    <a:pt x="318" y="1471"/>
                    <a:pt x="318" y="1471"/>
                  </a:cubicBezTo>
                  <a:cubicBezTo>
                    <a:pt x="320" y="1469"/>
                    <a:pt x="320" y="1469"/>
                    <a:pt x="320" y="1469"/>
                  </a:cubicBezTo>
                  <a:cubicBezTo>
                    <a:pt x="320" y="1467"/>
                    <a:pt x="320" y="1467"/>
                    <a:pt x="320" y="1467"/>
                  </a:cubicBezTo>
                  <a:cubicBezTo>
                    <a:pt x="331" y="1445"/>
                    <a:pt x="331" y="1445"/>
                    <a:pt x="331" y="1445"/>
                  </a:cubicBezTo>
                  <a:cubicBezTo>
                    <a:pt x="357" y="1445"/>
                    <a:pt x="357" y="1445"/>
                    <a:pt x="357" y="1445"/>
                  </a:cubicBezTo>
                  <a:cubicBezTo>
                    <a:pt x="358" y="1446"/>
                    <a:pt x="358" y="1446"/>
                    <a:pt x="358" y="1446"/>
                  </a:cubicBezTo>
                  <a:cubicBezTo>
                    <a:pt x="394" y="1458"/>
                    <a:pt x="394" y="1458"/>
                    <a:pt x="394" y="1458"/>
                  </a:cubicBezTo>
                  <a:cubicBezTo>
                    <a:pt x="414" y="1455"/>
                    <a:pt x="414" y="1455"/>
                    <a:pt x="414" y="1455"/>
                  </a:cubicBezTo>
                  <a:cubicBezTo>
                    <a:pt x="430" y="1440"/>
                    <a:pt x="430" y="1440"/>
                    <a:pt x="430" y="1440"/>
                  </a:cubicBezTo>
                  <a:cubicBezTo>
                    <a:pt x="448" y="1418"/>
                    <a:pt x="459" y="1409"/>
                    <a:pt x="467" y="1414"/>
                  </a:cubicBezTo>
                  <a:cubicBezTo>
                    <a:pt x="475" y="1413"/>
                    <a:pt x="475" y="1413"/>
                    <a:pt x="475" y="1413"/>
                  </a:cubicBezTo>
                  <a:cubicBezTo>
                    <a:pt x="484" y="1413"/>
                    <a:pt x="490" y="1414"/>
                    <a:pt x="493" y="1415"/>
                  </a:cubicBezTo>
                  <a:cubicBezTo>
                    <a:pt x="494" y="1417"/>
                    <a:pt x="495" y="1419"/>
                    <a:pt x="495" y="1421"/>
                  </a:cubicBezTo>
                  <a:cubicBezTo>
                    <a:pt x="495" y="1426"/>
                    <a:pt x="499" y="1434"/>
                    <a:pt x="506" y="1446"/>
                  </a:cubicBezTo>
                  <a:cubicBezTo>
                    <a:pt x="506" y="1447"/>
                    <a:pt x="506" y="1447"/>
                    <a:pt x="506" y="1447"/>
                  </a:cubicBezTo>
                  <a:cubicBezTo>
                    <a:pt x="506" y="1448"/>
                    <a:pt x="506" y="1448"/>
                    <a:pt x="506" y="1448"/>
                  </a:cubicBezTo>
                  <a:cubicBezTo>
                    <a:pt x="509" y="1462"/>
                    <a:pt x="509" y="1462"/>
                    <a:pt x="509" y="1462"/>
                  </a:cubicBezTo>
                  <a:cubicBezTo>
                    <a:pt x="509" y="1466"/>
                    <a:pt x="509" y="1466"/>
                    <a:pt x="509" y="1466"/>
                  </a:cubicBezTo>
                  <a:cubicBezTo>
                    <a:pt x="505" y="1483"/>
                    <a:pt x="505" y="1483"/>
                    <a:pt x="505" y="1483"/>
                  </a:cubicBezTo>
                  <a:cubicBezTo>
                    <a:pt x="505" y="1483"/>
                    <a:pt x="505" y="1483"/>
                    <a:pt x="505" y="1483"/>
                  </a:cubicBezTo>
                  <a:cubicBezTo>
                    <a:pt x="505" y="1484"/>
                    <a:pt x="505" y="1484"/>
                    <a:pt x="505" y="1484"/>
                  </a:cubicBezTo>
                  <a:cubicBezTo>
                    <a:pt x="503" y="1485"/>
                    <a:pt x="503" y="1485"/>
                    <a:pt x="503" y="1485"/>
                  </a:cubicBezTo>
                  <a:cubicBezTo>
                    <a:pt x="486" y="1506"/>
                    <a:pt x="486" y="1506"/>
                    <a:pt x="486" y="1506"/>
                  </a:cubicBezTo>
                  <a:cubicBezTo>
                    <a:pt x="484" y="1507"/>
                    <a:pt x="484" y="1507"/>
                    <a:pt x="484" y="1507"/>
                  </a:cubicBezTo>
                  <a:cubicBezTo>
                    <a:pt x="484" y="1507"/>
                    <a:pt x="484" y="1507"/>
                    <a:pt x="484" y="1507"/>
                  </a:cubicBezTo>
                  <a:cubicBezTo>
                    <a:pt x="446" y="1524"/>
                    <a:pt x="446" y="1524"/>
                    <a:pt x="446" y="1524"/>
                  </a:cubicBezTo>
                  <a:cubicBezTo>
                    <a:pt x="441" y="1534"/>
                    <a:pt x="441" y="1534"/>
                    <a:pt x="441" y="1534"/>
                  </a:cubicBezTo>
                  <a:cubicBezTo>
                    <a:pt x="436" y="1565"/>
                    <a:pt x="436" y="1565"/>
                    <a:pt x="436" y="1565"/>
                  </a:cubicBezTo>
                  <a:cubicBezTo>
                    <a:pt x="439" y="1580"/>
                    <a:pt x="439" y="1580"/>
                    <a:pt x="439" y="1580"/>
                  </a:cubicBezTo>
                  <a:cubicBezTo>
                    <a:pt x="449" y="1595"/>
                    <a:pt x="449" y="1595"/>
                    <a:pt x="449" y="1595"/>
                  </a:cubicBezTo>
                  <a:cubicBezTo>
                    <a:pt x="453" y="1599"/>
                    <a:pt x="453" y="1599"/>
                    <a:pt x="453" y="1599"/>
                  </a:cubicBezTo>
                  <a:cubicBezTo>
                    <a:pt x="465" y="1607"/>
                    <a:pt x="465" y="1607"/>
                    <a:pt x="465" y="1607"/>
                  </a:cubicBezTo>
                  <a:cubicBezTo>
                    <a:pt x="510" y="1607"/>
                    <a:pt x="510" y="1607"/>
                    <a:pt x="510" y="1607"/>
                  </a:cubicBezTo>
                  <a:cubicBezTo>
                    <a:pt x="547" y="1602"/>
                    <a:pt x="547" y="1602"/>
                    <a:pt x="547" y="1602"/>
                  </a:cubicBezTo>
                  <a:cubicBezTo>
                    <a:pt x="552" y="1596"/>
                    <a:pt x="552" y="1596"/>
                    <a:pt x="552" y="1596"/>
                  </a:cubicBezTo>
                  <a:cubicBezTo>
                    <a:pt x="557" y="1590"/>
                    <a:pt x="563" y="1588"/>
                    <a:pt x="566" y="1588"/>
                  </a:cubicBezTo>
                  <a:cubicBezTo>
                    <a:pt x="591" y="1592"/>
                    <a:pt x="591" y="1592"/>
                    <a:pt x="591" y="1592"/>
                  </a:cubicBezTo>
                  <a:cubicBezTo>
                    <a:pt x="593" y="1588"/>
                    <a:pt x="593" y="1588"/>
                    <a:pt x="593" y="1588"/>
                  </a:cubicBezTo>
                  <a:cubicBezTo>
                    <a:pt x="591" y="1581"/>
                    <a:pt x="591" y="1574"/>
                    <a:pt x="595" y="1568"/>
                  </a:cubicBezTo>
                  <a:cubicBezTo>
                    <a:pt x="606" y="1550"/>
                    <a:pt x="606" y="1550"/>
                    <a:pt x="606" y="1550"/>
                  </a:cubicBezTo>
                  <a:cubicBezTo>
                    <a:pt x="606" y="1516"/>
                    <a:pt x="606" y="1516"/>
                    <a:pt x="606" y="1516"/>
                  </a:cubicBezTo>
                  <a:cubicBezTo>
                    <a:pt x="606" y="1515"/>
                    <a:pt x="606" y="1515"/>
                    <a:pt x="606" y="1515"/>
                  </a:cubicBezTo>
                  <a:cubicBezTo>
                    <a:pt x="625" y="1460"/>
                    <a:pt x="625" y="1460"/>
                    <a:pt x="625" y="1460"/>
                  </a:cubicBezTo>
                  <a:cubicBezTo>
                    <a:pt x="626" y="1459"/>
                    <a:pt x="626" y="1459"/>
                    <a:pt x="626" y="1459"/>
                  </a:cubicBezTo>
                  <a:cubicBezTo>
                    <a:pt x="626" y="1458"/>
                    <a:pt x="626" y="1458"/>
                    <a:pt x="626" y="1458"/>
                  </a:cubicBezTo>
                  <a:cubicBezTo>
                    <a:pt x="627" y="1458"/>
                    <a:pt x="627" y="1458"/>
                    <a:pt x="627" y="1458"/>
                  </a:cubicBezTo>
                  <a:cubicBezTo>
                    <a:pt x="627" y="1457"/>
                    <a:pt x="627" y="1457"/>
                    <a:pt x="627" y="1457"/>
                  </a:cubicBezTo>
                  <a:cubicBezTo>
                    <a:pt x="660" y="1431"/>
                    <a:pt x="660" y="1431"/>
                    <a:pt x="660" y="1431"/>
                  </a:cubicBezTo>
                  <a:cubicBezTo>
                    <a:pt x="662" y="1429"/>
                    <a:pt x="662" y="1429"/>
                    <a:pt x="662" y="1429"/>
                  </a:cubicBezTo>
                  <a:cubicBezTo>
                    <a:pt x="690" y="1441"/>
                    <a:pt x="690" y="1441"/>
                    <a:pt x="690" y="1441"/>
                  </a:cubicBezTo>
                  <a:cubicBezTo>
                    <a:pt x="690" y="1441"/>
                    <a:pt x="690" y="1441"/>
                    <a:pt x="690" y="1441"/>
                  </a:cubicBezTo>
                  <a:cubicBezTo>
                    <a:pt x="705" y="1452"/>
                    <a:pt x="712" y="1460"/>
                    <a:pt x="712" y="1466"/>
                  </a:cubicBezTo>
                  <a:cubicBezTo>
                    <a:pt x="710" y="1489"/>
                    <a:pt x="710" y="1489"/>
                    <a:pt x="710" y="1489"/>
                  </a:cubicBezTo>
                  <a:cubicBezTo>
                    <a:pt x="701" y="1504"/>
                    <a:pt x="701" y="1504"/>
                    <a:pt x="701" y="1504"/>
                  </a:cubicBezTo>
                  <a:cubicBezTo>
                    <a:pt x="693" y="1525"/>
                    <a:pt x="693" y="1525"/>
                    <a:pt x="693" y="1525"/>
                  </a:cubicBezTo>
                  <a:cubicBezTo>
                    <a:pt x="693" y="1548"/>
                    <a:pt x="693" y="1548"/>
                    <a:pt x="693" y="1548"/>
                  </a:cubicBezTo>
                  <a:cubicBezTo>
                    <a:pt x="701" y="1559"/>
                    <a:pt x="701" y="1559"/>
                    <a:pt x="701" y="1559"/>
                  </a:cubicBezTo>
                  <a:cubicBezTo>
                    <a:pt x="710" y="1557"/>
                    <a:pt x="710" y="1557"/>
                    <a:pt x="710" y="1557"/>
                  </a:cubicBezTo>
                  <a:cubicBezTo>
                    <a:pt x="712" y="1556"/>
                    <a:pt x="712" y="1556"/>
                    <a:pt x="712" y="1556"/>
                  </a:cubicBezTo>
                  <a:cubicBezTo>
                    <a:pt x="728" y="1557"/>
                    <a:pt x="728" y="1557"/>
                    <a:pt x="728" y="1557"/>
                  </a:cubicBezTo>
                  <a:cubicBezTo>
                    <a:pt x="737" y="1562"/>
                    <a:pt x="742" y="1569"/>
                    <a:pt x="746" y="1580"/>
                  </a:cubicBezTo>
                  <a:cubicBezTo>
                    <a:pt x="756" y="1583"/>
                    <a:pt x="756" y="1583"/>
                    <a:pt x="756" y="1583"/>
                  </a:cubicBezTo>
                  <a:cubicBezTo>
                    <a:pt x="757" y="1583"/>
                    <a:pt x="757" y="1583"/>
                    <a:pt x="757" y="1583"/>
                  </a:cubicBezTo>
                  <a:cubicBezTo>
                    <a:pt x="757" y="1583"/>
                    <a:pt x="757" y="1583"/>
                    <a:pt x="757" y="1583"/>
                  </a:cubicBezTo>
                  <a:cubicBezTo>
                    <a:pt x="758" y="1583"/>
                    <a:pt x="758" y="1583"/>
                    <a:pt x="758" y="1583"/>
                  </a:cubicBezTo>
                  <a:cubicBezTo>
                    <a:pt x="794" y="1600"/>
                    <a:pt x="794" y="1600"/>
                    <a:pt x="794" y="1600"/>
                  </a:cubicBezTo>
                  <a:cubicBezTo>
                    <a:pt x="810" y="1605"/>
                    <a:pt x="810" y="1605"/>
                    <a:pt x="810" y="1605"/>
                  </a:cubicBezTo>
                  <a:cubicBezTo>
                    <a:pt x="832" y="1602"/>
                    <a:pt x="832" y="1602"/>
                    <a:pt x="832" y="1602"/>
                  </a:cubicBezTo>
                  <a:cubicBezTo>
                    <a:pt x="841" y="1589"/>
                    <a:pt x="841" y="1589"/>
                    <a:pt x="841" y="1589"/>
                  </a:cubicBezTo>
                  <a:cubicBezTo>
                    <a:pt x="854" y="1537"/>
                    <a:pt x="854" y="1537"/>
                    <a:pt x="854" y="1537"/>
                  </a:cubicBezTo>
                  <a:cubicBezTo>
                    <a:pt x="855" y="1509"/>
                    <a:pt x="855" y="1509"/>
                    <a:pt x="855" y="1509"/>
                  </a:cubicBezTo>
                  <a:cubicBezTo>
                    <a:pt x="855" y="1507"/>
                    <a:pt x="855" y="1507"/>
                    <a:pt x="855" y="1507"/>
                  </a:cubicBezTo>
                  <a:cubicBezTo>
                    <a:pt x="857" y="1506"/>
                    <a:pt x="857" y="1506"/>
                    <a:pt x="857" y="1506"/>
                  </a:cubicBezTo>
                  <a:cubicBezTo>
                    <a:pt x="858" y="1505"/>
                    <a:pt x="858" y="1505"/>
                    <a:pt x="858" y="1505"/>
                  </a:cubicBezTo>
                  <a:cubicBezTo>
                    <a:pt x="878" y="1488"/>
                    <a:pt x="878" y="1488"/>
                    <a:pt x="878" y="1488"/>
                  </a:cubicBezTo>
                  <a:cubicBezTo>
                    <a:pt x="890" y="1473"/>
                    <a:pt x="890" y="1473"/>
                    <a:pt x="890" y="1473"/>
                  </a:cubicBezTo>
                  <a:cubicBezTo>
                    <a:pt x="891" y="1472"/>
                    <a:pt x="891" y="1472"/>
                    <a:pt x="891" y="1472"/>
                  </a:cubicBezTo>
                  <a:cubicBezTo>
                    <a:pt x="912" y="1462"/>
                    <a:pt x="912" y="1462"/>
                    <a:pt x="912" y="1462"/>
                  </a:cubicBezTo>
                  <a:cubicBezTo>
                    <a:pt x="925" y="1455"/>
                    <a:pt x="925" y="1455"/>
                    <a:pt x="925" y="1455"/>
                  </a:cubicBezTo>
                  <a:cubicBezTo>
                    <a:pt x="940" y="1449"/>
                    <a:pt x="940" y="1449"/>
                    <a:pt x="940" y="1449"/>
                  </a:cubicBezTo>
                  <a:cubicBezTo>
                    <a:pt x="932" y="1417"/>
                    <a:pt x="932" y="1417"/>
                    <a:pt x="932" y="1417"/>
                  </a:cubicBezTo>
                  <a:cubicBezTo>
                    <a:pt x="968" y="1421"/>
                    <a:pt x="968" y="1421"/>
                    <a:pt x="968" y="1421"/>
                  </a:cubicBezTo>
                  <a:cubicBezTo>
                    <a:pt x="968" y="1421"/>
                    <a:pt x="968" y="1421"/>
                    <a:pt x="968" y="1421"/>
                  </a:cubicBezTo>
                  <a:cubicBezTo>
                    <a:pt x="968" y="1422"/>
                    <a:pt x="968" y="1422"/>
                    <a:pt x="968" y="1422"/>
                  </a:cubicBezTo>
                  <a:cubicBezTo>
                    <a:pt x="968" y="1422"/>
                    <a:pt x="968" y="1422"/>
                    <a:pt x="968" y="1422"/>
                  </a:cubicBezTo>
                  <a:cubicBezTo>
                    <a:pt x="987" y="1430"/>
                    <a:pt x="987" y="1430"/>
                    <a:pt x="987" y="1430"/>
                  </a:cubicBezTo>
                  <a:cubicBezTo>
                    <a:pt x="987" y="1430"/>
                    <a:pt x="987" y="1430"/>
                    <a:pt x="987" y="1430"/>
                  </a:cubicBezTo>
                  <a:cubicBezTo>
                    <a:pt x="987" y="1429"/>
                    <a:pt x="987" y="1429"/>
                    <a:pt x="987" y="1429"/>
                  </a:cubicBezTo>
                  <a:cubicBezTo>
                    <a:pt x="992" y="1409"/>
                    <a:pt x="992" y="1409"/>
                    <a:pt x="992" y="1409"/>
                  </a:cubicBezTo>
                  <a:cubicBezTo>
                    <a:pt x="992" y="1405"/>
                    <a:pt x="992" y="1405"/>
                    <a:pt x="992" y="1405"/>
                  </a:cubicBezTo>
                  <a:cubicBezTo>
                    <a:pt x="995" y="1407"/>
                    <a:pt x="995" y="1407"/>
                    <a:pt x="995" y="1407"/>
                  </a:cubicBezTo>
                  <a:cubicBezTo>
                    <a:pt x="997" y="1407"/>
                    <a:pt x="997" y="1407"/>
                    <a:pt x="997" y="1407"/>
                  </a:cubicBezTo>
                  <a:cubicBezTo>
                    <a:pt x="1014" y="1411"/>
                    <a:pt x="1014" y="1411"/>
                    <a:pt x="1014" y="1411"/>
                  </a:cubicBezTo>
                  <a:cubicBezTo>
                    <a:pt x="1023" y="1411"/>
                    <a:pt x="1023" y="1411"/>
                    <a:pt x="1023" y="1411"/>
                  </a:cubicBezTo>
                  <a:cubicBezTo>
                    <a:pt x="1039" y="1393"/>
                    <a:pt x="1039" y="1393"/>
                    <a:pt x="1039" y="1393"/>
                  </a:cubicBezTo>
                  <a:cubicBezTo>
                    <a:pt x="1040" y="1393"/>
                    <a:pt x="1040" y="1393"/>
                    <a:pt x="1040" y="1393"/>
                  </a:cubicBezTo>
                  <a:cubicBezTo>
                    <a:pt x="1041" y="1392"/>
                    <a:pt x="1041" y="1392"/>
                    <a:pt x="1041" y="1392"/>
                  </a:cubicBezTo>
                  <a:cubicBezTo>
                    <a:pt x="1042" y="1392"/>
                    <a:pt x="1042" y="1392"/>
                    <a:pt x="1042" y="1392"/>
                  </a:cubicBezTo>
                  <a:cubicBezTo>
                    <a:pt x="1063" y="1388"/>
                    <a:pt x="1063" y="1388"/>
                    <a:pt x="1063" y="1388"/>
                  </a:cubicBezTo>
                  <a:cubicBezTo>
                    <a:pt x="1081" y="1371"/>
                    <a:pt x="1081" y="1371"/>
                    <a:pt x="1081" y="1371"/>
                  </a:cubicBezTo>
                  <a:cubicBezTo>
                    <a:pt x="1090" y="1357"/>
                    <a:pt x="1090" y="1357"/>
                    <a:pt x="1090" y="1357"/>
                  </a:cubicBezTo>
                  <a:cubicBezTo>
                    <a:pt x="1090" y="1340"/>
                    <a:pt x="1090" y="1340"/>
                    <a:pt x="1090" y="1340"/>
                  </a:cubicBezTo>
                  <a:cubicBezTo>
                    <a:pt x="1090" y="1334"/>
                    <a:pt x="1093" y="1329"/>
                    <a:pt x="1100" y="1326"/>
                  </a:cubicBezTo>
                  <a:cubicBezTo>
                    <a:pt x="1100" y="1326"/>
                    <a:pt x="1100" y="1326"/>
                    <a:pt x="1100" y="1326"/>
                  </a:cubicBezTo>
                  <a:cubicBezTo>
                    <a:pt x="1102" y="1326"/>
                    <a:pt x="1102" y="1326"/>
                    <a:pt x="1102" y="1326"/>
                  </a:cubicBezTo>
                  <a:cubicBezTo>
                    <a:pt x="1103" y="1326"/>
                    <a:pt x="1103" y="1326"/>
                    <a:pt x="1103" y="1326"/>
                  </a:cubicBezTo>
                  <a:cubicBezTo>
                    <a:pt x="1123" y="1328"/>
                    <a:pt x="1123" y="1328"/>
                    <a:pt x="1123" y="1328"/>
                  </a:cubicBezTo>
                  <a:cubicBezTo>
                    <a:pt x="1131" y="1323"/>
                    <a:pt x="1131" y="1323"/>
                    <a:pt x="1131" y="1323"/>
                  </a:cubicBezTo>
                  <a:cubicBezTo>
                    <a:pt x="1135" y="1308"/>
                    <a:pt x="1135" y="1308"/>
                    <a:pt x="1135" y="1308"/>
                  </a:cubicBezTo>
                  <a:cubicBezTo>
                    <a:pt x="1156" y="1302"/>
                    <a:pt x="1156" y="1302"/>
                    <a:pt x="1156" y="1302"/>
                  </a:cubicBezTo>
                  <a:cubicBezTo>
                    <a:pt x="1157" y="1302"/>
                    <a:pt x="1157" y="1302"/>
                    <a:pt x="1157" y="1302"/>
                  </a:cubicBezTo>
                  <a:cubicBezTo>
                    <a:pt x="1158" y="1302"/>
                    <a:pt x="1158" y="1302"/>
                    <a:pt x="1158" y="1302"/>
                  </a:cubicBezTo>
                  <a:cubicBezTo>
                    <a:pt x="1158" y="1302"/>
                    <a:pt x="1158" y="1302"/>
                    <a:pt x="1158" y="1302"/>
                  </a:cubicBezTo>
                  <a:cubicBezTo>
                    <a:pt x="1184" y="1305"/>
                    <a:pt x="1184" y="1305"/>
                    <a:pt x="1184" y="1305"/>
                  </a:cubicBezTo>
                  <a:cubicBezTo>
                    <a:pt x="1205" y="1300"/>
                    <a:pt x="1205" y="1300"/>
                    <a:pt x="1205" y="1300"/>
                  </a:cubicBezTo>
                  <a:cubicBezTo>
                    <a:pt x="1218" y="1287"/>
                    <a:pt x="1218" y="1287"/>
                    <a:pt x="1218" y="1287"/>
                  </a:cubicBezTo>
                  <a:cubicBezTo>
                    <a:pt x="1226" y="1270"/>
                    <a:pt x="1226" y="1270"/>
                    <a:pt x="1226" y="1270"/>
                  </a:cubicBezTo>
                  <a:cubicBezTo>
                    <a:pt x="1211" y="1253"/>
                    <a:pt x="1211" y="1253"/>
                    <a:pt x="1211" y="1253"/>
                  </a:cubicBezTo>
                  <a:cubicBezTo>
                    <a:pt x="1211" y="1252"/>
                    <a:pt x="1211" y="1252"/>
                    <a:pt x="1211" y="1252"/>
                  </a:cubicBezTo>
                  <a:cubicBezTo>
                    <a:pt x="1211" y="1252"/>
                    <a:pt x="1211" y="1252"/>
                    <a:pt x="1211" y="1252"/>
                  </a:cubicBezTo>
                  <a:cubicBezTo>
                    <a:pt x="1207" y="1240"/>
                    <a:pt x="1207" y="1240"/>
                    <a:pt x="1207" y="1240"/>
                  </a:cubicBezTo>
                  <a:cubicBezTo>
                    <a:pt x="1207" y="1240"/>
                    <a:pt x="1207" y="1240"/>
                    <a:pt x="1207" y="1240"/>
                  </a:cubicBezTo>
                  <a:cubicBezTo>
                    <a:pt x="1203" y="1221"/>
                    <a:pt x="1203" y="1221"/>
                    <a:pt x="1203" y="1221"/>
                  </a:cubicBezTo>
                  <a:cubicBezTo>
                    <a:pt x="1203" y="1220"/>
                    <a:pt x="1203" y="1220"/>
                    <a:pt x="1203" y="1220"/>
                  </a:cubicBezTo>
                  <a:cubicBezTo>
                    <a:pt x="1213" y="1203"/>
                    <a:pt x="1213" y="1203"/>
                    <a:pt x="1213" y="1203"/>
                  </a:cubicBezTo>
                  <a:cubicBezTo>
                    <a:pt x="1213" y="1198"/>
                    <a:pt x="1216" y="1190"/>
                    <a:pt x="1224" y="1182"/>
                  </a:cubicBezTo>
                  <a:cubicBezTo>
                    <a:pt x="1236" y="1159"/>
                    <a:pt x="1236" y="1159"/>
                    <a:pt x="1236" y="1159"/>
                  </a:cubicBezTo>
                  <a:cubicBezTo>
                    <a:pt x="1236" y="1157"/>
                    <a:pt x="1236" y="1157"/>
                    <a:pt x="1236" y="1157"/>
                  </a:cubicBezTo>
                  <a:cubicBezTo>
                    <a:pt x="1237" y="1157"/>
                    <a:pt x="1237" y="1157"/>
                    <a:pt x="1237" y="1157"/>
                  </a:cubicBezTo>
                  <a:cubicBezTo>
                    <a:pt x="1248" y="1141"/>
                    <a:pt x="1248" y="1141"/>
                    <a:pt x="1248" y="1141"/>
                  </a:cubicBezTo>
                  <a:cubicBezTo>
                    <a:pt x="1263" y="1109"/>
                    <a:pt x="1263" y="1109"/>
                    <a:pt x="1263" y="1109"/>
                  </a:cubicBezTo>
                  <a:cubicBezTo>
                    <a:pt x="1278" y="1130"/>
                    <a:pt x="1278" y="1130"/>
                    <a:pt x="1278" y="1130"/>
                  </a:cubicBezTo>
                  <a:cubicBezTo>
                    <a:pt x="1279" y="1131"/>
                    <a:pt x="1279" y="1131"/>
                    <a:pt x="1279" y="1131"/>
                  </a:cubicBezTo>
                  <a:cubicBezTo>
                    <a:pt x="1279" y="1132"/>
                    <a:pt x="1279" y="1132"/>
                    <a:pt x="1279" y="1132"/>
                  </a:cubicBezTo>
                  <a:cubicBezTo>
                    <a:pt x="1284" y="1153"/>
                    <a:pt x="1284" y="1153"/>
                    <a:pt x="1284" y="1153"/>
                  </a:cubicBezTo>
                  <a:cubicBezTo>
                    <a:pt x="1284" y="1154"/>
                    <a:pt x="1284" y="1154"/>
                    <a:pt x="1284" y="1154"/>
                  </a:cubicBezTo>
                  <a:cubicBezTo>
                    <a:pt x="1288" y="1175"/>
                    <a:pt x="1288" y="1175"/>
                    <a:pt x="1288" y="1175"/>
                  </a:cubicBezTo>
                  <a:cubicBezTo>
                    <a:pt x="1302" y="1182"/>
                    <a:pt x="1302" y="1182"/>
                    <a:pt x="1302" y="1182"/>
                  </a:cubicBezTo>
                  <a:cubicBezTo>
                    <a:pt x="1303" y="1182"/>
                    <a:pt x="1303" y="1182"/>
                    <a:pt x="1303" y="1182"/>
                  </a:cubicBezTo>
                  <a:cubicBezTo>
                    <a:pt x="1303" y="1182"/>
                    <a:pt x="1303" y="1182"/>
                    <a:pt x="1303" y="1182"/>
                  </a:cubicBezTo>
                  <a:cubicBezTo>
                    <a:pt x="1303" y="1182"/>
                    <a:pt x="1303" y="1182"/>
                    <a:pt x="1303" y="1182"/>
                  </a:cubicBezTo>
                  <a:cubicBezTo>
                    <a:pt x="1308" y="1184"/>
                    <a:pt x="1308" y="1184"/>
                    <a:pt x="1308" y="1184"/>
                  </a:cubicBezTo>
                  <a:cubicBezTo>
                    <a:pt x="1309" y="1183"/>
                    <a:pt x="1309" y="1183"/>
                    <a:pt x="1309" y="1183"/>
                  </a:cubicBezTo>
                  <a:cubicBezTo>
                    <a:pt x="1321" y="1161"/>
                    <a:pt x="1321" y="1161"/>
                    <a:pt x="1321" y="1161"/>
                  </a:cubicBezTo>
                  <a:cubicBezTo>
                    <a:pt x="1329" y="1140"/>
                    <a:pt x="1329" y="1140"/>
                    <a:pt x="1329" y="1140"/>
                  </a:cubicBezTo>
                  <a:cubicBezTo>
                    <a:pt x="1332" y="1141"/>
                    <a:pt x="1332" y="1141"/>
                    <a:pt x="1332" y="1141"/>
                  </a:cubicBezTo>
                  <a:cubicBezTo>
                    <a:pt x="1335" y="1142"/>
                    <a:pt x="1335" y="1142"/>
                    <a:pt x="1335" y="1142"/>
                  </a:cubicBezTo>
                  <a:cubicBezTo>
                    <a:pt x="1366" y="1152"/>
                    <a:pt x="1366" y="1152"/>
                    <a:pt x="1366" y="1152"/>
                  </a:cubicBezTo>
                  <a:cubicBezTo>
                    <a:pt x="1381" y="1141"/>
                    <a:pt x="1381" y="1141"/>
                    <a:pt x="1381" y="1141"/>
                  </a:cubicBezTo>
                  <a:cubicBezTo>
                    <a:pt x="1382" y="1140"/>
                    <a:pt x="1382" y="1140"/>
                    <a:pt x="1382" y="1140"/>
                  </a:cubicBezTo>
                  <a:cubicBezTo>
                    <a:pt x="1384" y="1140"/>
                    <a:pt x="1384" y="1140"/>
                    <a:pt x="1384" y="1140"/>
                  </a:cubicBezTo>
                  <a:cubicBezTo>
                    <a:pt x="1398" y="1138"/>
                    <a:pt x="1398" y="1138"/>
                    <a:pt x="1398" y="1138"/>
                  </a:cubicBezTo>
                  <a:cubicBezTo>
                    <a:pt x="1409" y="1121"/>
                    <a:pt x="1409" y="1121"/>
                    <a:pt x="1409" y="1121"/>
                  </a:cubicBezTo>
                  <a:cubicBezTo>
                    <a:pt x="1409" y="1098"/>
                    <a:pt x="1409" y="1098"/>
                    <a:pt x="1409" y="1098"/>
                  </a:cubicBezTo>
                  <a:cubicBezTo>
                    <a:pt x="1416" y="1065"/>
                    <a:pt x="1416" y="1065"/>
                    <a:pt x="1416" y="1065"/>
                  </a:cubicBezTo>
                  <a:cubicBezTo>
                    <a:pt x="1419" y="1066"/>
                    <a:pt x="1419" y="1066"/>
                    <a:pt x="1419" y="1066"/>
                  </a:cubicBezTo>
                  <a:cubicBezTo>
                    <a:pt x="1422" y="1066"/>
                    <a:pt x="1422" y="1066"/>
                    <a:pt x="1422" y="1066"/>
                  </a:cubicBezTo>
                  <a:cubicBezTo>
                    <a:pt x="1445" y="1071"/>
                    <a:pt x="1445" y="1071"/>
                    <a:pt x="1445" y="1071"/>
                  </a:cubicBezTo>
                  <a:cubicBezTo>
                    <a:pt x="1455" y="1052"/>
                    <a:pt x="1455" y="1052"/>
                    <a:pt x="1455" y="1052"/>
                  </a:cubicBezTo>
                  <a:cubicBezTo>
                    <a:pt x="1457" y="1052"/>
                    <a:pt x="1457" y="1052"/>
                    <a:pt x="1457" y="1052"/>
                  </a:cubicBezTo>
                  <a:cubicBezTo>
                    <a:pt x="1459" y="1052"/>
                    <a:pt x="1459" y="1052"/>
                    <a:pt x="1459" y="1052"/>
                  </a:cubicBezTo>
                  <a:cubicBezTo>
                    <a:pt x="1480" y="1050"/>
                    <a:pt x="1480" y="1050"/>
                    <a:pt x="1480" y="1050"/>
                  </a:cubicBezTo>
                  <a:cubicBezTo>
                    <a:pt x="1483" y="1050"/>
                    <a:pt x="1483" y="1050"/>
                    <a:pt x="1483" y="1050"/>
                  </a:cubicBezTo>
                  <a:cubicBezTo>
                    <a:pt x="1483" y="1051"/>
                    <a:pt x="1483" y="1051"/>
                    <a:pt x="1483" y="1051"/>
                  </a:cubicBezTo>
                  <a:cubicBezTo>
                    <a:pt x="1485" y="1052"/>
                    <a:pt x="1485" y="1052"/>
                    <a:pt x="1485" y="1052"/>
                  </a:cubicBezTo>
                  <a:cubicBezTo>
                    <a:pt x="1496" y="1067"/>
                    <a:pt x="1496" y="1067"/>
                    <a:pt x="1496" y="1067"/>
                  </a:cubicBezTo>
                  <a:cubicBezTo>
                    <a:pt x="1496" y="1068"/>
                    <a:pt x="1496" y="1068"/>
                    <a:pt x="1496" y="1068"/>
                  </a:cubicBezTo>
                  <a:cubicBezTo>
                    <a:pt x="1497" y="1069"/>
                    <a:pt x="1497" y="1069"/>
                    <a:pt x="1497" y="1069"/>
                  </a:cubicBezTo>
                  <a:cubicBezTo>
                    <a:pt x="1497" y="1071"/>
                    <a:pt x="1497" y="1071"/>
                    <a:pt x="1497" y="1071"/>
                  </a:cubicBezTo>
                  <a:cubicBezTo>
                    <a:pt x="1499" y="1092"/>
                    <a:pt x="1499" y="1092"/>
                    <a:pt x="1499" y="1092"/>
                  </a:cubicBezTo>
                  <a:cubicBezTo>
                    <a:pt x="1509" y="1102"/>
                    <a:pt x="1509" y="1102"/>
                    <a:pt x="1509" y="1102"/>
                  </a:cubicBezTo>
                  <a:cubicBezTo>
                    <a:pt x="1524" y="1088"/>
                    <a:pt x="1524" y="1088"/>
                    <a:pt x="1524" y="1088"/>
                  </a:cubicBezTo>
                  <a:cubicBezTo>
                    <a:pt x="1527" y="1092"/>
                    <a:pt x="1527" y="1092"/>
                    <a:pt x="1527" y="1092"/>
                  </a:cubicBezTo>
                  <a:cubicBezTo>
                    <a:pt x="1533" y="1097"/>
                    <a:pt x="1535" y="1103"/>
                    <a:pt x="1535" y="1109"/>
                  </a:cubicBezTo>
                  <a:cubicBezTo>
                    <a:pt x="1535" y="1128"/>
                    <a:pt x="1535" y="1128"/>
                    <a:pt x="1535" y="1128"/>
                  </a:cubicBezTo>
                  <a:cubicBezTo>
                    <a:pt x="1527" y="1147"/>
                    <a:pt x="1527" y="1147"/>
                    <a:pt x="1527" y="1147"/>
                  </a:cubicBezTo>
                  <a:cubicBezTo>
                    <a:pt x="1533" y="1155"/>
                    <a:pt x="1533" y="1155"/>
                    <a:pt x="1533" y="1155"/>
                  </a:cubicBezTo>
                  <a:cubicBezTo>
                    <a:pt x="1543" y="1167"/>
                    <a:pt x="1543" y="1167"/>
                    <a:pt x="1543" y="1167"/>
                  </a:cubicBezTo>
                  <a:cubicBezTo>
                    <a:pt x="1587" y="1173"/>
                    <a:pt x="1587" y="1173"/>
                    <a:pt x="1587" y="1173"/>
                  </a:cubicBezTo>
                  <a:cubicBezTo>
                    <a:pt x="1588" y="1174"/>
                    <a:pt x="1588" y="1174"/>
                    <a:pt x="1588" y="1174"/>
                  </a:cubicBezTo>
                  <a:cubicBezTo>
                    <a:pt x="1588" y="1174"/>
                    <a:pt x="1588" y="1174"/>
                    <a:pt x="1588" y="1174"/>
                  </a:cubicBezTo>
                  <a:cubicBezTo>
                    <a:pt x="1591" y="1175"/>
                    <a:pt x="1591" y="1175"/>
                    <a:pt x="1591" y="1175"/>
                  </a:cubicBezTo>
                  <a:cubicBezTo>
                    <a:pt x="1591" y="1175"/>
                    <a:pt x="1591" y="1175"/>
                    <a:pt x="1591" y="1175"/>
                  </a:cubicBezTo>
                  <a:cubicBezTo>
                    <a:pt x="1594" y="1179"/>
                    <a:pt x="1594" y="1179"/>
                    <a:pt x="1594" y="1179"/>
                  </a:cubicBezTo>
                  <a:cubicBezTo>
                    <a:pt x="1606" y="1161"/>
                    <a:pt x="1606" y="1161"/>
                    <a:pt x="1606" y="1161"/>
                  </a:cubicBezTo>
                  <a:cubicBezTo>
                    <a:pt x="1607" y="1161"/>
                    <a:pt x="1607" y="1161"/>
                    <a:pt x="1607" y="1161"/>
                  </a:cubicBezTo>
                  <a:cubicBezTo>
                    <a:pt x="1618" y="1150"/>
                    <a:pt x="1618" y="1150"/>
                    <a:pt x="1618" y="1150"/>
                  </a:cubicBezTo>
                  <a:cubicBezTo>
                    <a:pt x="1614" y="1134"/>
                    <a:pt x="1614" y="1134"/>
                    <a:pt x="1614" y="1134"/>
                  </a:cubicBezTo>
                  <a:cubicBezTo>
                    <a:pt x="1602" y="1067"/>
                    <a:pt x="1602" y="1067"/>
                    <a:pt x="1602" y="1067"/>
                  </a:cubicBezTo>
                  <a:cubicBezTo>
                    <a:pt x="1633" y="1081"/>
                    <a:pt x="1633" y="1081"/>
                    <a:pt x="1633" y="1081"/>
                  </a:cubicBezTo>
                  <a:cubicBezTo>
                    <a:pt x="1634" y="1081"/>
                    <a:pt x="1634" y="1081"/>
                    <a:pt x="1634" y="1081"/>
                  </a:cubicBezTo>
                  <a:cubicBezTo>
                    <a:pt x="1635" y="1081"/>
                    <a:pt x="1635" y="1081"/>
                    <a:pt x="1635" y="1081"/>
                  </a:cubicBezTo>
                  <a:cubicBezTo>
                    <a:pt x="1649" y="1098"/>
                    <a:pt x="1649" y="1098"/>
                    <a:pt x="1649" y="1098"/>
                  </a:cubicBezTo>
                  <a:cubicBezTo>
                    <a:pt x="1657" y="1107"/>
                    <a:pt x="1657" y="1107"/>
                    <a:pt x="1657" y="1107"/>
                  </a:cubicBezTo>
                  <a:cubicBezTo>
                    <a:pt x="1670" y="1098"/>
                    <a:pt x="1670" y="1098"/>
                    <a:pt x="1670" y="1098"/>
                  </a:cubicBezTo>
                  <a:cubicBezTo>
                    <a:pt x="1714" y="1050"/>
                    <a:pt x="1714" y="1050"/>
                    <a:pt x="1714" y="1050"/>
                  </a:cubicBezTo>
                  <a:cubicBezTo>
                    <a:pt x="1714" y="1050"/>
                    <a:pt x="1714" y="1050"/>
                    <a:pt x="1714" y="1050"/>
                  </a:cubicBezTo>
                  <a:cubicBezTo>
                    <a:pt x="1715" y="1050"/>
                    <a:pt x="1715" y="1050"/>
                    <a:pt x="1715" y="1050"/>
                  </a:cubicBezTo>
                  <a:cubicBezTo>
                    <a:pt x="1731" y="1038"/>
                    <a:pt x="1731" y="1038"/>
                    <a:pt x="1731" y="1038"/>
                  </a:cubicBezTo>
                  <a:cubicBezTo>
                    <a:pt x="1749" y="1013"/>
                    <a:pt x="1749" y="1013"/>
                    <a:pt x="1749" y="1013"/>
                  </a:cubicBezTo>
                  <a:cubicBezTo>
                    <a:pt x="1750" y="1011"/>
                    <a:pt x="1750" y="1011"/>
                    <a:pt x="1750" y="1011"/>
                  </a:cubicBezTo>
                  <a:cubicBezTo>
                    <a:pt x="1774" y="1017"/>
                    <a:pt x="1774" y="1017"/>
                    <a:pt x="1774" y="1017"/>
                  </a:cubicBezTo>
                  <a:cubicBezTo>
                    <a:pt x="1786" y="1017"/>
                    <a:pt x="1786" y="1017"/>
                    <a:pt x="1786" y="1017"/>
                  </a:cubicBezTo>
                  <a:cubicBezTo>
                    <a:pt x="1786" y="1008"/>
                    <a:pt x="1788" y="1001"/>
                    <a:pt x="1789" y="997"/>
                  </a:cubicBezTo>
                  <a:cubicBezTo>
                    <a:pt x="1807" y="976"/>
                    <a:pt x="1807" y="976"/>
                    <a:pt x="1807" y="976"/>
                  </a:cubicBezTo>
                  <a:cubicBezTo>
                    <a:pt x="1812" y="973"/>
                    <a:pt x="1812" y="973"/>
                    <a:pt x="1812" y="973"/>
                  </a:cubicBezTo>
                  <a:cubicBezTo>
                    <a:pt x="1833" y="980"/>
                    <a:pt x="1833" y="980"/>
                    <a:pt x="1833" y="980"/>
                  </a:cubicBezTo>
                  <a:cubicBezTo>
                    <a:pt x="1859" y="977"/>
                    <a:pt x="1859" y="977"/>
                    <a:pt x="1859" y="977"/>
                  </a:cubicBezTo>
                  <a:cubicBezTo>
                    <a:pt x="1876" y="959"/>
                    <a:pt x="1876" y="959"/>
                    <a:pt x="1876" y="959"/>
                  </a:cubicBezTo>
                  <a:cubicBezTo>
                    <a:pt x="1884" y="943"/>
                    <a:pt x="1884" y="943"/>
                    <a:pt x="1884" y="943"/>
                  </a:cubicBezTo>
                  <a:cubicBezTo>
                    <a:pt x="1879" y="935"/>
                    <a:pt x="1879" y="935"/>
                    <a:pt x="1879" y="935"/>
                  </a:cubicBezTo>
                  <a:cubicBezTo>
                    <a:pt x="1864" y="942"/>
                    <a:pt x="1864" y="942"/>
                    <a:pt x="1864" y="942"/>
                  </a:cubicBezTo>
                  <a:cubicBezTo>
                    <a:pt x="1863" y="941"/>
                    <a:pt x="1863" y="941"/>
                    <a:pt x="1863" y="941"/>
                  </a:cubicBezTo>
                  <a:cubicBezTo>
                    <a:pt x="1862" y="940"/>
                    <a:pt x="1862" y="940"/>
                    <a:pt x="1862" y="940"/>
                  </a:cubicBezTo>
                  <a:cubicBezTo>
                    <a:pt x="1843" y="923"/>
                    <a:pt x="1843" y="923"/>
                    <a:pt x="1843" y="923"/>
                  </a:cubicBezTo>
                  <a:cubicBezTo>
                    <a:pt x="1842" y="922"/>
                    <a:pt x="1842" y="922"/>
                    <a:pt x="1842" y="922"/>
                  </a:cubicBezTo>
                  <a:cubicBezTo>
                    <a:pt x="1849" y="894"/>
                    <a:pt x="1849" y="894"/>
                    <a:pt x="1849" y="894"/>
                  </a:cubicBezTo>
                  <a:cubicBezTo>
                    <a:pt x="1851" y="872"/>
                    <a:pt x="1851" y="872"/>
                    <a:pt x="1851" y="872"/>
                  </a:cubicBezTo>
                  <a:cubicBezTo>
                    <a:pt x="1846" y="855"/>
                    <a:pt x="1846" y="855"/>
                    <a:pt x="1846" y="855"/>
                  </a:cubicBezTo>
                  <a:cubicBezTo>
                    <a:pt x="1831" y="849"/>
                    <a:pt x="1831" y="849"/>
                    <a:pt x="1831" y="849"/>
                  </a:cubicBezTo>
                  <a:cubicBezTo>
                    <a:pt x="1831" y="848"/>
                    <a:pt x="1831" y="848"/>
                    <a:pt x="1831" y="848"/>
                  </a:cubicBezTo>
                  <a:cubicBezTo>
                    <a:pt x="1830" y="847"/>
                    <a:pt x="1830" y="847"/>
                    <a:pt x="1830" y="847"/>
                  </a:cubicBezTo>
                  <a:cubicBezTo>
                    <a:pt x="1829" y="846"/>
                    <a:pt x="1829" y="846"/>
                    <a:pt x="1829" y="846"/>
                  </a:cubicBezTo>
                  <a:cubicBezTo>
                    <a:pt x="1816" y="821"/>
                    <a:pt x="1816" y="821"/>
                    <a:pt x="1816" y="821"/>
                  </a:cubicBezTo>
                  <a:cubicBezTo>
                    <a:pt x="1814" y="818"/>
                    <a:pt x="1814" y="818"/>
                    <a:pt x="1814" y="818"/>
                  </a:cubicBezTo>
                  <a:cubicBezTo>
                    <a:pt x="1796" y="839"/>
                    <a:pt x="1796" y="839"/>
                    <a:pt x="1796" y="839"/>
                  </a:cubicBezTo>
                  <a:cubicBezTo>
                    <a:pt x="1778" y="850"/>
                    <a:pt x="1778" y="850"/>
                    <a:pt x="1778" y="850"/>
                  </a:cubicBezTo>
                  <a:cubicBezTo>
                    <a:pt x="1774" y="852"/>
                    <a:pt x="1774" y="852"/>
                    <a:pt x="1774" y="852"/>
                  </a:cubicBezTo>
                  <a:cubicBezTo>
                    <a:pt x="1773" y="851"/>
                    <a:pt x="1773" y="851"/>
                    <a:pt x="1773" y="851"/>
                  </a:cubicBezTo>
                  <a:cubicBezTo>
                    <a:pt x="1772" y="849"/>
                    <a:pt x="1772" y="849"/>
                    <a:pt x="1772" y="849"/>
                  </a:cubicBezTo>
                  <a:cubicBezTo>
                    <a:pt x="1753" y="831"/>
                    <a:pt x="1753" y="831"/>
                    <a:pt x="1753" y="831"/>
                  </a:cubicBezTo>
                  <a:cubicBezTo>
                    <a:pt x="1753" y="830"/>
                    <a:pt x="1753" y="830"/>
                    <a:pt x="1753" y="830"/>
                  </a:cubicBezTo>
                  <a:cubicBezTo>
                    <a:pt x="1739" y="801"/>
                    <a:pt x="1739" y="801"/>
                    <a:pt x="1739" y="801"/>
                  </a:cubicBezTo>
                  <a:cubicBezTo>
                    <a:pt x="1739" y="800"/>
                    <a:pt x="1739" y="800"/>
                    <a:pt x="1739" y="800"/>
                  </a:cubicBezTo>
                  <a:cubicBezTo>
                    <a:pt x="1733" y="779"/>
                    <a:pt x="1733" y="779"/>
                    <a:pt x="1733" y="779"/>
                  </a:cubicBezTo>
                  <a:cubicBezTo>
                    <a:pt x="1733" y="778"/>
                    <a:pt x="1733" y="778"/>
                    <a:pt x="1733" y="778"/>
                  </a:cubicBezTo>
                  <a:cubicBezTo>
                    <a:pt x="1733" y="778"/>
                    <a:pt x="1733" y="778"/>
                    <a:pt x="1733" y="778"/>
                  </a:cubicBezTo>
                  <a:cubicBezTo>
                    <a:pt x="1733" y="746"/>
                    <a:pt x="1733" y="746"/>
                    <a:pt x="1733" y="746"/>
                  </a:cubicBezTo>
                  <a:cubicBezTo>
                    <a:pt x="1731" y="727"/>
                    <a:pt x="1731" y="727"/>
                    <a:pt x="1731" y="727"/>
                  </a:cubicBezTo>
                  <a:cubicBezTo>
                    <a:pt x="1716" y="722"/>
                    <a:pt x="1716" y="722"/>
                    <a:pt x="1716" y="722"/>
                  </a:cubicBezTo>
                  <a:cubicBezTo>
                    <a:pt x="1715" y="722"/>
                    <a:pt x="1715" y="722"/>
                    <a:pt x="1715" y="722"/>
                  </a:cubicBezTo>
                  <a:cubicBezTo>
                    <a:pt x="1715" y="721"/>
                    <a:pt x="1715" y="721"/>
                    <a:pt x="1715" y="721"/>
                  </a:cubicBezTo>
                  <a:cubicBezTo>
                    <a:pt x="1681" y="694"/>
                    <a:pt x="1681" y="694"/>
                    <a:pt x="1681" y="694"/>
                  </a:cubicBezTo>
                  <a:cubicBezTo>
                    <a:pt x="1683" y="691"/>
                    <a:pt x="1683" y="691"/>
                    <a:pt x="1683" y="691"/>
                  </a:cubicBezTo>
                  <a:cubicBezTo>
                    <a:pt x="1699" y="674"/>
                    <a:pt x="1699" y="674"/>
                    <a:pt x="1699" y="674"/>
                  </a:cubicBezTo>
                  <a:cubicBezTo>
                    <a:pt x="1699" y="673"/>
                    <a:pt x="1699" y="673"/>
                    <a:pt x="1699" y="673"/>
                  </a:cubicBezTo>
                  <a:cubicBezTo>
                    <a:pt x="1699" y="672"/>
                    <a:pt x="1699" y="672"/>
                    <a:pt x="1699" y="672"/>
                  </a:cubicBezTo>
                  <a:cubicBezTo>
                    <a:pt x="1701" y="672"/>
                    <a:pt x="1701" y="672"/>
                    <a:pt x="1701" y="672"/>
                  </a:cubicBezTo>
                  <a:cubicBezTo>
                    <a:pt x="1701" y="672"/>
                    <a:pt x="1701" y="672"/>
                    <a:pt x="1701" y="672"/>
                  </a:cubicBezTo>
                  <a:cubicBezTo>
                    <a:pt x="1719" y="670"/>
                    <a:pt x="1719" y="670"/>
                    <a:pt x="1719" y="670"/>
                  </a:cubicBezTo>
                  <a:cubicBezTo>
                    <a:pt x="1720" y="670"/>
                    <a:pt x="1720" y="670"/>
                    <a:pt x="1720" y="670"/>
                  </a:cubicBezTo>
                  <a:cubicBezTo>
                    <a:pt x="1726" y="670"/>
                    <a:pt x="1731" y="673"/>
                    <a:pt x="1735" y="678"/>
                  </a:cubicBezTo>
                  <a:cubicBezTo>
                    <a:pt x="1750" y="690"/>
                    <a:pt x="1750" y="690"/>
                    <a:pt x="1750" y="690"/>
                  </a:cubicBezTo>
                  <a:cubicBezTo>
                    <a:pt x="1766" y="677"/>
                    <a:pt x="1766" y="677"/>
                    <a:pt x="1766" y="677"/>
                  </a:cubicBezTo>
                  <a:cubicBezTo>
                    <a:pt x="1777" y="661"/>
                    <a:pt x="1777" y="661"/>
                    <a:pt x="1777" y="661"/>
                  </a:cubicBezTo>
                  <a:cubicBezTo>
                    <a:pt x="1777" y="648"/>
                    <a:pt x="1777" y="648"/>
                    <a:pt x="1777" y="648"/>
                  </a:cubicBezTo>
                  <a:cubicBezTo>
                    <a:pt x="1773" y="614"/>
                    <a:pt x="1773" y="614"/>
                    <a:pt x="1773" y="614"/>
                  </a:cubicBezTo>
                  <a:cubicBezTo>
                    <a:pt x="1770" y="600"/>
                    <a:pt x="1770" y="600"/>
                    <a:pt x="1770" y="600"/>
                  </a:cubicBezTo>
                  <a:cubicBezTo>
                    <a:pt x="1747" y="596"/>
                    <a:pt x="1747" y="596"/>
                    <a:pt x="1747" y="596"/>
                  </a:cubicBezTo>
                  <a:cubicBezTo>
                    <a:pt x="1747" y="582"/>
                    <a:pt x="1747" y="582"/>
                    <a:pt x="1747" y="582"/>
                  </a:cubicBezTo>
                  <a:cubicBezTo>
                    <a:pt x="1726" y="556"/>
                    <a:pt x="1726" y="556"/>
                    <a:pt x="1726" y="556"/>
                  </a:cubicBezTo>
                  <a:cubicBezTo>
                    <a:pt x="1725" y="555"/>
                    <a:pt x="1725" y="555"/>
                    <a:pt x="1725" y="555"/>
                  </a:cubicBezTo>
                  <a:cubicBezTo>
                    <a:pt x="1714" y="536"/>
                    <a:pt x="1714" y="536"/>
                    <a:pt x="1714" y="536"/>
                  </a:cubicBezTo>
                  <a:cubicBezTo>
                    <a:pt x="1712" y="534"/>
                    <a:pt x="1712" y="534"/>
                    <a:pt x="1712" y="534"/>
                  </a:cubicBezTo>
                  <a:cubicBezTo>
                    <a:pt x="1712" y="532"/>
                    <a:pt x="1712" y="532"/>
                    <a:pt x="1712" y="532"/>
                  </a:cubicBezTo>
                  <a:cubicBezTo>
                    <a:pt x="1712" y="532"/>
                    <a:pt x="1712" y="532"/>
                    <a:pt x="1712" y="532"/>
                  </a:cubicBezTo>
                  <a:cubicBezTo>
                    <a:pt x="1735" y="501"/>
                    <a:pt x="1735" y="501"/>
                    <a:pt x="1735" y="501"/>
                  </a:cubicBezTo>
                  <a:cubicBezTo>
                    <a:pt x="1735" y="500"/>
                    <a:pt x="1735" y="500"/>
                    <a:pt x="1735" y="500"/>
                  </a:cubicBezTo>
                  <a:cubicBezTo>
                    <a:pt x="1736" y="499"/>
                    <a:pt x="1736" y="499"/>
                    <a:pt x="1736" y="499"/>
                  </a:cubicBezTo>
                  <a:cubicBezTo>
                    <a:pt x="1736" y="498"/>
                    <a:pt x="1736" y="498"/>
                    <a:pt x="1736" y="498"/>
                  </a:cubicBezTo>
                  <a:cubicBezTo>
                    <a:pt x="1738" y="498"/>
                    <a:pt x="1738" y="498"/>
                    <a:pt x="1738" y="498"/>
                  </a:cubicBezTo>
                  <a:cubicBezTo>
                    <a:pt x="1748" y="497"/>
                    <a:pt x="1748" y="497"/>
                    <a:pt x="1748" y="497"/>
                  </a:cubicBezTo>
                  <a:cubicBezTo>
                    <a:pt x="1759" y="487"/>
                    <a:pt x="1759" y="487"/>
                    <a:pt x="1759" y="487"/>
                  </a:cubicBezTo>
                  <a:cubicBezTo>
                    <a:pt x="1773" y="445"/>
                    <a:pt x="1773" y="445"/>
                    <a:pt x="1773" y="445"/>
                  </a:cubicBezTo>
                  <a:cubicBezTo>
                    <a:pt x="1774" y="445"/>
                    <a:pt x="1774" y="445"/>
                    <a:pt x="1774" y="445"/>
                  </a:cubicBezTo>
                  <a:cubicBezTo>
                    <a:pt x="1774" y="444"/>
                    <a:pt x="1774" y="444"/>
                    <a:pt x="1774" y="444"/>
                  </a:cubicBezTo>
                  <a:cubicBezTo>
                    <a:pt x="1791" y="425"/>
                    <a:pt x="1791" y="425"/>
                    <a:pt x="1791" y="425"/>
                  </a:cubicBezTo>
                  <a:cubicBezTo>
                    <a:pt x="1791" y="424"/>
                    <a:pt x="1791" y="424"/>
                    <a:pt x="1791" y="424"/>
                  </a:cubicBezTo>
                  <a:cubicBezTo>
                    <a:pt x="1792" y="424"/>
                    <a:pt x="1792" y="424"/>
                    <a:pt x="1792" y="424"/>
                  </a:cubicBezTo>
                  <a:cubicBezTo>
                    <a:pt x="1793" y="424"/>
                    <a:pt x="1793" y="424"/>
                    <a:pt x="1793" y="424"/>
                  </a:cubicBezTo>
                  <a:cubicBezTo>
                    <a:pt x="1812" y="419"/>
                    <a:pt x="1812" y="419"/>
                    <a:pt x="1812" y="419"/>
                  </a:cubicBezTo>
                  <a:cubicBezTo>
                    <a:pt x="1812" y="421"/>
                    <a:pt x="1812" y="421"/>
                    <a:pt x="1812" y="421"/>
                  </a:cubicBezTo>
                  <a:cubicBezTo>
                    <a:pt x="1825" y="431"/>
                    <a:pt x="1825" y="431"/>
                    <a:pt x="1825" y="431"/>
                  </a:cubicBezTo>
                  <a:cubicBezTo>
                    <a:pt x="1829" y="432"/>
                    <a:pt x="1829" y="432"/>
                    <a:pt x="1829" y="432"/>
                  </a:cubicBezTo>
                  <a:cubicBezTo>
                    <a:pt x="1836" y="400"/>
                    <a:pt x="1836" y="400"/>
                    <a:pt x="1836" y="400"/>
                  </a:cubicBezTo>
                  <a:cubicBezTo>
                    <a:pt x="1829" y="376"/>
                    <a:pt x="1829" y="376"/>
                    <a:pt x="1829" y="376"/>
                  </a:cubicBezTo>
                  <a:cubicBezTo>
                    <a:pt x="1828" y="375"/>
                    <a:pt x="1828" y="375"/>
                    <a:pt x="1828" y="375"/>
                  </a:cubicBezTo>
                  <a:cubicBezTo>
                    <a:pt x="1828" y="373"/>
                    <a:pt x="1828" y="373"/>
                    <a:pt x="1828" y="373"/>
                  </a:cubicBezTo>
                  <a:cubicBezTo>
                    <a:pt x="1831" y="347"/>
                    <a:pt x="1831" y="347"/>
                    <a:pt x="1831" y="347"/>
                  </a:cubicBezTo>
                  <a:cubicBezTo>
                    <a:pt x="1831" y="345"/>
                    <a:pt x="1831" y="345"/>
                    <a:pt x="1831" y="345"/>
                  </a:cubicBezTo>
                  <a:cubicBezTo>
                    <a:pt x="1844" y="331"/>
                    <a:pt x="1844" y="331"/>
                    <a:pt x="1844" y="331"/>
                  </a:cubicBezTo>
                  <a:cubicBezTo>
                    <a:pt x="1852" y="316"/>
                    <a:pt x="1852" y="316"/>
                    <a:pt x="1852" y="316"/>
                  </a:cubicBezTo>
                  <a:cubicBezTo>
                    <a:pt x="1853" y="304"/>
                    <a:pt x="1853" y="304"/>
                    <a:pt x="1853" y="304"/>
                  </a:cubicBezTo>
                  <a:cubicBezTo>
                    <a:pt x="1853" y="297"/>
                    <a:pt x="1850" y="287"/>
                    <a:pt x="1844" y="271"/>
                  </a:cubicBezTo>
                  <a:cubicBezTo>
                    <a:pt x="1844" y="271"/>
                    <a:pt x="1844" y="271"/>
                    <a:pt x="1844" y="271"/>
                  </a:cubicBezTo>
                  <a:cubicBezTo>
                    <a:pt x="1844" y="271"/>
                    <a:pt x="1844" y="271"/>
                    <a:pt x="1844" y="271"/>
                  </a:cubicBezTo>
                  <a:cubicBezTo>
                    <a:pt x="1844" y="246"/>
                    <a:pt x="1844" y="246"/>
                    <a:pt x="1844" y="246"/>
                  </a:cubicBezTo>
                  <a:cubicBezTo>
                    <a:pt x="1844" y="245"/>
                    <a:pt x="1844" y="245"/>
                    <a:pt x="1844" y="245"/>
                  </a:cubicBezTo>
                  <a:cubicBezTo>
                    <a:pt x="1849" y="222"/>
                    <a:pt x="1849" y="222"/>
                    <a:pt x="1849" y="222"/>
                  </a:cubicBezTo>
                  <a:cubicBezTo>
                    <a:pt x="1845" y="213"/>
                    <a:pt x="1842" y="205"/>
                    <a:pt x="1842" y="200"/>
                  </a:cubicBezTo>
                  <a:lnTo>
                    <a:pt x="1846" y="171"/>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 name="Freeform 6"/>
            <p:cNvSpPr>
              <a:spLocks/>
            </p:cNvSpPr>
            <p:nvPr/>
          </p:nvSpPr>
          <p:spPr bwMode="auto">
            <a:xfrm>
              <a:off x="2681406" y="3271290"/>
              <a:ext cx="1498517" cy="1267665"/>
            </a:xfrm>
            <a:custGeom>
              <a:avLst/>
              <a:gdLst>
                <a:gd name="T0" fmla="*/ 706 w 1203"/>
                <a:gd name="T1" fmla="*/ 405 h 1018"/>
                <a:gd name="T2" fmla="*/ 680 w 1203"/>
                <a:gd name="T3" fmla="*/ 423 h 1018"/>
                <a:gd name="T4" fmla="*/ 586 w 1203"/>
                <a:gd name="T5" fmla="*/ 339 h 1018"/>
                <a:gd name="T6" fmla="*/ 517 w 1203"/>
                <a:gd name="T7" fmla="*/ 283 h 1018"/>
                <a:gd name="T8" fmla="*/ 524 w 1203"/>
                <a:gd name="T9" fmla="*/ 207 h 1018"/>
                <a:gd name="T10" fmla="*/ 448 w 1203"/>
                <a:gd name="T11" fmla="*/ 228 h 1018"/>
                <a:gd name="T12" fmla="*/ 390 w 1203"/>
                <a:gd name="T13" fmla="*/ 154 h 1018"/>
                <a:gd name="T14" fmla="*/ 363 w 1203"/>
                <a:gd name="T15" fmla="*/ 64 h 1018"/>
                <a:gd name="T16" fmla="*/ 338 w 1203"/>
                <a:gd name="T17" fmla="*/ 19 h 1018"/>
                <a:gd name="T18" fmla="*/ 277 w 1203"/>
                <a:gd name="T19" fmla="*/ 40 h 1018"/>
                <a:gd name="T20" fmla="*/ 234 w 1203"/>
                <a:gd name="T21" fmla="*/ 83 h 1018"/>
                <a:gd name="T22" fmla="*/ 129 w 1203"/>
                <a:gd name="T23" fmla="*/ 117 h 1018"/>
                <a:gd name="T24" fmla="*/ 66 w 1203"/>
                <a:gd name="T25" fmla="*/ 192 h 1018"/>
                <a:gd name="T26" fmla="*/ 4 w 1203"/>
                <a:gd name="T27" fmla="*/ 243 h 1018"/>
                <a:gd name="T28" fmla="*/ 86 w 1203"/>
                <a:gd name="T29" fmla="*/ 314 h 1018"/>
                <a:gd name="T30" fmla="*/ 148 w 1203"/>
                <a:gd name="T31" fmla="*/ 334 h 1018"/>
                <a:gd name="T32" fmla="*/ 296 w 1203"/>
                <a:gd name="T33" fmla="*/ 395 h 1018"/>
                <a:gd name="T34" fmla="*/ 400 w 1203"/>
                <a:gd name="T35" fmla="*/ 373 h 1018"/>
                <a:gd name="T36" fmla="*/ 490 w 1203"/>
                <a:gd name="T37" fmla="*/ 412 h 1018"/>
                <a:gd name="T38" fmla="*/ 568 w 1203"/>
                <a:gd name="T39" fmla="*/ 442 h 1018"/>
                <a:gd name="T40" fmla="*/ 690 w 1203"/>
                <a:gd name="T41" fmla="*/ 535 h 1018"/>
                <a:gd name="T42" fmla="*/ 723 w 1203"/>
                <a:gd name="T43" fmla="*/ 579 h 1018"/>
                <a:gd name="T44" fmla="*/ 715 w 1203"/>
                <a:gd name="T45" fmla="*/ 760 h 1018"/>
                <a:gd name="T46" fmla="*/ 665 w 1203"/>
                <a:gd name="T47" fmla="*/ 848 h 1018"/>
                <a:gd name="T48" fmla="*/ 591 w 1203"/>
                <a:gd name="T49" fmla="*/ 879 h 1018"/>
                <a:gd name="T50" fmla="*/ 658 w 1203"/>
                <a:gd name="T51" fmla="*/ 930 h 1018"/>
                <a:gd name="T52" fmla="*/ 689 w 1203"/>
                <a:gd name="T53" fmla="*/ 917 h 1018"/>
                <a:gd name="T54" fmla="*/ 692 w 1203"/>
                <a:gd name="T55" fmla="*/ 883 h 1018"/>
                <a:gd name="T56" fmla="*/ 728 w 1203"/>
                <a:gd name="T57" fmla="*/ 848 h 1018"/>
                <a:gd name="T58" fmla="*/ 759 w 1203"/>
                <a:gd name="T59" fmla="*/ 876 h 1018"/>
                <a:gd name="T60" fmla="*/ 850 w 1203"/>
                <a:gd name="T61" fmla="*/ 912 h 1018"/>
                <a:gd name="T62" fmla="*/ 880 w 1203"/>
                <a:gd name="T63" fmla="*/ 965 h 1018"/>
                <a:gd name="T64" fmla="*/ 961 w 1203"/>
                <a:gd name="T65" fmla="*/ 990 h 1018"/>
                <a:gd name="T66" fmla="*/ 961 w 1203"/>
                <a:gd name="T67" fmla="*/ 941 h 1018"/>
                <a:gd name="T68" fmla="*/ 970 w 1203"/>
                <a:gd name="T69" fmla="*/ 922 h 1018"/>
                <a:gd name="T70" fmla="*/ 1010 w 1203"/>
                <a:gd name="T71" fmla="*/ 856 h 1018"/>
                <a:gd name="T72" fmla="*/ 1015 w 1203"/>
                <a:gd name="T73" fmla="*/ 810 h 1018"/>
                <a:gd name="T74" fmla="*/ 1056 w 1203"/>
                <a:gd name="T75" fmla="*/ 766 h 1018"/>
                <a:gd name="T76" fmla="*/ 1115 w 1203"/>
                <a:gd name="T77" fmla="*/ 755 h 1018"/>
                <a:gd name="T78" fmla="*/ 1175 w 1203"/>
                <a:gd name="T79" fmla="*/ 732 h 1018"/>
                <a:gd name="T80" fmla="*/ 1194 w 1203"/>
                <a:gd name="T81" fmla="*/ 643 h 1018"/>
                <a:gd name="T82" fmla="*/ 1087 w 1203"/>
                <a:gd name="T83" fmla="*/ 576 h 1018"/>
                <a:gd name="T84" fmla="*/ 1043 w 1203"/>
                <a:gd name="T85" fmla="*/ 648 h 1018"/>
                <a:gd name="T86" fmla="*/ 1075 w 1203"/>
                <a:gd name="T87" fmla="*/ 673 h 1018"/>
                <a:gd name="T88" fmla="*/ 1069 w 1203"/>
                <a:gd name="T89" fmla="*/ 712 h 1018"/>
                <a:gd name="T90" fmla="*/ 1025 w 1203"/>
                <a:gd name="T91" fmla="*/ 725 h 1018"/>
                <a:gd name="T92" fmla="*/ 986 w 1203"/>
                <a:gd name="T93" fmla="*/ 749 h 1018"/>
                <a:gd name="T94" fmla="*/ 956 w 1203"/>
                <a:gd name="T95" fmla="*/ 721 h 1018"/>
                <a:gd name="T96" fmla="*/ 938 w 1203"/>
                <a:gd name="T97" fmla="*/ 676 h 1018"/>
                <a:gd name="T98" fmla="*/ 924 w 1203"/>
                <a:gd name="T99" fmla="*/ 628 h 1018"/>
                <a:gd name="T100" fmla="*/ 860 w 1203"/>
                <a:gd name="T101" fmla="*/ 549 h 1018"/>
                <a:gd name="T102" fmla="*/ 787 w 1203"/>
                <a:gd name="T103" fmla="*/ 495 h 1018"/>
                <a:gd name="T104" fmla="*/ 791 w 1203"/>
                <a:gd name="T105" fmla="*/ 442 h 1018"/>
                <a:gd name="T106" fmla="*/ 857 w 1203"/>
                <a:gd name="T107" fmla="*/ 374 h 1018"/>
                <a:gd name="T108" fmla="*/ 779 w 1203"/>
                <a:gd name="T109" fmla="*/ 377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03" h="1018">
                  <a:moveTo>
                    <a:pt x="715" y="368"/>
                  </a:moveTo>
                  <a:cubicBezTo>
                    <a:pt x="698" y="368"/>
                    <a:pt x="698" y="368"/>
                    <a:pt x="698" y="368"/>
                  </a:cubicBezTo>
                  <a:cubicBezTo>
                    <a:pt x="692" y="380"/>
                    <a:pt x="692" y="380"/>
                    <a:pt x="692" y="380"/>
                  </a:cubicBezTo>
                  <a:cubicBezTo>
                    <a:pt x="702" y="389"/>
                    <a:pt x="702" y="389"/>
                    <a:pt x="702" y="389"/>
                  </a:cubicBezTo>
                  <a:cubicBezTo>
                    <a:pt x="702" y="390"/>
                    <a:pt x="702" y="390"/>
                    <a:pt x="702" y="390"/>
                  </a:cubicBezTo>
                  <a:cubicBezTo>
                    <a:pt x="702" y="391"/>
                    <a:pt x="702" y="391"/>
                    <a:pt x="702" y="391"/>
                  </a:cubicBezTo>
                  <a:cubicBezTo>
                    <a:pt x="706" y="405"/>
                    <a:pt x="706" y="405"/>
                    <a:pt x="706" y="405"/>
                  </a:cubicBezTo>
                  <a:cubicBezTo>
                    <a:pt x="707" y="406"/>
                    <a:pt x="707" y="406"/>
                    <a:pt x="707" y="406"/>
                  </a:cubicBezTo>
                  <a:cubicBezTo>
                    <a:pt x="707" y="409"/>
                    <a:pt x="707" y="409"/>
                    <a:pt x="707" y="409"/>
                  </a:cubicBezTo>
                  <a:cubicBezTo>
                    <a:pt x="705" y="410"/>
                    <a:pt x="705" y="410"/>
                    <a:pt x="705" y="410"/>
                  </a:cubicBezTo>
                  <a:cubicBezTo>
                    <a:pt x="682" y="422"/>
                    <a:pt x="682" y="422"/>
                    <a:pt x="682" y="422"/>
                  </a:cubicBezTo>
                  <a:cubicBezTo>
                    <a:pt x="681" y="423"/>
                    <a:pt x="681" y="423"/>
                    <a:pt x="681" y="423"/>
                  </a:cubicBezTo>
                  <a:cubicBezTo>
                    <a:pt x="681" y="423"/>
                    <a:pt x="681" y="423"/>
                    <a:pt x="681" y="423"/>
                  </a:cubicBezTo>
                  <a:cubicBezTo>
                    <a:pt x="680" y="423"/>
                    <a:pt x="680" y="423"/>
                    <a:pt x="680" y="423"/>
                  </a:cubicBezTo>
                  <a:cubicBezTo>
                    <a:pt x="679" y="423"/>
                    <a:pt x="679" y="423"/>
                    <a:pt x="679" y="423"/>
                  </a:cubicBezTo>
                  <a:cubicBezTo>
                    <a:pt x="661" y="421"/>
                    <a:pt x="651" y="416"/>
                    <a:pt x="648" y="408"/>
                  </a:cubicBezTo>
                  <a:cubicBezTo>
                    <a:pt x="642" y="396"/>
                    <a:pt x="642" y="396"/>
                    <a:pt x="642" y="396"/>
                  </a:cubicBezTo>
                  <a:cubicBezTo>
                    <a:pt x="610" y="389"/>
                    <a:pt x="610" y="389"/>
                    <a:pt x="610" y="389"/>
                  </a:cubicBezTo>
                  <a:cubicBezTo>
                    <a:pt x="602" y="349"/>
                    <a:pt x="602" y="349"/>
                    <a:pt x="602" y="349"/>
                  </a:cubicBezTo>
                  <a:cubicBezTo>
                    <a:pt x="595" y="348"/>
                    <a:pt x="590" y="345"/>
                    <a:pt x="587" y="341"/>
                  </a:cubicBezTo>
                  <a:cubicBezTo>
                    <a:pt x="586" y="339"/>
                    <a:pt x="586" y="339"/>
                    <a:pt x="586" y="339"/>
                  </a:cubicBezTo>
                  <a:cubicBezTo>
                    <a:pt x="581" y="331"/>
                    <a:pt x="576" y="327"/>
                    <a:pt x="570" y="326"/>
                  </a:cubicBezTo>
                  <a:cubicBezTo>
                    <a:pt x="562" y="323"/>
                    <a:pt x="554" y="316"/>
                    <a:pt x="548" y="307"/>
                  </a:cubicBezTo>
                  <a:cubicBezTo>
                    <a:pt x="535" y="300"/>
                    <a:pt x="535" y="300"/>
                    <a:pt x="535" y="300"/>
                  </a:cubicBezTo>
                  <a:cubicBezTo>
                    <a:pt x="534" y="300"/>
                    <a:pt x="534" y="300"/>
                    <a:pt x="534" y="300"/>
                  </a:cubicBezTo>
                  <a:cubicBezTo>
                    <a:pt x="534" y="300"/>
                    <a:pt x="534" y="300"/>
                    <a:pt x="534" y="300"/>
                  </a:cubicBezTo>
                  <a:cubicBezTo>
                    <a:pt x="534" y="300"/>
                    <a:pt x="534" y="300"/>
                    <a:pt x="534" y="300"/>
                  </a:cubicBezTo>
                  <a:cubicBezTo>
                    <a:pt x="517" y="283"/>
                    <a:pt x="517" y="283"/>
                    <a:pt x="517" y="283"/>
                  </a:cubicBezTo>
                  <a:cubicBezTo>
                    <a:pt x="517" y="283"/>
                    <a:pt x="517" y="283"/>
                    <a:pt x="517" y="283"/>
                  </a:cubicBezTo>
                  <a:cubicBezTo>
                    <a:pt x="513" y="268"/>
                    <a:pt x="513" y="268"/>
                    <a:pt x="513" y="268"/>
                  </a:cubicBezTo>
                  <a:cubicBezTo>
                    <a:pt x="513" y="267"/>
                    <a:pt x="513" y="267"/>
                    <a:pt x="513" y="267"/>
                  </a:cubicBezTo>
                  <a:cubicBezTo>
                    <a:pt x="547" y="220"/>
                    <a:pt x="547" y="220"/>
                    <a:pt x="547" y="220"/>
                  </a:cubicBezTo>
                  <a:cubicBezTo>
                    <a:pt x="548" y="217"/>
                    <a:pt x="549" y="215"/>
                    <a:pt x="548" y="214"/>
                  </a:cubicBezTo>
                  <a:cubicBezTo>
                    <a:pt x="542" y="199"/>
                    <a:pt x="542" y="199"/>
                    <a:pt x="542" y="199"/>
                  </a:cubicBezTo>
                  <a:cubicBezTo>
                    <a:pt x="524" y="207"/>
                    <a:pt x="524" y="207"/>
                    <a:pt x="524" y="207"/>
                  </a:cubicBezTo>
                  <a:cubicBezTo>
                    <a:pt x="523" y="207"/>
                    <a:pt x="523" y="207"/>
                    <a:pt x="523" y="207"/>
                  </a:cubicBezTo>
                  <a:cubicBezTo>
                    <a:pt x="523" y="208"/>
                    <a:pt x="523" y="208"/>
                    <a:pt x="523" y="208"/>
                  </a:cubicBezTo>
                  <a:cubicBezTo>
                    <a:pt x="522" y="208"/>
                    <a:pt x="522" y="208"/>
                    <a:pt x="522" y="208"/>
                  </a:cubicBezTo>
                  <a:cubicBezTo>
                    <a:pt x="475" y="211"/>
                    <a:pt x="475" y="211"/>
                    <a:pt x="475" y="211"/>
                  </a:cubicBezTo>
                  <a:cubicBezTo>
                    <a:pt x="457" y="215"/>
                    <a:pt x="457" y="215"/>
                    <a:pt x="457" y="215"/>
                  </a:cubicBezTo>
                  <a:cubicBezTo>
                    <a:pt x="451" y="221"/>
                    <a:pt x="451" y="221"/>
                    <a:pt x="451" y="221"/>
                  </a:cubicBezTo>
                  <a:cubicBezTo>
                    <a:pt x="448" y="228"/>
                    <a:pt x="448" y="228"/>
                    <a:pt x="448" y="228"/>
                  </a:cubicBezTo>
                  <a:cubicBezTo>
                    <a:pt x="443" y="233"/>
                    <a:pt x="437" y="236"/>
                    <a:pt x="428" y="234"/>
                  </a:cubicBezTo>
                  <a:cubicBezTo>
                    <a:pt x="428" y="234"/>
                    <a:pt x="428" y="234"/>
                    <a:pt x="428" y="234"/>
                  </a:cubicBezTo>
                  <a:cubicBezTo>
                    <a:pt x="427" y="233"/>
                    <a:pt x="427" y="233"/>
                    <a:pt x="427" y="233"/>
                  </a:cubicBezTo>
                  <a:cubicBezTo>
                    <a:pt x="411" y="221"/>
                    <a:pt x="411" y="221"/>
                    <a:pt x="411" y="221"/>
                  </a:cubicBezTo>
                  <a:cubicBezTo>
                    <a:pt x="410" y="195"/>
                    <a:pt x="410" y="195"/>
                    <a:pt x="410" y="195"/>
                  </a:cubicBezTo>
                  <a:cubicBezTo>
                    <a:pt x="401" y="189"/>
                    <a:pt x="396" y="182"/>
                    <a:pt x="394" y="177"/>
                  </a:cubicBezTo>
                  <a:cubicBezTo>
                    <a:pt x="390" y="154"/>
                    <a:pt x="390" y="154"/>
                    <a:pt x="390" y="154"/>
                  </a:cubicBezTo>
                  <a:cubicBezTo>
                    <a:pt x="379" y="141"/>
                    <a:pt x="379" y="141"/>
                    <a:pt x="379" y="141"/>
                  </a:cubicBezTo>
                  <a:cubicBezTo>
                    <a:pt x="367" y="132"/>
                    <a:pt x="367" y="132"/>
                    <a:pt x="367" y="132"/>
                  </a:cubicBezTo>
                  <a:cubicBezTo>
                    <a:pt x="362" y="129"/>
                    <a:pt x="362" y="129"/>
                    <a:pt x="362" y="129"/>
                  </a:cubicBezTo>
                  <a:cubicBezTo>
                    <a:pt x="381" y="104"/>
                    <a:pt x="381" y="104"/>
                    <a:pt x="381" y="104"/>
                  </a:cubicBezTo>
                  <a:cubicBezTo>
                    <a:pt x="385" y="91"/>
                    <a:pt x="385" y="91"/>
                    <a:pt x="385" y="91"/>
                  </a:cubicBezTo>
                  <a:cubicBezTo>
                    <a:pt x="364" y="64"/>
                    <a:pt x="364" y="64"/>
                    <a:pt x="364" y="64"/>
                  </a:cubicBezTo>
                  <a:cubicBezTo>
                    <a:pt x="363" y="64"/>
                    <a:pt x="363" y="64"/>
                    <a:pt x="363" y="64"/>
                  </a:cubicBezTo>
                  <a:cubicBezTo>
                    <a:pt x="363" y="63"/>
                    <a:pt x="363" y="63"/>
                    <a:pt x="363" y="63"/>
                  </a:cubicBezTo>
                  <a:cubicBezTo>
                    <a:pt x="354" y="42"/>
                    <a:pt x="354" y="42"/>
                    <a:pt x="354" y="42"/>
                  </a:cubicBezTo>
                  <a:cubicBezTo>
                    <a:pt x="354" y="41"/>
                    <a:pt x="354" y="41"/>
                    <a:pt x="354" y="41"/>
                  </a:cubicBezTo>
                  <a:cubicBezTo>
                    <a:pt x="354" y="41"/>
                    <a:pt x="354" y="41"/>
                    <a:pt x="354" y="41"/>
                  </a:cubicBezTo>
                  <a:cubicBezTo>
                    <a:pt x="352" y="30"/>
                    <a:pt x="352" y="30"/>
                    <a:pt x="352" y="30"/>
                  </a:cubicBezTo>
                  <a:cubicBezTo>
                    <a:pt x="338" y="20"/>
                    <a:pt x="338" y="20"/>
                    <a:pt x="338" y="20"/>
                  </a:cubicBezTo>
                  <a:cubicBezTo>
                    <a:pt x="338" y="19"/>
                    <a:pt x="338" y="19"/>
                    <a:pt x="338" y="19"/>
                  </a:cubicBezTo>
                  <a:cubicBezTo>
                    <a:pt x="338" y="19"/>
                    <a:pt x="338" y="19"/>
                    <a:pt x="338" y="19"/>
                  </a:cubicBezTo>
                  <a:cubicBezTo>
                    <a:pt x="338" y="19"/>
                    <a:pt x="338" y="19"/>
                    <a:pt x="338" y="19"/>
                  </a:cubicBezTo>
                  <a:cubicBezTo>
                    <a:pt x="323" y="3"/>
                    <a:pt x="323" y="3"/>
                    <a:pt x="323" y="3"/>
                  </a:cubicBezTo>
                  <a:cubicBezTo>
                    <a:pt x="304" y="0"/>
                    <a:pt x="304" y="0"/>
                    <a:pt x="304" y="0"/>
                  </a:cubicBezTo>
                  <a:cubicBezTo>
                    <a:pt x="283" y="6"/>
                    <a:pt x="283" y="6"/>
                    <a:pt x="283" y="6"/>
                  </a:cubicBezTo>
                  <a:cubicBezTo>
                    <a:pt x="280" y="10"/>
                    <a:pt x="280" y="10"/>
                    <a:pt x="280" y="10"/>
                  </a:cubicBezTo>
                  <a:cubicBezTo>
                    <a:pt x="277" y="40"/>
                    <a:pt x="277" y="40"/>
                    <a:pt x="277" y="40"/>
                  </a:cubicBezTo>
                  <a:cubicBezTo>
                    <a:pt x="277" y="73"/>
                    <a:pt x="277" y="73"/>
                    <a:pt x="277" y="73"/>
                  </a:cubicBezTo>
                  <a:cubicBezTo>
                    <a:pt x="273" y="74"/>
                    <a:pt x="273" y="74"/>
                    <a:pt x="273" y="74"/>
                  </a:cubicBezTo>
                  <a:cubicBezTo>
                    <a:pt x="253" y="81"/>
                    <a:pt x="253" y="81"/>
                    <a:pt x="253" y="81"/>
                  </a:cubicBezTo>
                  <a:cubicBezTo>
                    <a:pt x="253" y="81"/>
                    <a:pt x="253" y="81"/>
                    <a:pt x="253" y="81"/>
                  </a:cubicBezTo>
                  <a:cubicBezTo>
                    <a:pt x="253" y="82"/>
                    <a:pt x="253" y="82"/>
                    <a:pt x="253" y="82"/>
                  </a:cubicBezTo>
                  <a:cubicBezTo>
                    <a:pt x="253" y="82"/>
                    <a:pt x="253" y="82"/>
                    <a:pt x="253" y="82"/>
                  </a:cubicBezTo>
                  <a:cubicBezTo>
                    <a:pt x="234" y="83"/>
                    <a:pt x="234" y="83"/>
                    <a:pt x="234" y="83"/>
                  </a:cubicBezTo>
                  <a:cubicBezTo>
                    <a:pt x="225" y="88"/>
                    <a:pt x="214" y="94"/>
                    <a:pt x="203" y="98"/>
                  </a:cubicBezTo>
                  <a:cubicBezTo>
                    <a:pt x="201" y="99"/>
                    <a:pt x="201" y="99"/>
                    <a:pt x="201" y="99"/>
                  </a:cubicBezTo>
                  <a:cubicBezTo>
                    <a:pt x="201" y="99"/>
                    <a:pt x="201" y="99"/>
                    <a:pt x="201" y="99"/>
                  </a:cubicBezTo>
                  <a:cubicBezTo>
                    <a:pt x="200" y="99"/>
                    <a:pt x="200" y="99"/>
                    <a:pt x="200" y="99"/>
                  </a:cubicBezTo>
                  <a:cubicBezTo>
                    <a:pt x="164" y="91"/>
                    <a:pt x="164" y="91"/>
                    <a:pt x="164" y="91"/>
                  </a:cubicBezTo>
                  <a:cubicBezTo>
                    <a:pt x="149" y="106"/>
                    <a:pt x="149" y="106"/>
                    <a:pt x="149" y="106"/>
                  </a:cubicBezTo>
                  <a:cubicBezTo>
                    <a:pt x="146" y="111"/>
                    <a:pt x="138" y="115"/>
                    <a:pt x="129" y="117"/>
                  </a:cubicBezTo>
                  <a:cubicBezTo>
                    <a:pt x="107" y="135"/>
                    <a:pt x="107" y="135"/>
                    <a:pt x="107" y="135"/>
                  </a:cubicBezTo>
                  <a:cubicBezTo>
                    <a:pt x="95" y="153"/>
                    <a:pt x="95" y="153"/>
                    <a:pt x="95" y="153"/>
                  </a:cubicBezTo>
                  <a:cubicBezTo>
                    <a:pt x="95" y="154"/>
                    <a:pt x="95" y="154"/>
                    <a:pt x="95" y="154"/>
                  </a:cubicBezTo>
                  <a:cubicBezTo>
                    <a:pt x="94" y="155"/>
                    <a:pt x="94" y="155"/>
                    <a:pt x="94" y="155"/>
                  </a:cubicBezTo>
                  <a:cubicBezTo>
                    <a:pt x="88" y="164"/>
                    <a:pt x="82" y="172"/>
                    <a:pt x="78" y="175"/>
                  </a:cubicBezTo>
                  <a:cubicBezTo>
                    <a:pt x="66" y="191"/>
                    <a:pt x="66" y="191"/>
                    <a:pt x="66" y="191"/>
                  </a:cubicBezTo>
                  <a:cubicBezTo>
                    <a:pt x="66" y="192"/>
                    <a:pt x="66" y="192"/>
                    <a:pt x="66" y="192"/>
                  </a:cubicBezTo>
                  <a:cubicBezTo>
                    <a:pt x="65" y="193"/>
                    <a:pt x="65" y="193"/>
                    <a:pt x="65" y="193"/>
                  </a:cubicBezTo>
                  <a:cubicBezTo>
                    <a:pt x="57" y="198"/>
                    <a:pt x="57" y="198"/>
                    <a:pt x="57" y="198"/>
                  </a:cubicBezTo>
                  <a:cubicBezTo>
                    <a:pt x="52" y="200"/>
                    <a:pt x="47" y="201"/>
                    <a:pt x="42" y="201"/>
                  </a:cubicBezTo>
                  <a:cubicBezTo>
                    <a:pt x="16" y="199"/>
                    <a:pt x="16" y="199"/>
                    <a:pt x="16" y="199"/>
                  </a:cubicBezTo>
                  <a:cubicBezTo>
                    <a:pt x="10" y="209"/>
                    <a:pt x="10" y="209"/>
                    <a:pt x="10" y="209"/>
                  </a:cubicBezTo>
                  <a:cubicBezTo>
                    <a:pt x="0" y="226"/>
                    <a:pt x="0" y="226"/>
                    <a:pt x="0" y="226"/>
                  </a:cubicBezTo>
                  <a:cubicBezTo>
                    <a:pt x="4" y="243"/>
                    <a:pt x="4" y="243"/>
                    <a:pt x="4" y="243"/>
                  </a:cubicBezTo>
                  <a:cubicBezTo>
                    <a:pt x="2" y="284"/>
                    <a:pt x="2" y="284"/>
                    <a:pt x="2" y="284"/>
                  </a:cubicBezTo>
                  <a:cubicBezTo>
                    <a:pt x="10" y="296"/>
                    <a:pt x="10" y="296"/>
                    <a:pt x="10" y="296"/>
                  </a:cubicBezTo>
                  <a:cubicBezTo>
                    <a:pt x="10" y="297"/>
                    <a:pt x="10" y="297"/>
                    <a:pt x="10" y="297"/>
                  </a:cubicBezTo>
                  <a:cubicBezTo>
                    <a:pt x="13" y="307"/>
                    <a:pt x="13" y="307"/>
                    <a:pt x="13" y="307"/>
                  </a:cubicBezTo>
                  <a:cubicBezTo>
                    <a:pt x="28" y="307"/>
                    <a:pt x="28" y="307"/>
                    <a:pt x="28" y="307"/>
                  </a:cubicBezTo>
                  <a:cubicBezTo>
                    <a:pt x="53" y="312"/>
                    <a:pt x="53" y="312"/>
                    <a:pt x="53" y="312"/>
                  </a:cubicBezTo>
                  <a:cubicBezTo>
                    <a:pt x="86" y="314"/>
                    <a:pt x="86" y="314"/>
                    <a:pt x="86" y="314"/>
                  </a:cubicBezTo>
                  <a:cubicBezTo>
                    <a:pt x="100" y="312"/>
                    <a:pt x="100" y="312"/>
                    <a:pt x="100" y="312"/>
                  </a:cubicBezTo>
                  <a:cubicBezTo>
                    <a:pt x="103" y="312"/>
                    <a:pt x="103" y="312"/>
                    <a:pt x="103" y="312"/>
                  </a:cubicBezTo>
                  <a:cubicBezTo>
                    <a:pt x="104" y="312"/>
                    <a:pt x="104" y="312"/>
                    <a:pt x="104" y="312"/>
                  </a:cubicBezTo>
                  <a:cubicBezTo>
                    <a:pt x="132" y="323"/>
                    <a:pt x="132" y="323"/>
                    <a:pt x="132" y="323"/>
                  </a:cubicBezTo>
                  <a:cubicBezTo>
                    <a:pt x="132" y="323"/>
                    <a:pt x="132" y="323"/>
                    <a:pt x="132" y="323"/>
                  </a:cubicBezTo>
                  <a:cubicBezTo>
                    <a:pt x="133" y="323"/>
                    <a:pt x="133" y="323"/>
                    <a:pt x="133" y="323"/>
                  </a:cubicBezTo>
                  <a:cubicBezTo>
                    <a:pt x="148" y="334"/>
                    <a:pt x="148" y="334"/>
                    <a:pt x="148" y="334"/>
                  </a:cubicBezTo>
                  <a:cubicBezTo>
                    <a:pt x="180" y="346"/>
                    <a:pt x="180" y="346"/>
                    <a:pt x="180" y="346"/>
                  </a:cubicBezTo>
                  <a:cubicBezTo>
                    <a:pt x="181" y="346"/>
                    <a:pt x="181" y="346"/>
                    <a:pt x="181" y="346"/>
                  </a:cubicBezTo>
                  <a:cubicBezTo>
                    <a:pt x="202" y="359"/>
                    <a:pt x="202" y="359"/>
                    <a:pt x="202" y="359"/>
                  </a:cubicBezTo>
                  <a:cubicBezTo>
                    <a:pt x="253" y="406"/>
                    <a:pt x="253" y="406"/>
                    <a:pt x="253" y="406"/>
                  </a:cubicBezTo>
                  <a:cubicBezTo>
                    <a:pt x="277" y="417"/>
                    <a:pt x="277" y="417"/>
                    <a:pt x="277" y="417"/>
                  </a:cubicBezTo>
                  <a:cubicBezTo>
                    <a:pt x="286" y="412"/>
                    <a:pt x="286" y="412"/>
                    <a:pt x="286" y="412"/>
                  </a:cubicBezTo>
                  <a:cubicBezTo>
                    <a:pt x="296" y="395"/>
                    <a:pt x="296" y="395"/>
                    <a:pt x="296" y="395"/>
                  </a:cubicBezTo>
                  <a:cubicBezTo>
                    <a:pt x="290" y="366"/>
                    <a:pt x="290" y="366"/>
                    <a:pt x="290" y="366"/>
                  </a:cubicBezTo>
                  <a:cubicBezTo>
                    <a:pt x="290" y="358"/>
                    <a:pt x="297" y="352"/>
                    <a:pt x="309" y="347"/>
                  </a:cubicBezTo>
                  <a:cubicBezTo>
                    <a:pt x="311" y="346"/>
                    <a:pt x="311" y="346"/>
                    <a:pt x="311" y="346"/>
                  </a:cubicBezTo>
                  <a:cubicBezTo>
                    <a:pt x="376" y="384"/>
                    <a:pt x="376" y="384"/>
                    <a:pt x="376" y="384"/>
                  </a:cubicBezTo>
                  <a:cubicBezTo>
                    <a:pt x="383" y="382"/>
                    <a:pt x="383" y="382"/>
                    <a:pt x="383" y="382"/>
                  </a:cubicBezTo>
                  <a:cubicBezTo>
                    <a:pt x="398" y="373"/>
                    <a:pt x="398" y="373"/>
                    <a:pt x="398" y="373"/>
                  </a:cubicBezTo>
                  <a:cubicBezTo>
                    <a:pt x="400" y="373"/>
                    <a:pt x="400" y="373"/>
                    <a:pt x="400" y="373"/>
                  </a:cubicBezTo>
                  <a:cubicBezTo>
                    <a:pt x="409" y="374"/>
                    <a:pt x="409" y="374"/>
                    <a:pt x="409" y="374"/>
                  </a:cubicBezTo>
                  <a:cubicBezTo>
                    <a:pt x="421" y="364"/>
                    <a:pt x="421" y="364"/>
                    <a:pt x="421" y="364"/>
                  </a:cubicBezTo>
                  <a:cubicBezTo>
                    <a:pt x="423" y="363"/>
                    <a:pt x="423" y="363"/>
                    <a:pt x="423" y="363"/>
                  </a:cubicBezTo>
                  <a:cubicBezTo>
                    <a:pt x="427" y="365"/>
                    <a:pt x="427" y="365"/>
                    <a:pt x="427" y="365"/>
                  </a:cubicBezTo>
                  <a:cubicBezTo>
                    <a:pt x="465" y="391"/>
                    <a:pt x="465" y="391"/>
                    <a:pt x="465" y="391"/>
                  </a:cubicBezTo>
                  <a:cubicBezTo>
                    <a:pt x="466" y="392"/>
                    <a:pt x="466" y="392"/>
                    <a:pt x="466" y="392"/>
                  </a:cubicBezTo>
                  <a:cubicBezTo>
                    <a:pt x="490" y="412"/>
                    <a:pt x="490" y="412"/>
                    <a:pt x="490" y="412"/>
                  </a:cubicBezTo>
                  <a:cubicBezTo>
                    <a:pt x="496" y="417"/>
                    <a:pt x="505" y="424"/>
                    <a:pt x="512" y="435"/>
                  </a:cubicBezTo>
                  <a:cubicBezTo>
                    <a:pt x="524" y="447"/>
                    <a:pt x="524" y="447"/>
                    <a:pt x="524" y="447"/>
                  </a:cubicBezTo>
                  <a:cubicBezTo>
                    <a:pt x="533" y="446"/>
                    <a:pt x="533" y="446"/>
                    <a:pt x="533" y="446"/>
                  </a:cubicBezTo>
                  <a:cubicBezTo>
                    <a:pt x="544" y="426"/>
                    <a:pt x="544" y="426"/>
                    <a:pt x="544" y="426"/>
                  </a:cubicBezTo>
                  <a:cubicBezTo>
                    <a:pt x="566" y="442"/>
                    <a:pt x="566" y="442"/>
                    <a:pt x="566" y="442"/>
                  </a:cubicBezTo>
                  <a:cubicBezTo>
                    <a:pt x="567" y="442"/>
                    <a:pt x="567" y="442"/>
                    <a:pt x="567" y="442"/>
                  </a:cubicBezTo>
                  <a:cubicBezTo>
                    <a:pt x="568" y="442"/>
                    <a:pt x="568" y="442"/>
                    <a:pt x="568" y="442"/>
                  </a:cubicBezTo>
                  <a:cubicBezTo>
                    <a:pt x="568" y="442"/>
                    <a:pt x="568" y="442"/>
                    <a:pt x="568" y="442"/>
                  </a:cubicBezTo>
                  <a:cubicBezTo>
                    <a:pt x="586" y="464"/>
                    <a:pt x="586" y="464"/>
                    <a:pt x="586" y="464"/>
                  </a:cubicBezTo>
                  <a:cubicBezTo>
                    <a:pt x="633" y="500"/>
                    <a:pt x="633" y="500"/>
                    <a:pt x="633" y="500"/>
                  </a:cubicBezTo>
                  <a:cubicBezTo>
                    <a:pt x="633" y="500"/>
                    <a:pt x="633" y="500"/>
                    <a:pt x="633" y="500"/>
                  </a:cubicBezTo>
                  <a:cubicBezTo>
                    <a:pt x="647" y="516"/>
                    <a:pt x="647" y="516"/>
                    <a:pt x="647" y="516"/>
                  </a:cubicBezTo>
                  <a:cubicBezTo>
                    <a:pt x="688" y="504"/>
                    <a:pt x="688" y="504"/>
                    <a:pt x="688" y="504"/>
                  </a:cubicBezTo>
                  <a:cubicBezTo>
                    <a:pt x="690" y="535"/>
                    <a:pt x="690" y="535"/>
                    <a:pt x="690" y="535"/>
                  </a:cubicBezTo>
                  <a:cubicBezTo>
                    <a:pt x="708" y="553"/>
                    <a:pt x="708" y="553"/>
                    <a:pt x="708" y="553"/>
                  </a:cubicBezTo>
                  <a:cubicBezTo>
                    <a:pt x="708" y="553"/>
                    <a:pt x="708" y="553"/>
                    <a:pt x="708" y="553"/>
                  </a:cubicBezTo>
                  <a:cubicBezTo>
                    <a:pt x="708" y="554"/>
                    <a:pt x="708" y="554"/>
                    <a:pt x="708" y="554"/>
                  </a:cubicBezTo>
                  <a:cubicBezTo>
                    <a:pt x="723" y="576"/>
                    <a:pt x="723" y="576"/>
                    <a:pt x="723" y="576"/>
                  </a:cubicBezTo>
                  <a:cubicBezTo>
                    <a:pt x="723" y="577"/>
                    <a:pt x="723" y="577"/>
                    <a:pt x="723" y="577"/>
                  </a:cubicBezTo>
                  <a:cubicBezTo>
                    <a:pt x="723" y="578"/>
                    <a:pt x="723" y="578"/>
                    <a:pt x="723" y="578"/>
                  </a:cubicBezTo>
                  <a:cubicBezTo>
                    <a:pt x="723" y="579"/>
                    <a:pt x="723" y="579"/>
                    <a:pt x="723" y="579"/>
                  </a:cubicBezTo>
                  <a:cubicBezTo>
                    <a:pt x="739" y="652"/>
                    <a:pt x="739" y="652"/>
                    <a:pt x="739" y="652"/>
                  </a:cubicBezTo>
                  <a:cubicBezTo>
                    <a:pt x="755" y="682"/>
                    <a:pt x="755" y="682"/>
                    <a:pt x="755" y="682"/>
                  </a:cubicBezTo>
                  <a:cubicBezTo>
                    <a:pt x="734" y="735"/>
                    <a:pt x="734" y="735"/>
                    <a:pt x="734" y="735"/>
                  </a:cubicBezTo>
                  <a:cubicBezTo>
                    <a:pt x="734" y="739"/>
                    <a:pt x="734" y="739"/>
                    <a:pt x="734" y="739"/>
                  </a:cubicBezTo>
                  <a:cubicBezTo>
                    <a:pt x="716" y="743"/>
                    <a:pt x="716" y="743"/>
                    <a:pt x="716" y="743"/>
                  </a:cubicBezTo>
                  <a:cubicBezTo>
                    <a:pt x="716" y="759"/>
                    <a:pt x="716" y="759"/>
                    <a:pt x="716" y="759"/>
                  </a:cubicBezTo>
                  <a:cubicBezTo>
                    <a:pt x="715" y="760"/>
                    <a:pt x="715" y="760"/>
                    <a:pt x="715" y="760"/>
                  </a:cubicBezTo>
                  <a:cubicBezTo>
                    <a:pt x="697" y="789"/>
                    <a:pt x="697" y="789"/>
                    <a:pt x="697" y="789"/>
                  </a:cubicBezTo>
                  <a:cubicBezTo>
                    <a:pt x="695" y="789"/>
                    <a:pt x="695" y="789"/>
                    <a:pt x="695" y="789"/>
                  </a:cubicBezTo>
                  <a:cubicBezTo>
                    <a:pt x="669" y="791"/>
                    <a:pt x="669" y="791"/>
                    <a:pt x="669" y="791"/>
                  </a:cubicBezTo>
                  <a:cubicBezTo>
                    <a:pt x="644" y="812"/>
                    <a:pt x="644" y="812"/>
                    <a:pt x="644" y="812"/>
                  </a:cubicBezTo>
                  <a:cubicBezTo>
                    <a:pt x="647" y="816"/>
                    <a:pt x="651" y="818"/>
                    <a:pt x="659" y="821"/>
                  </a:cubicBezTo>
                  <a:cubicBezTo>
                    <a:pt x="669" y="824"/>
                    <a:pt x="670" y="833"/>
                    <a:pt x="665" y="847"/>
                  </a:cubicBezTo>
                  <a:cubicBezTo>
                    <a:pt x="665" y="848"/>
                    <a:pt x="665" y="848"/>
                    <a:pt x="665" y="848"/>
                  </a:cubicBezTo>
                  <a:cubicBezTo>
                    <a:pt x="647" y="866"/>
                    <a:pt x="647" y="866"/>
                    <a:pt x="647" y="866"/>
                  </a:cubicBezTo>
                  <a:cubicBezTo>
                    <a:pt x="646" y="866"/>
                    <a:pt x="646" y="866"/>
                    <a:pt x="646" y="866"/>
                  </a:cubicBezTo>
                  <a:cubicBezTo>
                    <a:pt x="645" y="868"/>
                    <a:pt x="645" y="868"/>
                    <a:pt x="645" y="868"/>
                  </a:cubicBezTo>
                  <a:cubicBezTo>
                    <a:pt x="644" y="868"/>
                    <a:pt x="644" y="868"/>
                    <a:pt x="644" y="868"/>
                  </a:cubicBezTo>
                  <a:cubicBezTo>
                    <a:pt x="643" y="868"/>
                    <a:pt x="643" y="868"/>
                    <a:pt x="643" y="868"/>
                  </a:cubicBezTo>
                  <a:cubicBezTo>
                    <a:pt x="592" y="861"/>
                    <a:pt x="592" y="861"/>
                    <a:pt x="592" y="861"/>
                  </a:cubicBezTo>
                  <a:cubicBezTo>
                    <a:pt x="591" y="879"/>
                    <a:pt x="591" y="879"/>
                    <a:pt x="591" y="879"/>
                  </a:cubicBezTo>
                  <a:cubicBezTo>
                    <a:pt x="596" y="917"/>
                    <a:pt x="596" y="917"/>
                    <a:pt x="596" y="917"/>
                  </a:cubicBezTo>
                  <a:cubicBezTo>
                    <a:pt x="639" y="935"/>
                    <a:pt x="639" y="935"/>
                    <a:pt x="639" y="935"/>
                  </a:cubicBezTo>
                  <a:cubicBezTo>
                    <a:pt x="639" y="937"/>
                    <a:pt x="639" y="937"/>
                    <a:pt x="639" y="937"/>
                  </a:cubicBezTo>
                  <a:cubicBezTo>
                    <a:pt x="639" y="937"/>
                    <a:pt x="639" y="937"/>
                    <a:pt x="639" y="937"/>
                  </a:cubicBezTo>
                  <a:cubicBezTo>
                    <a:pt x="654" y="932"/>
                    <a:pt x="654" y="932"/>
                    <a:pt x="654" y="932"/>
                  </a:cubicBezTo>
                  <a:cubicBezTo>
                    <a:pt x="656" y="931"/>
                    <a:pt x="656" y="931"/>
                    <a:pt x="656" y="931"/>
                  </a:cubicBezTo>
                  <a:cubicBezTo>
                    <a:pt x="658" y="930"/>
                    <a:pt x="658" y="930"/>
                    <a:pt x="658" y="930"/>
                  </a:cubicBezTo>
                  <a:cubicBezTo>
                    <a:pt x="659" y="932"/>
                    <a:pt x="659" y="932"/>
                    <a:pt x="659" y="932"/>
                  </a:cubicBezTo>
                  <a:cubicBezTo>
                    <a:pt x="660" y="932"/>
                    <a:pt x="660" y="932"/>
                    <a:pt x="660" y="932"/>
                  </a:cubicBezTo>
                  <a:cubicBezTo>
                    <a:pt x="671" y="938"/>
                    <a:pt x="671" y="938"/>
                    <a:pt x="671" y="938"/>
                  </a:cubicBezTo>
                  <a:cubicBezTo>
                    <a:pt x="689" y="938"/>
                    <a:pt x="689" y="938"/>
                    <a:pt x="689" y="938"/>
                  </a:cubicBezTo>
                  <a:cubicBezTo>
                    <a:pt x="696" y="937"/>
                    <a:pt x="696" y="937"/>
                    <a:pt x="696" y="937"/>
                  </a:cubicBezTo>
                  <a:cubicBezTo>
                    <a:pt x="689" y="917"/>
                    <a:pt x="689" y="917"/>
                    <a:pt x="689" y="917"/>
                  </a:cubicBezTo>
                  <a:cubicBezTo>
                    <a:pt x="689" y="917"/>
                    <a:pt x="689" y="917"/>
                    <a:pt x="689" y="917"/>
                  </a:cubicBezTo>
                  <a:cubicBezTo>
                    <a:pt x="689" y="917"/>
                    <a:pt x="689" y="917"/>
                    <a:pt x="689" y="917"/>
                  </a:cubicBezTo>
                  <a:cubicBezTo>
                    <a:pt x="685" y="896"/>
                    <a:pt x="685" y="896"/>
                    <a:pt x="685" y="896"/>
                  </a:cubicBezTo>
                  <a:cubicBezTo>
                    <a:pt x="685" y="895"/>
                    <a:pt x="685" y="895"/>
                    <a:pt x="685" y="895"/>
                  </a:cubicBezTo>
                  <a:cubicBezTo>
                    <a:pt x="685" y="893"/>
                    <a:pt x="685" y="893"/>
                    <a:pt x="685" y="893"/>
                  </a:cubicBezTo>
                  <a:cubicBezTo>
                    <a:pt x="686" y="892"/>
                    <a:pt x="686" y="892"/>
                    <a:pt x="686" y="892"/>
                  </a:cubicBezTo>
                  <a:cubicBezTo>
                    <a:pt x="686" y="891"/>
                    <a:pt x="686" y="891"/>
                    <a:pt x="686" y="891"/>
                  </a:cubicBezTo>
                  <a:cubicBezTo>
                    <a:pt x="692" y="883"/>
                    <a:pt x="692" y="883"/>
                    <a:pt x="692" y="883"/>
                  </a:cubicBezTo>
                  <a:cubicBezTo>
                    <a:pt x="695" y="881"/>
                    <a:pt x="695" y="881"/>
                    <a:pt x="695" y="881"/>
                  </a:cubicBezTo>
                  <a:cubicBezTo>
                    <a:pt x="695" y="881"/>
                    <a:pt x="695" y="881"/>
                    <a:pt x="695" y="881"/>
                  </a:cubicBezTo>
                  <a:cubicBezTo>
                    <a:pt x="696" y="880"/>
                    <a:pt x="696" y="880"/>
                    <a:pt x="696" y="880"/>
                  </a:cubicBezTo>
                  <a:cubicBezTo>
                    <a:pt x="707" y="864"/>
                    <a:pt x="707" y="864"/>
                    <a:pt x="707" y="864"/>
                  </a:cubicBezTo>
                  <a:cubicBezTo>
                    <a:pt x="708" y="863"/>
                    <a:pt x="708" y="863"/>
                    <a:pt x="708" y="863"/>
                  </a:cubicBezTo>
                  <a:cubicBezTo>
                    <a:pt x="727" y="848"/>
                    <a:pt x="727" y="848"/>
                    <a:pt x="727" y="848"/>
                  </a:cubicBezTo>
                  <a:cubicBezTo>
                    <a:pt x="728" y="848"/>
                    <a:pt x="728" y="848"/>
                    <a:pt x="728" y="848"/>
                  </a:cubicBezTo>
                  <a:cubicBezTo>
                    <a:pt x="728" y="847"/>
                    <a:pt x="728" y="847"/>
                    <a:pt x="728" y="847"/>
                  </a:cubicBezTo>
                  <a:cubicBezTo>
                    <a:pt x="729" y="847"/>
                    <a:pt x="729" y="847"/>
                    <a:pt x="729" y="847"/>
                  </a:cubicBezTo>
                  <a:cubicBezTo>
                    <a:pt x="729" y="847"/>
                    <a:pt x="729" y="847"/>
                    <a:pt x="729" y="847"/>
                  </a:cubicBezTo>
                  <a:cubicBezTo>
                    <a:pt x="753" y="844"/>
                    <a:pt x="753" y="844"/>
                    <a:pt x="753" y="844"/>
                  </a:cubicBezTo>
                  <a:cubicBezTo>
                    <a:pt x="753" y="850"/>
                    <a:pt x="753" y="850"/>
                    <a:pt x="753" y="850"/>
                  </a:cubicBezTo>
                  <a:cubicBezTo>
                    <a:pt x="753" y="858"/>
                    <a:pt x="754" y="863"/>
                    <a:pt x="755" y="866"/>
                  </a:cubicBezTo>
                  <a:cubicBezTo>
                    <a:pt x="759" y="876"/>
                    <a:pt x="759" y="876"/>
                    <a:pt x="759" y="876"/>
                  </a:cubicBezTo>
                  <a:cubicBezTo>
                    <a:pt x="765" y="889"/>
                    <a:pt x="765" y="889"/>
                    <a:pt x="765" y="889"/>
                  </a:cubicBezTo>
                  <a:cubicBezTo>
                    <a:pt x="786" y="901"/>
                    <a:pt x="786" y="901"/>
                    <a:pt x="786" y="901"/>
                  </a:cubicBezTo>
                  <a:cubicBezTo>
                    <a:pt x="844" y="906"/>
                    <a:pt x="844" y="906"/>
                    <a:pt x="844" y="906"/>
                  </a:cubicBezTo>
                  <a:cubicBezTo>
                    <a:pt x="847" y="906"/>
                    <a:pt x="847" y="906"/>
                    <a:pt x="847" y="906"/>
                  </a:cubicBezTo>
                  <a:cubicBezTo>
                    <a:pt x="850" y="906"/>
                    <a:pt x="850" y="906"/>
                    <a:pt x="850" y="906"/>
                  </a:cubicBezTo>
                  <a:cubicBezTo>
                    <a:pt x="850" y="910"/>
                    <a:pt x="850" y="910"/>
                    <a:pt x="850" y="910"/>
                  </a:cubicBezTo>
                  <a:cubicBezTo>
                    <a:pt x="850" y="912"/>
                    <a:pt x="850" y="912"/>
                    <a:pt x="850" y="912"/>
                  </a:cubicBezTo>
                  <a:cubicBezTo>
                    <a:pt x="848" y="931"/>
                    <a:pt x="848" y="931"/>
                    <a:pt x="848" y="931"/>
                  </a:cubicBezTo>
                  <a:cubicBezTo>
                    <a:pt x="865" y="949"/>
                    <a:pt x="865" y="949"/>
                    <a:pt x="865" y="949"/>
                  </a:cubicBezTo>
                  <a:cubicBezTo>
                    <a:pt x="877" y="954"/>
                    <a:pt x="877" y="954"/>
                    <a:pt x="877" y="954"/>
                  </a:cubicBezTo>
                  <a:cubicBezTo>
                    <a:pt x="879" y="955"/>
                    <a:pt x="879" y="955"/>
                    <a:pt x="879" y="955"/>
                  </a:cubicBezTo>
                  <a:cubicBezTo>
                    <a:pt x="879" y="956"/>
                    <a:pt x="879" y="956"/>
                    <a:pt x="879" y="956"/>
                  </a:cubicBezTo>
                  <a:cubicBezTo>
                    <a:pt x="880" y="958"/>
                    <a:pt x="880" y="958"/>
                    <a:pt x="880" y="958"/>
                  </a:cubicBezTo>
                  <a:cubicBezTo>
                    <a:pt x="880" y="965"/>
                    <a:pt x="880" y="965"/>
                    <a:pt x="880" y="965"/>
                  </a:cubicBezTo>
                  <a:cubicBezTo>
                    <a:pt x="880" y="976"/>
                    <a:pt x="880" y="976"/>
                    <a:pt x="880" y="976"/>
                  </a:cubicBezTo>
                  <a:cubicBezTo>
                    <a:pt x="875" y="997"/>
                    <a:pt x="875" y="997"/>
                    <a:pt x="875" y="997"/>
                  </a:cubicBezTo>
                  <a:cubicBezTo>
                    <a:pt x="882" y="1002"/>
                    <a:pt x="882" y="1002"/>
                    <a:pt x="882" y="1002"/>
                  </a:cubicBezTo>
                  <a:cubicBezTo>
                    <a:pt x="891" y="1001"/>
                    <a:pt x="898" y="1001"/>
                    <a:pt x="906" y="1007"/>
                  </a:cubicBezTo>
                  <a:cubicBezTo>
                    <a:pt x="930" y="1018"/>
                    <a:pt x="930" y="1018"/>
                    <a:pt x="930" y="1018"/>
                  </a:cubicBezTo>
                  <a:cubicBezTo>
                    <a:pt x="945" y="1007"/>
                    <a:pt x="945" y="1007"/>
                    <a:pt x="945" y="1007"/>
                  </a:cubicBezTo>
                  <a:cubicBezTo>
                    <a:pt x="961" y="990"/>
                    <a:pt x="961" y="990"/>
                    <a:pt x="961" y="990"/>
                  </a:cubicBezTo>
                  <a:cubicBezTo>
                    <a:pt x="962" y="982"/>
                    <a:pt x="962" y="982"/>
                    <a:pt x="962" y="982"/>
                  </a:cubicBezTo>
                  <a:cubicBezTo>
                    <a:pt x="963" y="980"/>
                    <a:pt x="963" y="980"/>
                    <a:pt x="963" y="980"/>
                  </a:cubicBezTo>
                  <a:cubicBezTo>
                    <a:pt x="965" y="979"/>
                    <a:pt x="965" y="979"/>
                    <a:pt x="965" y="979"/>
                  </a:cubicBezTo>
                  <a:cubicBezTo>
                    <a:pt x="967" y="977"/>
                    <a:pt x="967" y="977"/>
                    <a:pt x="967" y="977"/>
                  </a:cubicBezTo>
                  <a:cubicBezTo>
                    <a:pt x="967" y="975"/>
                    <a:pt x="967" y="975"/>
                    <a:pt x="967" y="975"/>
                  </a:cubicBezTo>
                  <a:cubicBezTo>
                    <a:pt x="962" y="953"/>
                    <a:pt x="962" y="953"/>
                    <a:pt x="962" y="953"/>
                  </a:cubicBezTo>
                  <a:cubicBezTo>
                    <a:pt x="961" y="941"/>
                    <a:pt x="961" y="941"/>
                    <a:pt x="961" y="941"/>
                  </a:cubicBezTo>
                  <a:cubicBezTo>
                    <a:pt x="960" y="940"/>
                    <a:pt x="960" y="940"/>
                    <a:pt x="960" y="940"/>
                  </a:cubicBezTo>
                  <a:cubicBezTo>
                    <a:pt x="960" y="939"/>
                    <a:pt x="960" y="939"/>
                    <a:pt x="960" y="939"/>
                  </a:cubicBezTo>
                  <a:cubicBezTo>
                    <a:pt x="961" y="938"/>
                    <a:pt x="961" y="938"/>
                    <a:pt x="961" y="938"/>
                  </a:cubicBezTo>
                  <a:cubicBezTo>
                    <a:pt x="961" y="937"/>
                    <a:pt x="961" y="937"/>
                    <a:pt x="961" y="937"/>
                  </a:cubicBezTo>
                  <a:cubicBezTo>
                    <a:pt x="969" y="923"/>
                    <a:pt x="969" y="923"/>
                    <a:pt x="969" y="923"/>
                  </a:cubicBezTo>
                  <a:cubicBezTo>
                    <a:pt x="970" y="922"/>
                    <a:pt x="970" y="922"/>
                    <a:pt x="970" y="922"/>
                  </a:cubicBezTo>
                  <a:cubicBezTo>
                    <a:pt x="970" y="922"/>
                    <a:pt x="970" y="922"/>
                    <a:pt x="970" y="922"/>
                  </a:cubicBezTo>
                  <a:cubicBezTo>
                    <a:pt x="987" y="911"/>
                    <a:pt x="987" y="911"/>
                    <a:pt x="987" y="911"/>
                  </a:cubicBezTo>
                  <a:cubicBezTo>
                    <a:pt x="988" y="911"/>
                    <a:pt x="988" y="911"/>
                    <a:pt x="988" y="911"/>
                  </a:cubicBezTo>
                  <a:cubicBezTo>
                    <a:pt x="1023" y="911"/>
                    <a:pt x="1023" y="911"/>
                    <a:pt x="1023" y="911"/>
                  </a:cubicBezTo>
                  <a:cubicBezTo>
                    <a:pt x="1028" y="908"/>
                    <a:pt x="1028" y="908"/>
                    <a:pt x="1028" y="908"/>
                  </a:cubicBezTo>
                  <a:cubicBezTo>
                    <a:pt x="1027" y="891"/>
                    <a:pt x="1027" y="891"/>
                    <a:pt x="1027" y="891"/>
                  </a:cubicBezTo>
                  <a:cubicBezTo>
                    <a:pt x="1022" y="875"/>
                    <a:pt x="1022" y="875"/>
                    <a:pt x="1022" y="875"/>
                  </a:cubicBezTo>
                  <a:cubicBezTo>
                    <a:pt x="1010" y="856"/>
                    <a:pt x="1010" y="856"/>
                    <a:pt x="1010" y="856"/>
                  </a:cubicBezTo>
                  <a:cubicBezTo>
                    <a:pt x="1009" y="855"/>
                    <a:pt x="1009" y="855"/>
                    <a:pt x="1009" y="855"/>
                  </a:cubicBezTo>
                  <a:cubicBezTo>
                    <a:pt x="1009" y="854"/>
                    <a:pt x="1009" y="854"/>
                    <a:pt x="1009" y="854"/>
                  </a:cubicBezTo>
                  <a:cubicBezTo>
                    <a:pt x="1009" y="827"/>
                    <a:pt x="1009" y="827"/>
                    <a:pt x="1009" y="827"/>
                  </a:cubicBezTo>
                  <a:cubicBezTo>
                    <a:pt x="1009" y="826"/>
                    <a:pt x="1009" y="826"/>
                    <a:pt x="1009" y="826"/>
                  </a:cubicBezTo>
                  <a:cubicBezTo>
                    <a:pt x="1009" y="826"/>
                    <a:pt x="1009" y="826"/>
                    <a:pt x="1009" y="826"/>
                  </a:cubicBezTo>
                  <a:cubicBezTo>
                    <a:pt x="1015" y="810"/>
                    <a:pt x="1015" y="810"/>
                    <a:pt x="1015" y="810"/>
                  </a:cubicBezTo>
                  <a:cubicBezTo>
                    <a:pt x="1015" y="810"/>
                    <a:pt x="1015" y="810"/>
                    <a:pt x="1015" y="810"/>
                  </a:cubicBezTo>
                  <a:cubicBezTo>
                    <a:pt x="1017" y="809"/>
                    <a:pt x="1017" y="809"/>
                    <a:pt x="1017" y="809"/>
                  </a:cubicBezTo>
                  <a:cubicBezTo>
                    <a:pt x="1017" y="809"/>
                    <a:pt x="1017" y="809"/>
                    <a:pt x="1017" y="809"/>
                  </a:cubicBezTo>
                  <a:cubicBezTo>
                    <a:pt x="1045" y="768"/>
                    <a:pt x="1045" y="768"/>
                    <a:pt x="1045" y="768"/>
                  </a:cubicBezTo>
                  <a:cubicBezTo>
                    <a:pt x="1046" y="767"/>
                    <a:pt x="1046" y="767"/>
                    <a:pt x="1046" y="767"/>
                  </a:cubicBezTo>
                  <a:cubicBezTo>
                    <a:pt x="1047" y="767"/>
                    <a:pt x="1047" y="767"/>
                    <a:pt x="1047" y="767"/>
                  </a:cubicBezTo>
                  <a:cubicBezTo>
                    <a:pt x="1049" y="766"/>
                    <a:pt x="1049" y="766"/>
                    <a:pt x="1049" y="766"/>
                  </a:cubicBezTo>
                  <a:cubicBezTo>
                    <a:pt x="1056" y="766"/>
                    <a:pt x="1056" y="766"/>
                    <a:pt x="1056" y="766"/>
                  </a:cubicBezTo>
                  <a:cubicBezTo>
                    <a:pt x="1066" y="767"/>
                    <a:pt x="1066" y="767"/>
                    <a:pt x="1066" y="767"/>
                  </a:cubicBezTo>
                  <a:cubicBezTo>
                    <a:pt x="1090" y="781"/>
                    <a:pt x="1090" y="781"/>
                    <a:pt x="1090" y="781"/>
                  </a:cubicBezTo>
                  <a:cubicBezTo>
                    <a:pt x="1106" y="785"/>
                    <a:pt x="1106" y="785"/>
                    <a:pt x="1106" y="785"/>
                  </a:cubicBezTo>
                  <a:cubicBezTo>
                    <a:pt x="1108" y="778"/>
                    <a:pt x="1108" y="778"/>
                    <a:pt x="1108" y="778"/>
                  </a:cubicBezTo>
                  <a:cubicBezTo>
                    <a:pt x="1105" y="776"/>
                    <a:pt x="1105" y="776"/>
                    <a:pt x="1105" y="776"/>
                  </a:cubicBezTo>
                  <a:cubicBezTo>
                    <a:pt x="1105" y="772"/>
                    <a:pt x="1105" y="772"/>
                    <a:pt x="1105" y="772"/>
                  </a:cubicBezTo>
                  <a:cubicBezTo>
                    <a:pt x="1105" y="766"/>
                    <a:pt x="1108" y="761"/>
                    <a:pt x="1115" y="755"/>
                  </a:cubicBezTo>
                  <a:cubicBezTo>
                    <a:pt x="1134" y="742"/>
                    <a:pt x="1134" y="742"/>
                    <a:pt x="1134" y="742"/>
                  </a:cubicBezTo>
                  <a:cubicBezTo>
                    <a:pt x="1135" y="741"/>
                    <a:pt x="1135" y="741"/>
                    <a:pt x="1135" y="741"/>
                  </a:cubicBezTo>
                  <a:cubicBezTo>
                    <a:pt x="1135" y="741"/>
                    <a:pt x="1135" y="741"/>
                    <a:pt x="1135" y="741"/>
                  </a:cubicBezTo>
                  <a:cubicBezTo>
                    <a:pt x="1135" y="740"/>
                    <a:pt x="1135" y="740"/>
                    <a:pt x="1135" y="740"/>
                  </a:cubicBezTo>
                  <a:cubicBezTo>
                    <a:pt x="1145" y="736"/>
                    <a:pt x="1152" y="734"/>
                    <a:pt x="1156" y="734"/>
                  </a:cubicBezTo>
                  <a:cubicBezTo>
                    <a:pt x="1173" y="732"/>
                    <a:pt x="1173" y="732"/>
                    <a:pt x="1173" y="732"/>
                  </a:cubicBezTo>
                  <a:cubicBezTo>
                    <a:pt x="1175" y="732"/>
                    <a:pt x="1175" y="732"/>
                    <a:pt x="1175" y="732"/>
                  </a:cubicBezTo>
                  <a:cubicBezTo>
                    <a:pt x="1175" y="732"/>
                    <a:pt x="1175" y="732"/>
                    <a:pt x="1175" y="732"/>
                  </a:cubicBezTo>
                  <a:cubicBezTo>
                    <a:pt x="1185" y="734"/>
                    <a:pt x="1185" y="734"/>
                    <a:pt x="1185" y="734"/>
                  </a:cubicBezTo>
                  <a:cubicBezTo>
                    <a:pt x="1193" y="708"/>
                    <a:pt x="1193" y="708"/>
                    <a:pt x="1193" y="708"/>
                  </a:cubicBezTo>
                  <a:cubicBezTo>
                    <a:pt x="1193" y="690"/>
                    <a:pt x="1193" y="690"/>
                    <a:pt x="1193" y="690"/>
                  </a:cubicBezTo>
                  <a:cubicBezTo>
                    <a:pt x="1193" y="678"/>
                    <a:pt x="1193" y="671"/>
                    <a:pt x="1196" y="669"/>
                  </a:cubicBezTo>
                  <a:cubicBezTo>
                    <a:pt x="1203" y="655"/>
                    <a:pt x="1203" y="655"/>
                    <a:pt x="1203" y="655"/>
                  </a:cubicBezTo>
                  <a:cubicBezTo>
                    <a:pt x="1194" y="643"/>
                    <a:pt x="1194" y="643"/>
                    <a:pt x="1194" y="643"/>
                  </a:cubicBezTo>
                  <a:cubicBezTo>
                    <a:pt x="1181" y="634"/>
                    <a:pt x="1181" y="634"/>
                    <a:pt x="1181" y="634"/>
                  </a:cubicBezTo>
                  <a:cubicBezTo>
                    <a:pt x="1155" y="627"/>
                    <a:pt x="1155" y="627"/>
                    <a:pt x="1155" y="627"/>
                  </a:cubicBezTo>
                  <a:cubicBezTo>
                    <a:pt x="1149" y="627"/>
                    <a:pt x="1140" y="621"/>
                    <a:pt x="1124" y="608"/>
                  </a:cubicBezTo>
                  <a:cubicBezTo>
                    <a:pt x="1108" y="600"/>
                    <a:pt x="1108" y="600"/>
                    <a:pt x="1108" y="600"/>
                  </a:cubicBezTo>
                  <a:cubicBezTo>
                    <a:pt x="1107" y="600"/>
                    <a:pt x="1107" y="600"/>
                    <a:pt x="1107" y="600"/>
                  </a:cubicBezTo>
                  <a:cubicBezTo>
                    <a:pt x="1106" y="599"/>
                    <a:pt x="1106" y="599"/>
                    <a:pt x="1106" y="599"/>
                  </a:cubicBezTo>
                  <a:cubicBezTo>
                    <a:pt x="1087" y="576"/>
                    <a:pt x="1087" y="576"/>
                    <a:pt x="1087" y="576"/>
                  </a:cubicBezTo>
                  <a:cubicBezTo>
                    <a:pt x="1069" y="576"/>
                    <a:pt x="1069" y="576"/>
                    <a:pt x="1069" y="576"/>
                  </a:cubicBezTo>
                  <a:cubicBezTo>
                    <a:pt x="1068" y="575"/>
                    <a:pt x="1068" y="575"/>
                    <a:pt x="1068" y="575"/>
                  </a:cubicBezTo>
                  <a:cubicBezTo>
                    <a:pt x="1067" y="575"/>
                    <a:pt x="1067" y="575"/>
                    <a:pt x="1067" y="575"/>
                  </a:cubicBezTo>
                  <a:cubicBezTo>
                    <a:pt x="1051" y="567"/>
                    <a:pt x="1051" y="567"/>
                    <a:pt x="1051" y="567"/>
                  </a:cubicBezTo>
                  <a:cubicBezTo>
                    <a:pt x="1042" y="579"/>
                    <a:pt x="1042" y="579"/>
                    <a:pt x="1042" y="579"/>
                  </a:cubicBezTo>
                  <a:cubicBezTo>
                    <a:pt x="1040" y="629"/>
                    <a:pt x="1040" y="629"/>
                    <a:pt x="1040" y="629"/>
                  </a:cubicBezTo>
                  <a:cubicBezTo>
                    <a:pt x="1043" y="648"/>
                    <a:pt x="1043" y="648"/>
                    <a:pt x="1043" y="648"/>
                  </a:cubicBezTo>
                  <a:cubicBezTo>
                    <a:pt x="1050" y="648"/>
                    <a:pt x="1050" y="648"/>
                    <a:pt x="1050" y="648"/>
                  </a:cubicBezTo>
                  <a:cubicBezTo>
                    <a:pt x="1051" y="649"/>
                    <a:pt x="1051" y="649"/>
                    <a:pt x="1051" y="649"/>
                  </a:cubicBezTo>
                  <a:cubicBezTo>
                    <a:pt x="1066" y="653"/>
                    <a:pt x="1066" y="653"/>
                    <a:pt x="1066" y="653"/>
                  </a:cubicBezTo>
                  <a:cubicBezTo>
                    <a:pt x="1066" y="654"/>
                    <a:pt x="1066" y="654"/>
                    <a:pt x="1066" y="654"/>
                  </a:cubicBezTo>
                  <a:cubicBezTo>
                    <a:pt x="1066" y="655"/>
                    <a:pt x="1066" y="655"/>
                    <a:pt x="1066" y="655"/>
                  </a:cubicBezTo>
                  <a:cubicBezTo>
                    <a:pt x="1073" y="673"/>
                    <a:pt x="1073" y="673"/>
                    <a:pt x="1073" y="673"/>
                  </a:cubicBezTo>
                  <a:cubicBezTo>
                    <a:pt x="1075" y="673"/>
                    <a:pt x="1075" y="673"/>
                    <a:pt x="1075" y="673"/>
                  </a:cubicBezTo>
                  <a:cubicBezTo>
                    <a:pt x="1075" y="674"/>
                    <a:pt x="1075" y="674"/>
                    <a:pt x="1075" y="674"/>
                  </a:cubicBezTo>
                  <a:cubicBezTo>
                    <a:pt x="1075" y="674"/>
                    <a:pt x="1075" y="674"/>
                    <a:pt x="1075" y="674"/>
                  </a:cubicBezTo>
                  <a:cubicBezTo>
                    <a:pt x="1075" y="675"/>
                    <a:pt x="1075" y="675"/>
                    <a:pt x="1075" y="675"/>
                  </a:cubicBezTo>
                  <a:cubicBezTo>
                    <a:pt x="1070" y="708"/>
                    <a:pt x="1070" y="708"/>
                    <a:pt x="1070" y="708"/>
                  </a:cubicBezTo>
                  <a:cubicBezTo>
                    <a:pt x="1070" y="710"/>
                    <a:pt x="1070" y="710"/>
                    <a:pt x="1070" y="710"/>
                  </a:cubicBezTo>
                  <a:cubicBezTo>
                    <a:pt x="1070" y="711"/>
                    <a:pt x="1070" y="711"/>
                    <a:pt x="1070" y="711"/>
                  </a:cubicBezTo>
                  <a:cubicBezTo>
                    <a:pt x="1069" y="712"/>
                    <a:pt x="1069" y="712"/>
                    <a:pt x="1069" y="712"/>
                  </a:cubicBezTo>
                  <a:cubicBezTo>
                    <a:pt x="1064" y="715"/>
                    <a:pt x="1060" y="717"/>
                    <a:pt x="1055" y="721"/>
                  </a:cubicBezTo>
                  <a:cubicBezTo>
                    <a:pt x="1052" y="722"/>
                    <a:pt x="1052" y="722"/>
                    <a:pt x="1052" y="722"/>
                  </a:cubicBezTo>
                  <a:cubicBezTo>
                    <a:pt x="1051" y="721"/>
                    <a:pt x="1051" y="721"/>
                    <a:pt x="1051" y="721"/>
                  </a:cubicBezTo>
                  <a:cubicBezTo>
                    <a:pt x="1050" y="721"/>
                    <a:pt x="1050" y="721"/>
                    <a:pt x="1050" y="721"/>
                  </a:cubicBezTo>
                  <a:cubicBezTo>
                    <a:pt x="1043" y="719"/>
                    <a:pt x="1043" y="719"/>
                    <a:pt x="1043" y="719"/>
                  </a:cubicBezTo>
                  <a:cubicBezTo>
                    <a:pt x="1026" y="725"/>
                    <a:pt x="1026" y="725"/>
                    <a:pt x="1026" y="725"/>
                  </a:cubicBezTo>
                  <a:cubicBezTo>
                    <a:pt x="1025" y="725"/>
                    <a:pt x="1025" y="725"/>
                    <a:pt x="1025" y="725"/>
                  </a:cubicBezTo>
                  <a:cubicBezTo>
                    <a:pt x="1026" y="728"/>
                    <a:pt x="1026" y="728"/>
                    <a:pt x="1026" y="728"/>
                  </a:cubicBezTo>
                  <a:cubicBezTo>
                    <a:pt x="1027" y="729"/>
                    <a:pt x="1027" y="729"/>
                    <a:pt x="1027" y="729"/>
                  </a:cubicBezTo>
                  <a:cubicBezTo>
                    <a:pt x="1030" y="758"/>
                    <a:pt x="1030" y="758"/>
                    <a:pt x="1030" y="758"/>
                  </a:cubicBezTo>
                  <a:cubicBezTo>
                    <a:pt x="1030" y="762"/>
                    <a:pt x="1028" y="764"/>
                    <a:pt x="1024" y="765"/>
                  </a:cubicBezTo>
                  <a:cubicBezTo>
                    <a:pt x="1011" y="765"/>
                    <a:pt x="1011" y="765"/>
                    <a:pt x="1011" y="765"/>
                  </a:cubicBezTo>
                  <a:cubicBezTo>
                    <a:pt x="1005" y="764"/>
                    <a:pt x="1002" y="762"/>
                    <a:pt x="999" y="759"/>
                  </a:cubicBezTo>
                  <a:cubicBezTo>
                    <a:pt x="986" y="749"/>
                    <a:pt x="986" y="749"/>
                    <a:pt x="986" y="749"/>
                  </a:cubicBezTo>
                  <a:cubicBezTo>
                    <a:pt x="985" y="748"/>
                    <a:pt x="985" y="748"/>
                    <a:pt x="985" y="748"/>
                  </a:cubicBezTo>
                  <a:cubicBezTo>
                    <a:pt x="984" y="748"/>
                    <a:pt x="984" y="748"/>
                    <a:pt x="984" y="748"/>
                  </a:cubicBezTo>
                  <a:cubicBezTo>
                    <a:pt x="984" y="747"/>
                    <a:pt x="984" y="747"/>
                    <a:pt x="984" y="747"/>
                  </a:cubicBezTo>
                  <a:cubicBezTo>
                    <a:pt x="976" y="729"/>
                    <a:pt x="976" y="729"/>
                    <a:pt x="976" y="729"/>
                  </a:cubicBezTo>
                  <a:cubicBezTo>
                    <a:pt x="974" y="727"/>
                    <a:pt x="969" y="724"/>
                    <a:pt x="958" y="721"/>
                  </a:cubicBezTo>
                  <a:cubicBezTo>
                    <a:pt x="957" y="721"/>
                    <a:pt x="957" y="721"/>
                    <a:pt x="957" y="721"/>
                  </a:cubicBezTo>
                  <a:cubicBezTo>
                    <a:pt x="956" y="721"/>
                    <a:pt x="956" y="721"/>
                    <a:pt x="956" y="721"/>
                  </a:cubicBezTo>
                  <a:cubicBezTo>
                    <a:pt x="942" y="710"/>
                    <a:pt x="942" y="710"/>
                    <a:pt x="942" y="710"/>
                  </a:cubicBezTo>
                  <a:cubicBezTo>
                    <a:pt x="939" y="710"/>
                    <a:pt x="939" y="710"/>
                    <a:pt x="939" y="710"/>
                  </a:cubicBezTo>
                  <a:cubicBezTo>
                    <a:pt x="939" y="708"/>
                    <a:pt x="939" y="708"/>
                    <a:pt x="939" y="708"/>
                  </a:cubicBezTo>
                  <a:cubicBezTo>
                    <a:pt x="939" y="708"/>
                    <a:pt x="939" y="708"/>
                    <a:pt x="939" y="708"/>
                  </a:cubicBezTo>
                  <a:cubicBezTo>
                    <a:pt x="935" y="690"/>
                    <a:pt x="935" y="690"/>
                    <a:pt x="935" y="690"/>
                  </a:cubicBezTo>
                  <a:cubicBezTo>
                    <a:pt x="937" y="676"/>
                    <a:pt x="937" y="676"/>
                    <a:pt x="937" y="676"/>
                  </a:cubicBezTo>
                  <a:cubicBezTo>
                    <a:pt x="938" y="676"/>
                    <a:pt x="938" y="676"/>
                    <a:pt x="938" y="676"/>
                  </a:cubicBezTo>
                  <a:cubicBezTo>
                    <a:pt x="938" y="675"/>
                    <a:pt x="938" y="675"/>
                    <a:pt x="938" y="675"/>
                  </a:cubicBezTo>
                  <a:cubicBezTo>
                    <a:pt x="938" y="675"/>
                    <a:pt x="938" y="675"/>
                    <a:pt x="938" y="675"/>
                  </a:cubicBezTo>
                  <a:cubicBezTo>
                    <a:pt x="945" y="668"/>
                    <a:pt x="945" y="668"/>
                    <a:pt x="945" y="668"/>
                  </a:cubicBezTo>
                  <a:cubicBezTo>
                    <a:pt x="945" y="663"/>
                    <a:pt x="945" y="663"/>
                    <a:pt x="945" y="663"/>
                  </a:cubicBezTo>
                  <a:cubicBezTo>
                    <a:pt x="938" y="644"/>
                    <a:pt x="938" y="644"/>
                    <a:pt x="938" y="644"/>
                  </a:cubicBezTo>
                  <a:cubicBezTo>
                    <a:pt x="924" y="630"/>
                    <a:pt x="924" y="630"/>
                    <a:pt x="924" y="630"/>
                  </a:cubicBezTo>
                  <a:cubicBezTo>
                    <a:pt x="924" y="628"/>
                    <a:pt x="924" y="628"/>
                    <a:pt x="924" y="628"/>
                  </a:cubicBezTo>
                  <a:cubicBezTo>
                    <a:pt x="919" y="584"/>
                    <a:pt x="919" y="584"/>
                    <a:pt x="919" y="584"/>
                  </a:cubicBezTo>
                  <a:cubicBezTo>
                    <a:pt x="909" y="574"/>
                    <a:pt x="909" y="574"/>
                    <a:pt x="909" y="574"/>
                  </a:cubicBezTo>
                  <a:cubicBezTo>
                    <a:pt x="908" y="574"/>
                    <a:pt x="908" y="574"/>
                    <a:pt x="908" y="574"/>
                  </a:cubicBezTo>
                  <a:cubicBezTo>
                    <a:pt x="907" y="573"/>
                    <a:pt x="907" y="573"/>
                    <a:pt x="907" y="573"/>
                  </a:cubicBezTo>
                  <a:cubicBezTo>
                    <a:pt x="907" y="573"/>
                    <a:pt x="907" y="573"/>
                    <a:pt x="907" y="573"/>
                  </a:cubicBezTo>
                  <a:cubicBezTo>
                    <a:pt x="898" y="553"/>
                    <a:pt x="898" y="553"/>
                    <a:pt x="898" y="553"/>
                  </a:cubicBezTo>
                  <a:cubicBezTo>
                    <a:pt x="860" y="549"/>
                    <a:pt x="860" y="549"/>
                    <a:pt x="860" y="549"/>
                  </a:cubicBezTo>
                  <a:cubicBezTo>
                    <a:pt x="851" y="545"/>
                    <a:pt x="844" y="539"/>
                    <a:pt x="840" y="531"/>
                  </a:cubicBezTo>
                  <a:cubicBezTo>
                    <a:pt x="823" y="531"/>
                    <a:pt x="823" y="531"/>
                    <a:pt x="823" y="531"/>
                  </a:cubicBezTo>
                  <a:cubicBezTo>
                    <a:pt x="817" y="529"/>
                    <a:pt x="811" y="524"/>
                    <a:pt x="803" y="517"/>
                  </a:cubicBezTo>
                  <a:cubicBezTo>
                    <a:pt x="801" y="515"/>
                    <a:pt x="801" y="515"/>
                    <a:pt x="801" y="515"/>
                  </a:cubicBezTo>
                  <a:cubicBezTo>
                    <a:pt x="797" y="511"/>
                    <a:pt x="793" y="504"/>
                    <a:pt x="789" y="496"/>
                  </a:cubicBezTo>
                  <a:cubicBezTo>
                    <a:pt x="789" y="496"/>
                    <a:pt x="789" y="496"/>
                    <a:pt x="789" y="496"/>
                  </a:cubicBezTo>
                  <a:cubicBezTo>
                    <a:pt x="787" y="495"/>
                    <a:pt x="787" y="495"/>
                    <a:pt x="787" y="495"/>
                  </a:cubicBezTo>
                  <a:cubicBezTo>
                    <a:pt x="784" y="478"/>
                    <a:pt x="784" y="478"/>
                    <a:pt x="784" y="478"/>
                  </a:cubicBezTo>
                  <a:cubicBezTo>
                    <a:pt x="784" y="478"/>
                    <a:pt x="784" y="478"/>
                    <a:pt x="784" y="478"/>
                  </a:cubicBezTo>
                  <a:cubicBezTo>
                    <a:pt x="784" y="477"/>
                    <a:pt x="784" y="477"/>
                    <a:pt x="784" y="477"/>
                  </a:cubicBezTo>
                  <a:cubicBezTo>
                    <a:pt x="784" y="476"/>
                    <a:pt x="784" y="476"/>
                    <a:pt x="784" y="476"/>
                  </a:cubicBezTo>
                  <a:cubicBezTo>
                    <a:pt x="784" y="476"/>
                    <a:pt x="784" y="476"/>
                    <a:pt x="784" y="476"/>
                  </a:cubicBezTo>
                  <a:cubicBezTo>
                    <a:pt x="791" y="443"/>
                    <a:pt x="791" y="443"/>
                    <a:pt x="791" y="443"/>
                  </a:cubicBezTo>
                  <a:cubicBezTo>
                    <a:pt x="791" y="442"/>
                    <a:pt x="791" y="442"/>
                    <a:pt x="791" y="442"/>
                  </a:cubicBezTo>
                  <a:cubicBezTo>
                    <a:pt x="797" y="428"/>
                    <a:pt x="797" y="428"/>
                    <a:pt x="797" y="428"/>
                  </a:cubicBezTo>
                  <a:cubicBezTo>
                    <a:pt x="797" y="427"/>
                    <a:pt x="797" y="427"/>
                    <a:pt x="797" y="427"/>
                  </a:cubicBezTo>
                  <a:cubicBezTo>
                    <a:pt x="797" y="426"/>
                    <a:pt x="797" y="426"/>
                    <a:pt x="797" y="426"/>
                  </a:cubicBezTo>
                  <a:cubicBezTo>
                    <a:pt x="798" y="426"/>
                    <a:pt x="798" y="426"/>
                    <a:pt x="798" y="426"/>
                  </a:cubicBezTo>
                  <a:cubicBezTo>
                    <a:pt x="838" y="409"/>
                    <a:pt x="838" y="409"/>
                    <a:pt x="838" y="409"/>
                  </a:cubicBezTo>
                  <a:cubicBezTo>
                    <a:pt x="854" y="390"/>
                    <a:pt x="854" y="390"/>
                    <a:pt x="854" y="390"/>
                  </a:cubicBezTo>
                  <a:cubicBezTo>
                    <a:pt x="857" y="374"/>
                    <a:pt x="857" y="374"/>
                    <a:pt x="857" y="374"/>
                  </a:cubicBezTo>
                  <a:cubicBezTo>
                    <a:pt x="855" y="363"/>
                    <a:pt x="855" y="363"/>
                    <a:pt x="855" y="363"/>
                  </a:cubicBezTo>
                  <a:cubicBezTo>
                    <a:pt x="849" y="349"/>
                    <a:pt x="844" y="341"/>
                    <a:pt x="844" y="335"/>
                  </a:cubicBezTo>
                  <a:cubicBezTo>
                    <a:pt x="836" y="336"/>
                    <a:pt x="836" y="336"/>
                    <a:pt x="836" y="336"/>
                  </a:cubicBezTo>
                  <a:cubicBezTo>
                    <a:pt x="821" y="335"/>
                    <a:pt x="821" y="335"/>
                    <a:pt x="821" y="335"/>
                  </a:cubicBezTo>
                  <a:cubicBezTo>
                    <a:pt x="818" y="336"/>
                    <a:pt x="810" y="346"/>
                    <a:pt x="798" y="360"/>
                  </a:cubicBezTo>
                  <a:cubicBezTo>
                    <a:pt x="780" y="377"/>
                    <a:pt x="780" y="377"/>
                    <a:pt x="780" y="377"/>
                  </a:cubicBezTo>
                  <a:cubicBezTo>
                    <a:pt x="779" y="377"/>
                    <a:pt x="779" y="377"/>
                    <a:pt x="779" y="377"/>
                  </a:cubicBezTo>
                  <a:cubicBezTo>
                    <a:pt x="778" y="378"/>
                    <a:pt x="778" y="378"/>
                    <a:pt x="778" y="378"/>
                  </a:cubicBezTo>
                  <a:cubicBezTo>
                    <a:pt x="764" y="381"/>
                    <a:pt x="755" y="383"/>
                    <a:pt x="749" y="381"/>
                  </a:cubicBezTo>
                  <a:lnTo>
                    <a:pt x="715" y="368"/>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 name="Freeform 7"/>
            <p:cNvSpPr>
              <a:spLocks/>
            </p:cNvSpPr>
            <p:nvPr/>
          </p:nvSpPr>
          <p:spPr bwMode="auto">
            <a:xfrm>
              <a:off x="3744912" y="3710303"/>
              <a:ext cx="301572" cy="500394"/>
            </a:xfrm>
            <a:custGeom>
              <a:avLst/>
              <a:gdLst>
                <a:gd name="T0" fmla="*/ 122 w 242"/>
                <a:gd name="T1" fmla="*/ 77 h 402"/>
                <a:gd name="T2" fmla="*/ 122 w 242"/>
                <a:gd name="T3" fmla="*/ 113 h 402"/>
                <a:gd name="T4" fmla="*/ 110 w 242"/>
                <a:gd name="T5" fmla="*/ 144 h 402"/>
                <a:gd name="T6" fmla="*/ 99 w 242"/>
                <a:gd name="T7" fmla="*/ 163 h 402"/>
                <a:gd name="T8" fmla="*/ 97 w 242"/>
                <a:gd name="T9" fmla="*/ 162 h 402"/>
                <a:gd name="T10" fmla="*/ 57 w 242"/>
                <a:gd name="T11" fmla="*/ 171 h 402"/>
                <a:gd name="T12" fmla="*/ 17 w 242"/>
                <a:gd name="T13" fmla="*/ 178 h 402"/>
                <a:gd name="T14" fmla="*/ 11 w 242"/>
                <a:gd name="T15" fmla="*/ 185 h 402"/>
                <a:gd name="T16" fmla="*/ 51 w 242"/>
                <a:gd name="T17" fmla="*/ 189 h 402"/>
                <a:gd name="T18" fmla="*/ 54 w 242"/>
                <a:gd name="T19" fmla="*/ 190 h 402"/>
                <a:gd name="T20" fmla="*/ 63 w 242"/>
                <a:gd name="T21" fmla="*/ 215 h 402"/>
                <a:gd name="T22" fmla="*/ 79 w 242"/>
                <a:gd name="T23" fmla="*/ 244 h 402"/>
                <a:gd name="T24" fmla="*/ 93 w 242"/>
                <a:gd name="T25" fmla="*/ 284 h 402"/>
                <a:gd name="T26" fmla="*/ 94 w 242"/>
                <a:gd name="T27" fmla="*/ 285 h 402"/>
                <a:gd name="T28" fmla="*/ 101 w 242"/>
                <a:gd name="T29" fmla="*/ 306 h 402"/>
                <a:gd name="T30" fmla="*/ 94 w 242"/>
                <a:gd name="T31" fmla="*/ 329 h 402"/>
                <a:gd name="T32" fmla="*/ 95 w 242"/>
                <a:gd name="T33" fmla="*/ 349 h 402"/>
                <a:gd name="T34" fmla="*/ 132 w 242"/>
                <a:gd name="T35" fmla="*/ 371 h 402"/>
                <a:gd name="T36" fmla="*/ 154 w 242"/>
                <a:gd name="T37" fmla="*/ 399 h 402"/>
                <a:gd name="T38" fmla="*/ 165 w 242"/>
                <a:gd name="T39" fmla="*/ 402 h 402"/>
                <a:gd name="T40" fmla="*/ 161 w 242"/>
                <a:gd name="T41" fmla="*/ 367 h 402"/>
                <a:gd name="T42" fmla="*/ 186 w 242"/>
                <a:gd name="T43" fmla="*/ 355 h 402"/>
                <a:gd name="T44" fmla="*/ 187 w 242"/>
                <a:gd name="T45" fmla="*/ 354 h 402"/>
                <a:gd name="T46" fmla="*/ 189 w 242"/>
                <a:gd name="T47" fmla="*/ 355 h 402"/>
                <a:gd name="T48" fmla="*/ 206 w 242"/>
                <a:gd name="T49" fmla="*/ 352 h 402"/>
                <a:gd name="T50" fmla="*/ 209 w 242"/>
                <a:gd name="T51" fmla="*/ 323 h 402"/>
                <a:gd name="T52" fmla="*/ 194 w 242"/>
                <a:gd name="T53" fmla="*/ 306 h 402"/>
                <a:gd name="T54" fmla="*/ 182 w 242"/>
                <a:gd name="T55" fmla="*/ 305 h 402"/>
                <a:gd name="T56" fmla="*/ 175 w 242"/>
                <a:gd name="T57" fmla="*/ 277 h 402"/>
                <a:gd name="T58" fmla="*/ 178 w 242"/>
                <a:gd name="T59" fmla="*/ 221 h 402"/>
                <a:gd name="T60" fmla="*/ 217 w 242"/>
                <a:gd name="T61" fmla="*/ 211 h 402"/>
                <a:gd name="T62" fmla="*/ 242 w 242"/>
                <a:gd name="T63" fmla="*/ 143 h 402"/>
                <a:gd name="T64" fmla="*/ 223 w 242"/>
                <a:gd name="T65" fmla="*/ 126 h 402"/>
                <a:gd name="T66" fmla="*/ 219 w 242"/>
                <a:gd name="T67" fmla="*/ 127 h 402"/>
                <a:gd name="T68" fmla="*/ 202 w 242"/>
                <a:gd name="T69" fmla="*/ 128 h 402"/>
                <a:gd name="T70" fmla="*/ 189 w 242"/>
                <a:gd name="T71" fmla="*/ 112 h 402"/>
                <a:gd name="T72" fmla="*/ 188 w 242"/>
                <a:gd name="T73" fmla="*/ 110 h 402"/>
                <a:gd name="T74" fmla="*/ 192 w 242"/>
                <a:gd name="T75" fmla="*/ 69 h 402"/>
                <a:gd name="T76" fmla="*/ 202 w 242"/>
                <a:gd name="T77" fmla="*/ 49 h 402"/>
                <a:gd name="T78" fmla="*/ 207 w 242"/>
                <a:gd name="T79" fmla="*/ 26 h 402"/>
                <a:gd name="T80" fmla="*/ 170 w 242"/>
                <a:gd name="T81" fmla="*/ 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42" h="402">
                  <a:moveTo>
                    <a:pt x="141" y="25"/>
                  </a:moveTo>
                  <a:cubicBezTo>
                    <a:pt x="122" y="77"/>
                    <a:pt x="122" y="77"/>
                    <a:pt x="122" y="77"/>
                  </a:cubicBezTo>
                  <a:cubicBezTo>
                    <a:pt x="122" y="112"/>
                    <a:pt x="122" y="112"/>
                    <a:pt x="122" y="112"/>
                  </a:cubicBezTo>
                  <a:cubicBezTo>
                    <a:pt x="122" y="113"/>
                    <a:pt x="122" y="113"/>
                    <a:pt x="122" y="113"/>
                  </a:cubicBezTo>
                  <a:cubicBezTo>
                    <a:pt x="112" y="131"/>
                    <a:pt x="112" y="131"/>
                    <a:pt x="112" y="131"/>
                  </a:cubicBezTo>
                  <a:cubicBezTo>
                    <a:pt x="110" y="144"/>
                    <a:pt x="110" y="144"/>
                    <a:pt x="110" y="144"/>
                  </a:cubicBezTo>
                  <a:cubicBezTo>
                    <a:pt x="112" y="151"/>
                    <a:pt x="109" y="158"/>
                    <a:pt x="101" y="162"/>
                  </a:cubicBezTo>
                  <a:cubicBezTo>
                    <a:pt x="99" y="163"/>
                    <a:pt x="99" y="163"/>
                    <a:pt x="99" y="163"/>
                  </a:cubicBezTo>
                  <a:cubicBezTo>
                    <a:pt x="98" y="163"/>
                    <a:pt x="98" y="163"/>
                    <a:pt x="98" y="163"/>
                  </a:cubicBezTo>
                  <a:cubicBezTo>
                    <a:pt x="97" y="162"/>
                    <a:pt x="97" y="162"/>
                    <a:pt x="97" y="162"/>
                  </a:cubicBezTo>
                  <a:cubicBezTo>
                    <a:pt x="71" y="159"/>
                    <a:pt x="71" y="159"/>
                    <a:pt x="71" y="159"/>
                  </a:cubicBezTo>
                  <a:cubicBezTo>
                    <a:pt x="57" y="171"/>
                    <a:pt x="57" y="171"/>
                    <a:pt x="57" y="171"/>
                  </a:cubicBezTo>
                  <a:cubicBezTo>
                    <a:pt x="17" y="178"/>
                    <a:pt x="17" y="178"/>
                    <a:pt x="17" y="178"/>
                  </a:cubicBezTo>
                  <a:cubicBezTo>
                    <a:pt x="17" y="178"/>
                    <a:pt x="17" y="178"/>
                    <a:pt x="17" y="178"/>
                  </a:cubicBezTo>
                  <a:cubicBezTo>
                    <a:pt x="0" y="178"/>
                    <a:pt x="0" y="178"/>
                    <a:pt x="0" y="178"/>
                  </a:cubicBezTo>
                  <a:cubicBezTo>
                    <a:pt x="11" y="185"/>
                    <a:pt x="11" y="185"/>
                    <a:pt x="11" y="185"/>
                  </a:cubicBezTo>
                  <a:cubicBezTo>
                    <a:pt x="49" y="189"/>
                    <a:pt x="49" y="189"/>
                    <a:pt x="49" y="189"/>
                  </a:cubicBezTo>
                  <a:cubicBezTo>
                    <a:pt x="51" y="189"/>
                    <a:pt x="51" y="189"/>
                    <a:pt x="51" y="189"/>
                  </a:cubicBezTo>
                  <a:cubicBezTo>
                    <a:pt x="53" y="189"/>
                    <a:pt x="53" y="189"/>
                    <a:pt x="53" y="189"/>
                  </a:cubicBezTo>
                  <a:cubicBezTo>
                    <a:pt x="54" y="190"/>
                    <a:pt x="54" y="190"/>
                    <a:pt x="54" y="190"/>
                  </a:cubicBezTo>
                  <a:cubicBezTo>
                    <a:pt x="54" y="191"/>
                    <a:pt x="54" y="191"/>
                    <a:pt x="54" y="191"/>
                  </a:cubicBezTo>
                  <a:cubicBezTo>
                    <a:pt x="63" y="215"/>
                    <a:pt x="63" y="215"/>
                    <a:pt x="63" y="215"/>
                  </a:cubicBezTo>
                  <a:cubicBezTo>
                    <a:pt x="74" y="222"/>
                    <a:pt x="74" y="222"/>
                    <a:pt x="74" y="222"/>
                  </a:cubicBezTo>
                  <a:cubicBezTo>
                    <a:pt x="77" y="226"/>
                    <a:pt x="79" y="233"/>
                    <a:pt x="79" y="244"/>
                  </a:cubicBezTo>
                  <a:cubicBezTo>
                    <a:pt x="80" y="273"/>
                    <a:pt x="80" y="273"/>
                    <a:pt x="80" y="273"/>
                  </a:cubicBezTo>
                  <a:cubicBezTo>
                    <a:pt x="93" y="284"/>
                    <a:pt x="93" y="284"/>
                    <a:pt x="93" y="284"/>
                  </a:cubicBezTo>
                  <a:cubicBezTo>
                    <a:pt x="94" y="284"/>
                    <a:pt x="94" y="284"/>
                    <a:pt x="94" y="284"/>
                  </a:cubicBezTo>
                  <a:cubicBezTo>
                    <a:pt x="94" y="285"/>
                    <a:pt x="94" y="285"/>
                    <a:pt x="94" y="285"/>
                  </a:cubicBezTo>
                  <a:cubicBezTo>
                    <a:pt x="95" y="285"/>
                    <a:pt x="95" y="285"/>
                    <a:pt x="95" y="285"/>
                  </a:cubicBezTo>
                  <a:cubicBezTo>
                    <a:pt x="101" y="306"/>
                    <a:pt x="101" y="306"/>
                    <a:pt x="101" y="306"/>
                  </a:cubicBezTo>
                  <a:cubicBezTo>
                    <a:pt x="101" y="318"/>
                    <a:pt x="101" y="318"/>
                    <a:pt x="101" y="318"/>
                  </a:cubicBezTo>
                  <a:cubicBezTo>
                    <a:pt x="94" y="329"/>
                    <a:pt x="94" y="329"/>
                    <a:pt x="94" y="329"/>
                  </a:cubicBezTo>
                  <a:cubicBezTo>
                    <a:pt x="92" y="338"/>
                    <a:pt x="92" y="338"/>
                    <a:pt x="92" y="338"/>
                  </a:cubicBezTo>
                  <a:cubicBezTo>
                    <a:pt x="95" y="349"/>
                    <a:pt x="95" y="349"/>
                    <a:pt x="95" y="349"/>
                  </a:cubicBezTo>
                  <a:cubicBezTo>
                    <a:pt x="108" y="357"/>
                    <a:pt x="108" y="357"/>
                    <a:pt x="108" y="357"/>
                  </a:cubicBezTo>
                  <a:cubicBezTo>
                    <a:pt x="121" y="362"/>
                    <a:pt x="129" y="366"/>
                    <a:pt x="132" y="371"/>
                  </a:cubicBezTo>
                  <a:cubicBezTo>
                    <a:pt x="139" y="387"/>
                    <a:pt x="139" y="387"/>
                    <a:pt x="139" y="387"/>
                  </a:cubicBezTo>
                  <a:cubicBezTo>
                    <a:pt x="148" y="391"/>
                    <a:pt x="152" y="395"/>
                    <a:pt x="154" y="399"/>
                  </a:cubicBezTo>
                  <a:cubicBezTo>
                    <a:pt x="164" y="402"/>
                    <a:pt x="164" y="402"/>
                    <a:pt x="164" y="402"/>
                  </a:cubicBezTo>
                  <a:cubicBezTo>
                    <a:pt x="165" y="402"/>
                    <a:pt x="165" y="402"/>
                    <a:pt x="165" y="402"/>
                  </a:cubicBezTo>
                  <a:cubicBezTo>
                    <a:pt x="160" y="379"/>
                    <a:pt x="160" y="379"/>
                    <a:pt x="160" y="379"/>
                  </a:cubicBezTo>
                  <a:cubicBezTo>
                    <a:pt x="159" y="374"/>
                    <a:pt x="159" y="369"/>
                    <a:pt x="161" y="367"/>
                  </a:cubicBezTo>
                  <a:cubicBezTo>
                    <a:pt x="164" y="363"/>
                    <a:pt x="166" y="361"/>
                    <a:pt x="170" y="360"/>
                  </a:cubicBezTo>
                  <a:cubicBezTo>
                    <a:pt x="186" y="355"/>
                    <a:pt x="186" y="355"/>
                    <a:pt x="186" y="355"/>
                  </a:cubicBezTo>
                  <a:cubicBezTo>
                    <a:pt x="186" y="355"/>
                    <a:pt x="186" y="355"/>
                    <a:pt x="186" y="355"/>
                  </a:cubicBezTo>
                  <a:cubicBezTo>
                    <a:pt x="187" y="354"/>
                    <a:pt x="187" y="354"/>
                    <a:pt x="187" y="354"/>
                  </a:cubicBezTo>
                  <a:cubicBezTo>
                    <a:pt x="188" y="354"/>
                    <a:pt x="188" y="354"/>
                    <a:pt x="188" y="354"/>
                  </a:cubicBezTo>
                  <a:cubicBezTo>
                    <a:pt x="189" y="355"/>
                    <a:pt x="189" y="355"/>
                    <a:pt x="189" y="355"/>
                  </a:cubicBezTo>
                  <a:cubicBezTo>
                    <a:pt x="196" y="357"/>
                    <a:pt x="196" y="357"/>
                    <a:pt x="196" y="357"/>
                  </a:cubicBezTo>
                  <a:cubicBezTo>
                    <a:pt x="206" y="352"/>
                    <a:pt x="206" y="352"/>
                    <a:pt x="206" y="352"/>
                  </a:cubicBezTo>
                  <a:cubicBezTo>
                    <a:pt x="206" y="350"/>
                    <a:pt x="206" y="350"/>
                    <a:pt x="206" y="350"/>
                  </a:cubicBezTo>
                  <a:cubicBezTo>
                    <a:pt x="209" y="323"/>
                    <a:pt x="209" y="323"/>
                    <a:pt x="209" y="323"/>
                  </a:cubicBezTo>
                  <a:cubicBezTo>
                    <a:pt x="203" y="311"/>
                    <a:pt x="203" y="311"/>
                    <a:pt x="203" y="311"/>
                  </a:cubicBezTo>
                  <a:cubicBezTo>
                    <a:pt x="194" y="306"/>
                    <a:pt x="194" y="306"/>
                    <a:pt x="194" y="306"/>
                  </a:cubicBezTo>
                  <a:cubicBezTo>
                    <a:pt x="184" y="305"/>
                    <a:pt x="184" y="305"/>
                    <a:pt x="184" y="305"/>
                  </a:cubicBezTo>
                  <a:cubicBezTo>
                    <a:pt x="182" y="305"/>
                    <a:pt x="182" y="305"/>
                    <a:pt x="182" y="305"/>
                  </a:cubicBezTo>
                  <a:cubicBezTo>
                    <a:pt x="179" y="304"/>
                    <a:pt x="179" y="304"/>
                    <a:pt x="179" y="304"/>
                  </a:cubicBezTo>
                  <a:cubicBezTo>
                    <a:pt x="175" y="277"/>
                    <a:pt x="175" y="277"/>
                    <a:pt x="175" y="277"/>
                  </a:cubicBezTo>
                  <a:cubicBezTo>
                    <a:pt x="176" y="223"/>
                    <a:pt x="176" y="223"/>
                    <a:pt x="176" y="223"/>
                  </a:cubicBezTo>
                  <a:cubicBezTo>
                    <a:pt x="178" y="221"/>
                    <a:pt x="178" y="221"/>
                    <a:pt x="178" y="221"/>
                  </a:cubicBezTo>
                  <a:cubicBezTo>
                    <a:pt x="194" y="199"/>
                    <a:pt x="194" y="199"/>
                    <a:pt x="194" y="199"/>
                  </a:cubicBezTo>
                  <a:cubicBezTo>
                    <a:pt x="217" y="211"/>
                    <a:pt x="217" y="211"/>
                    <a:pt x="217" y="211"/>
                  </a:cubicBezTo>
                  <a:cubicBezTo>
                    <a:pt x="231" y="211"/>
                    <a:pt x="231" y="211"/>
                    <a:pt x="231" y="211"/>
                  </a:cubicBezTo>
                  <a:cubicBezTo>
                    <a:pt x="242" y="143"/>
                    <a:pt x="242" y="143"/>
                    <a:pt x="242" y="143"/>
                  </a:cubicBezTo>
                  <a:cubicBezTo>
                    <a:pt x="238" y="135"/>
                    <a:pt x="235" y="130"/>
                    <a:pt x="229" y="127"/>
                  </a:cubicBezTo>
                  <a:cubicBezTo>
                    <a:pt x="223" y="126"/>
                    <a:pt x="223" y="126"/>
                    <a:pt x="223" y="126"/>
                  </a:cubicBezTo>
                  <a:cubicBezTo>
                    <a:pt x="223" y="127"/>
                    <a:pt x="223" y="127"/>
                    <a:pt x="223" y="127"/>
                  </a:cubicBezTo>
                  <a:cubicBezTo>
                    <a:pt x="219" y="127"/>
                    <a:pt x="219" y="127"/>
                    <a:pt x="219" y="127"/>
                  </a:cubicBezTo>
                  <a:cubicBezTo>
                    <a:pt x="203" y="130"/>
                    <a:pt x="203" y="130"/>
                    <a:pt x="203" y="130"/>
                  </a:cubicBezTo>
                  <a:cubicBezTo>
                    <a:pt x="202" y="128"/>
                    <a:pt x="202" y="128"/>
                    <a:pt x="202" y="128"/>
                  </a:cubicBezTo>
                  <a:cubicBezTo>
                    <a:pt x="201" y="127"/>
                    <a:pt x="201" y="127"/>
                    <a:pt x="201" y="127"/>
                  </a:cubicBezTo>
                  <a:cubicBezTo>
                    <a:pt x="189" y="112"/>
                    <a:pt x="189" y="112"/>
                    <a:pt x="189" y="112"/>
                  </a:cubicBezTo>
                  <a:cubicBezTo>
                    <a:pt x="189" y="111"/>
                    <a:pt x="189" y="111"/>
                    <a:pt x="189" y="111"/>
                  </a:cubicBezTo>
                  <a:cubicBezTo>
                    <a:pt x="188" y="110"/>
                    <a:pt x="188" y="110"/>
                    <a:pt x="188" y="110"/>
                  </a:cubicBezTo>
                  <a:cubicBezTo>
                    <a:pt x="188" y="84"/>
                    <a:pt x="188" y="84"/>
                    <a:pt x="188" y="84"/>
                  </a:cubicBezTo>
                  <a:cubicBezTo>
                    <a:pt x="192" y="69"/>
                    <a:pt x="192" y="69"/>
                    <a:pt x="192" y="69"/>
                  </a:cubicBezTo>
                  <a:cubicBezTo>
                    <a:pt x="196" y="63"/>
                    <a:pt x="196" y="63"/>
                    <a:pt x="196" y="63"/>
                  </a:cubicBezTo>
                  <a:cubicBezTo>
                    <a:pt x="196" y="58"/>
                    <a:pt x="197" y="54"/>
                    <a:pt x="202" y="49"/>
                  </a:cubicBezTo>
                  <a:cubicBezTo>
                    <a:pt x="206" y="44"/>
                    <a:pt x="206" y="44"/>
                    <a:pt x="206" y="44"/>
                  </a:cubicBezTo>
                  <a:cubicBezTo>
                    <a:pt x="207" y="26"/>
                    <a:pt x="207" y="26"/>
                    <a:pt x="207" y="26"/>
                  </a:cubicBezTo>
                  <a:cubicBezTo>
                    <a:pt x="191" y="11"/>
                    <a:pt x="191" y="11"/>
                    <a:pt x="191" y="11"/>
                  </a:cubicBezTo>
                  <a:cubicBezTo>
                    <a:pt x="170" y="0"/>
                    <a:pt x="170" y="0"/>
                    <a:pt x="170" y="0"/>
                  </a:cubicBezTo>
                  <a:lnTo>
                    <a:pt x="141" y="25"/>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 name="Freeform 8"/>
            <p:cNvSpPr>
              <a:spLocks/>
            </p:cNvSpPr>
            <p:nvPr/>
          </p:nvSpPr>
          <p:spPr bwMode="auto">
            <a:xfrm>
              <a:off x="882651" y="2395934"/>
              <a:ext cx="2143027" cy="1621277"/>
            </a:xfrm>
            <a:custGeom>
              <a:avLst/>
              <a:gdLst>
                <a:gd name="T0" fmla="*/ 1687 w 1721"/>
                <a:gd name="T1" fmla="*/ 603 h 1302"/>
                <a:gd name="T2" fmla="*/ 1615 w 1721"/>
                <a:gd name="T3" fmla="*/ 538 h 1302"/>
                <a:gd name="T4" fmla="*/ 1572 w 1721"/>
                <a:gd name="T5" fmla="*/ 486 h 1302"/>
                <a:gd name="T6" fmla="*/ 1371 w 1721"/>
                <a:gd name="T7" fmla="*/ 438 h 1302"/>
                <a:gd name="T8" fmla="*/ 1382 w 1721"/>
                <a:gd name="T9" fmla="*/ 237 h 1302"/>
                <a:gd name="T10" fmla="*/ 1239 w 1721"/>
                <a:gd name="T11" fmla="*/ 67 h 1302"/>
                <a:gd name="T12" fmla="*/ 1169 w 1721"/>
                <a:gd name="T13" fmla="*/ 19 h 1302"/>
                <a:gd name="T14" fmla="*/ 1058 w 1721"/>
                <a:gd name="T15" fmla="*/ 162 h 1302"/>
                <a:gd name="T16" fmla="*/ 814 w 1721"/>
                <a:gd name="T17" fmla="*/ 295 h 1302"/>
                <a:gd name="T18" fmla="*/ 769 w 1721"/>
                <a:gd name="T19" fmla="*/ 304 h 1302"/>
                <a:gd name="T20" fmla="*/ 624 w 1721"/>
                <a:gd name="T21" fmla="*/ 292 h 1302"/>
                <a:gd name="T22" fmla="*/ 645 w 1721"/>
                <a:gd name="T23" fmla="*/ 443 h 1302"/>
                <a:gd name="T24" fmla="*/ 618 w 1721"/>
                <a:gd name="T25" fmla="*/ 522 h 1302"/>
                <a:gd name="T26" fmla="*/ 597 w 1721"/>
                <a:gd name="T27" fmla="*/ 519 h 1302"/>
                <a:gd name="T28" fmla="*/ 533 w 1721"/>
                <a:gd name="T29" fmla="*/ 591 h 1302"/>
                <a:gd name="T30" fmla="*/ 434 w 1721"/>
                <a:gd name="T31" fmla="*/ 617 h 1302"/>
                <a:gd name="T32" fmla="*/ 242 w 1721"/>
                <a:gd name="T33" fmla="*/ 669 h 1302"/>
                <a:gd name="T34" fmla="*/ 139 w 1721"/>
                <a:gd name="T35" fmla="*/ 653 h 1302"/>
                <a:gd name="T36" fmla="*/ 87 w 1721"/>
                <a:gd name="T37" fmla="*/ 635 h 1302"/>
                <a:gd name="T38" fmla="*/ 12 w 1721"/>
                <a:gd name="T39" fmla="*/ 749 h 1302"/>
                <a:gd name="T40" fmla="*/ 70 w 1721"/>
                <a:gd name="T41" fmla="*/ 801 h 1302"/>
                <a:gd name="T42" fmla="*/ 54 w 1721"/>
                <a:gd name="T43" fmla="*/ 940 h 1302"/>
                <a:gd name="T44" fmla="*/ 56 w 1721"/>
                <a:gd name="T45" fmla="*/ 970 h 1302"/>
                <a:gd name="T46" fmla="*/ 159 w 1721"/>
                <a:gd name="T47" fmla="*/ 1101 h 1302"/>
                <a:gd name="T48" fmla="*/ 225 w 1721"/>
                <a:gd name="T49" fmla="*/ 1170 h 1302"/>
                <a:gd name="T50" fmla="*/ 277 w 1721"/>
                <a:gd name="T51" fmla="*/ 1294 h 1302"/>
                <a:gd name="T52" fmla="*/ 342 w 1721"/>
                <a:gd name="T53" fmla="*/ 1301 h 1302"/>
                <a:gd name="T54" fmla="*/ 382 w 1721"/>
                <a:gd name="T55" fmla="*/ 1230 h 1302"/>
                <a:gd name="T56" fmla="*/ 436 w 1721"/>
                <a:gd name="T57" fmla="*/ 1236 h 1302"/>
                <a:gd name="T58" fmla="*/ 607 w 1721"/>
                <a:gd name="T59" fmla="*/ 1228 h 1302"/>
                <a:gd name="T60" fmla="*/ 661 w 1721"/>
                <a:gd name="T61" fmla="*/ 1267 h 1302"/>
                <a:gd name="T62" fmla="*/ 751 w 1721"/>
                <a:gd name="T63" fmla="*/ 1266 h 1302"/>
                <a:gd name="T64" fmla="*/ 950 w 1721"/>
                <a:gd name="T65" fmla="*/ 1241 h 1302"/>
                <a:gd name="T66" fmla="*/ 1088 w 1721"/>
                <a:gd name="T67" fmla="*/ 1246 h 1302"/>
                <a:gd name="T68" fmla="*/ 1176 w 1721"/>
                <a:gd name="T69" fmla="*/ 1277 h 1302"/>
                <a:gd name="T70" fmla="*/ 1247 w 1721"/>
                <a:gd name="T71" fmla="*/ 1296 h 1302"/>
                <a:gd name="T72" fmla="*/ 1238 w 1721"/>
                <a:gd name="T73" fmla="*/ 1240 h 1302"/>
                <a:gd name="T74" fmla="*/ 1257 w 1721"/>
                <a:gd name="T75" fmla="*/ 1216 h 1302"/>
                <a:gd name="T76" fmla="*/ 1263 w 1721"/>
                <a:gd name="T77" fmla="*/ 1177 h 1302"/>
                <a:gd name="T78" fmla="*/ 1216 w 1721"/>
                <a:gd name="T79" fmla="*/ 1131 h 1302"/>
                <a:gd name="T80" fmla="*/ 1218 w 1721"/>
                <a:gd name="T81" fmla="*/ 1092 h 1302"/>
                <a:gd name="T82" fmla="*/ 1304 w 1721"/>
                <a:gd name="T83" fmla="*/ 1046 h 1302"/>
                <a:gd name="T84" fmla="*/ 1391 w 1721"/>
                <a:gd name="T85" fmla="*/ 1029 h 1302"/>
                <a:gd name="T86" fmla="*/ 1435 w 1721"/>
                <a:gd name="T87" fmla="*/ 990 h 1302"/>
                <a:gd name="T88" fmla="*/ 1437 w 1721"/>
                <a:gd name="T89" fmla="*/ 970 h 1302"/>
                <a:gd name="T90" fmla="*/ 1443 w 1721"/>
                <a:gd name="T91" fmla="*/ 906 h 1302"/>
                <a:gd name="T92" fmla="*/ 1542 w 1721"/>
                <a:gd name="T93" fmla="*/ 831 h 1302"/>
                <a:gd name="T94" fmla="*/ 1590 w 1721"/>
                <a:gd name="T95" fmla="*/ 797 h 1302"/>
                <a:gd name="T96" fmla="*/ 1675 w 1721"/>
                <a:gd name="T97" fmla="*/ 776 h 1302"/>
                <a:gd name="T98" fmla="*/ 1709 w 1721"/>
                <a:gd name="T99" fmla="*/ 743 h 1302"/>
                <a:gd name="T100" fmla="*/ 1719 w 1721"/>
                <a:gd name="T101" fmla="*/ 702 h 1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21" h="1302">
                  <a:moveTo>
                    <a:pt x="1719" y="701"/>
                  </a:moveTo>
                  <a:cubicBezTo>
                    <a:pt x="1720" y="700"/>
                    <a:pt x="1720" y="700"/>
                    <a:pt x="1720" y="700"/>
                  </a:cubicBezTo>
                  <a:cubicBezTo>
                    <a:pt x="1721" y="700"/>
                    <a:pt x="1721" y="700"/>
                    <a:pt x="1721" y="700"/>
                  </a:cubicBezTo>
                  <a:cubicBezTo>
                    <a:pt x="1721" y="699"/>
                    <a:pt x="1721" y="699"/>
                    <a:pt x="1721" y="699"/>
                  </a:cubicBezTo>
                  <a:cubicBezTo>
                    <a:pt x="1687" y="603"/>
                    <a:pt x="1687" y="603"/>
                    <a:pt x="1687" y="603"/>
                  </a:cubicBezTo>
                  <a:cubicBezTo>
                    <a:pt x="1666" y="586"/>
                    <a:pt x="1666" y="586"/>
                    <a:pt x="1666" y="586"/>
                  </a:cubicBezTo>
                  <a:cubicBezTo>
                    <a:pt x="1666" y="584"/>
                    <a:pt x="1666" y="584"/>
                    <a:pt x="1666" y="584"/>
                  </a:cubicBezTo>
                  <a:cubicBezTo>
                    <a:pt x="1660" y="544"/>
                    <a:pt x="1660" y="544"/>
                    <a:pt x="1660" y="544"/>
                  </a:cubicBezTo>
                  <a:cubicBezTo>
                    <a:pt x="1616" y="538"/>
                    <a:pt x="1616" y="538"/>
                    <a:pt x="1616" y="538"/>
                  </a:cubicBezTo>
                  <a:cubicBezTo>
                    <a:pt x="1615" y="538"/>
                    <a:pt x="1615" y="538"/>
                    <a:pt x="1615" y="538"/>
                  </a:cubicBezTo>
                  <a:cubicBezTo>
                    <a:pt x="1613" y="538"/>
                    <a:pt x="1613" y="538"/>
                    <a:pt x="1613" y="538"/>
                  </a:cubicBezTo>
                  <a:cubicBezTo>
                    <a:pt x="1613" y="537"/>
                    <a:pt x="1613" y="537"/>
                    <a:pt x="1613" y="537"/>
                  </a:cubicBezTo>
                  <a:cubicBezTo>
                    <a:pt x="1612" y="535"/>
                    <a:pt x="1612" y="535"/>
                    <a:pt x="1612" y="535"/>
                  </a:cubicBezTo>
                  <a:cubicBezTo>
                    <a:pt x="1612" y="534"/>
                    <a:pt x="1612" y="534"/>
                    <a:pt x="1612" y="534"/>
                  </a:cubicBezTo>
                  <a:cubicBezTo>
                    <a:pt x="1607" y="519"/>
                    <a:pt x="1593" y="503"/>
                    <a:pt x="1572" y="486"/>
                  </a:cubicBezTo>
                  <a:cubicBezTo>
                    <a:pt x="1560" y="477"/>
                    <a:pt x="1549" y="471"/>
                    <a:pt x="1539" y="468"/>
                  </a:cubicBezTo>
                  <a:cubicBezTo>
                    <a:pt x="1532" y="464"/>
                    <a:pt x="1524" y="461"/>
                    <a:pt x="1519" y="457"/>
                  </a:cubicBezTo>
                  <a:cubicBezTo>
                    <a:pt x="1505" y="447"/>
                    <a:pt x="1458" y="440"/>
                    <a:pt x="1374" y="438"/>
                  </a:cubicBezTo>
                  <a:cubicBezTo>
                    <a:pt x="1371" y="438"/>
                    <a:pt x="1371" y="438"/>
                    <a:pt x="1371" y="438"/>
                  </a:cubicBezTo>
                  <a:cubicBezTo>
                    <a:pt x="1371" y="438"/>
                    <a:pt x="1371" y="438"/>
                    <a:pt x="1371" y="438"/>
                  </a:cubicBezTo>
                  <a:cubicBezTo>
                    <a:pt x="1362" y="423"/>
                    <a:pt x="1362" y="423"/>
                    <a:pt x="1362" y="423"/>
                  </a:cubicBezTo>
                  <a:cubicBezTo>
                    <a:pt x="1358" y="414"/>
                    <a:pt x="1354" y="405"/>
                    <a:pt x="1353" y="396"/>
                  </a:cubicBezTo>
                  <a:cubicBezTo>
                    <a:pt x="1353" y="384"/>
                    <a:pt x="1367" y="346"/>
                    <a:pt x="1397" y="284"/>
                  </a:cubicBezTo>
                  <a:cubicBezTo>
                    <a:pt x="1382" y="237"/>
                    <a:pt x="1382" y="237"/>
                    <a:pt x="1382" y="237"/>
                  </a:cubicBezTo>
                  <a:cubicBezTo>
                    <a:pt x="1382" y="237"/>
                    <a:pt x="1382" y="237"/>
                    <a:pt x="1382" y="237"/>
                  </a:cubicBezTo>
                  <a:cubicBezTo>
                    <a:pt x="1366" y="163"/>
                    <a:pt x="1366" y="163"/>
                    <a:pt x="1366" y="163"/>
                  </a:cubicBezTo>
                  <a:cubicBezTo>
                    <a:pt x="1364" y="153"/>
                    <a:pt x="1346" y="143"/>
                    <a:pt x="1314" y="134"/>
                  </a:cubicBezTo>
                  <a:cubicBezTo>
                    <a:pt x="1308" y="132"/>
                    <a:pt x="1302" y="130"/>
                    <a:pt x="1295" y="125"/>
                  </a:cubicBezTo>
                  <a:cubicBezTo>
                    <a:pt x="1284" y="120"/>
                    <a:pt x="1275" y="111"/>
                    <a:pt x="1271" y="99"/>
                  </a:cubicBezTo>
                  <a:cubicBezTo>
                    <a:pt x="1265" y="85"/>
                    <a:pt x="1254" y="74"/>
                    <a:pt x="1239" y="67"/>
                  </a:cubicBezTo>
                  <a:cubicBezTo>
                    <a:pt x="1238" y="66"/>
                    <a:pt x="1238" y="66"/>
                    <a:pt x="1238" y="66"/>
                  </a:cubicBezTo>
                  <a:cubicBezTo>
                    <a:pt x="1237" y="65"/>
                    <a:pt x="1237" y="65"/>
                    <a:pt x="1237" y="65"/>
                  </a:cubicBezTo>
                  <a:cubicBezTo>
                    <a:pt x="1225" y="0"/>
                    <a:pt x="1225" y="0"/>
                    <a:pt x="1225" y="0"/>
                  </a:cubicBezTo>
                  <a:cubicBezTo>
                    <a:pt x="1174" y="5"/>
                    <a:pt x="1174" y="5"/>
                    <a:pt x="1174" y="5"/>
                  </a:cubicBezTo>
                  <a:cubicBezTo>
                    <a:pt x="1169" y="19"/>
                    <a:pt x="1169" y="19"/>
                    <a:pt x="1169" y="19"/>
                  </a:cubicBezTo>
                  <a:cubicBezTo>
                    <a:pt x="1162" y="41"/>
                    <a:pt x="1156" y="52"/>
                    <a:pt x="1149" y="52"/>
                  </a:cubicBezTo>
                  <a:cubicBezTo>
                    <a:pt x="1116" y="62"/>
                    <a:pt x="1116" y="62"/>
                    <a:pt x="1116" y="62"/>
                  </a:cubicBezTo>
                  <a:cubicBezTo>
                    <a:pt x="1096" y="70"/>
                    <a:pt x="1083" y="78"/>
                    <a:pt x="1077" y="87"/>
                  </a:cubicBezTo>
                  <a:cubicBezTo>
                    <a:pt x="1074" y="92"/>
                    <a:pt x="1071" y="104"/>
                    <a:pt x="1068" y="121"/>
                  </a:cubicBezTo>
                  <a:cubicBezTo>
                    <a:pt x="1065" y="140"/>
                    <a:pt x="1062" y="154"/>
                    <a:pt x="1058" y="162"/>
                  </a:cubicBezTo>
                  <a:cubicBezTo>
                    <a:pt x="1052" y="176"/>
                    <a:pt x="1042" y="187"/>
                    <a:pt x="1027" y="192"/>
                  </a:cubicBezTo>
                  <a:cubicBezTo>
                    <a:pt x="1000" y="203"/>
                    <a:pt x="953" y="185"/>
                    <a:pt x="889" y="139"/>
                  </a:cubicBezTo>
                  <a:cubicBezTo>
                    <a:pt x="802" y="250"/>
                    <a:pt x="802" y="250"/>
                    <a:pt x="802" y="250"/>
                  </a:cubicBezTo>
                  <a:cubicBezTo>
                    <a:pt x="813" y="295"/>
                    <a:pt x="813" y="295"/>
                    <a:pt x="813" y="295"/>
                  </a:cubicBezTo>
                  <a:cubicBezTo>
                    <a:pt x="814" y="295"/>
                    <a:pt x="814" y="295"/>
                    <a:pt x="814" y="295"/>
                  </a:cubicBezTo>
                  <a:cubicBezTo>
                    <a:pt x="815" y="298"/>
                    <a:pt x="815" y="298"/>
                    <a:pt x="815" y="298"/>
                  </a:cubicBezTo>
                  <a:cubicBezTo>
                    <a:pt x="813" y="299"/>
                    <a:pt x="813" y="299"/>
                    <a:pt x="813" y="299"/>
                  </a:cubicBezTo>
                  <a:cubicBezTo>
                    <a:pt x="813" y="300"/>
                    <a:pt x="813" y="300"/>
                    <a:pt x="813" y="300"/>
                  </a:cubicBezTo>
                  <a:cubicBezTo>
                    <a:pt x="809" y="306"/>
                    <a:pt x="802" y="310"/>
                    <a:pt x="795" y="311"/>
                  </a:cubicBezTo>
                  <a:cubicBezTo>
                    <a:pt x="787" y="313"/>
                    <a:pt x="778" y="310"/>
                    <a:pt x="769" y="304"/>
                  </a:cubicBezTo>
                  <a:cubicBezTo>
                    <a:pt x="760" y="298"/>
                    <a:pt x="736" y="292"/>
                    <a:pt x="697" y="290"/>
                  </a:cubicBezTo>
                  <a:cubicBezTo>
                    <a:pt x="679" y="289"/>
                    <a:pt x="679" y="289"/>
                    <a:pt x="679" y="289"/>
                  </a:cubicBezTo>
                  <a:cubicBezTo>
                    <a:pt x="679" y="289"/>
                    <a:pt x="679" y="289"/>
                    <a:pt x="679" y="289"/>
                  </a:cubicBezTo>
                  <a:cubicBezTo>
                    <a:pt x="653" y="287"/>
                    <a:pt x="653" y="287"/>
                    <a:pt x="653" y="287"/>
                  </a:cubicBezTo>
                  <a:cubicBezTo>
                    <a:pt x="624" y="292"/>
                    <a:pt x="624" y="292"/>
                    <a:pt x="624" y="292"/>
                  </a:cubicBezTo>
                  <a:cubicBezTo>
                    <a:pt x="637" y="310"/>
                    <a:pt x="637" y="310"/>
                    <a:pt x="637" y="310"/>
                  </a:cubicBezTo>
                  <a:cubicBezTo>
                    <a:pt x="647" y="324"/>
                    <a:pt x="652" y="332"/>
                    <a:pt x="650" y="338"/>
                  </a:cubicBezTo>
                  <a:cubicBezTo>
                    <a:pt x="639" y="406"/>
                    <a:pt x="639" y="406"/>
                    <a:pt x="639" y="406"/>
                  </a:cubicBezTo>
                  <a:cubicBezTo>
                    <a:pt x="644" y="443"/>
                    <a:pt x="644" y="443"/>
                    <a:pt x="644" y="443"/>
                  </a:cubicBezTo>
                  <a:cubicBezTo>
                    <a:pt x="645" y="443"/>
                    <a:pt x="645" y="443"/>
                    <a:pt x="645" y="443"/>
                  </a:cubicBezTo>
                  <a:cubicBezTo>
                    <a:pt x="645" y="444"/>
                    <a:pt x="645" y="444"/>
                    <a:pt x="645" y="444"/>
                  </a:cubicBezTo>
                  <a:cubicBezTo>
                    <a:pt x="644" y="445"/>
                    <a:pt x="644" y="445"/>
                    <a:pt x="644" y="445"/>
                  </a:cubicBezTo>
                  <a:cubicBezTo>
                    <a:pt x="644" y="445"/>
                    <a:pt x="644" y="445"/>
                    <a:pt x="644" y="445"/>
                  </a:cubicBezTo>
                  <a:cubicBezTo>
                    <a:pt x="623" y="514"/>
                    <a:pt x="623" y="514"/>
                    <a:pt x="623" y="514"/>
                  </a:cubicBezTo>
                  <a:cubicBezTo>
                    <a:pt x="622" y="520"/>
                    <a:pt x="620" y="523"/>
                    <a:pt x="618" y="522"/>
                  </a:cubicBezTo>
                  <a:cubicBezTo>
                    <a:pt x="616" y="522"/>
                    <a:pt x="616" y="522"/>
                    <a:pt x="616" y="522"/>
                  </a:cubicBezTo>
                  <a:cubicBezTo>
                    <a:pt x="616" y="521"/>
                    <a:pt x="616" y="521"/>
                    <a:pt x="616" y="521"/>
                  </a:cubicBezTo>
                  <a:cubicBezTo>
                    <a:pt x="612" y="515"/>
                    <a:pt x="612" y="515"/>
                    <a:pt x="612" y="515"/>
                  </a:cubicBezTo>
                  <a:cubicBezTo>
                    <a:pt x="608" y="506"/>
                    <a:pt x="606" y="503"/>
                    <a:pt x="603" y="504"/>
                  </a:cubicBezTo>
                  <a:cubicBezTo>
                    <a:pt x="601" y="505"/>
                    <a:pt x="598" y="510"/>
                    <a:pt x="597" y="519"/>
                  </a:cubicBezTo>
                  <a:cubicBezTo>
                    <a:pt x="592" y="538"/>
                    <a:pt x="581" y="554"/>
                    <a:pt x="563" y="571"/>
                  </a:cubicBezTo>
                  <a:cubicBezTo>
                    <a:pt x="544" y="586"/>
                    <a:pt x="544" y="586"/>
                    <a:pt x="544" y="586"/>
                  </a:cubicBezTo>
                  <a:cubicBezTo>
                    <a:pt x="534" y="591"/>
                    <a:pt x="534" y="591"/>
                    <a:pt x="534" y="591"/>
                  </a:cubicBezTo>
                  <a:cubicBezTo>
                    <a:pt x="534" y="591"/>
                    <a:pt x="534" y="591"/>
                    <a:pt x="534" y="591"/>
                  </a:cubicBezTo>
                  <a:cubicBezTo>
                    <a:pt x="533" y="591"/>
                    <a:pt x="533" y="591"/>
                    <a:pt x="533" y="591"/>
                  </a:cubicBezTo>
                  <a:cubicBezTo>
                    <a:pt x="465" y="592"/>
                    <a:pt x="465" y="592"/>
                    <a:pt x="465" y="592"/>
                  </a:cubicBezTo>
                  <a:cubicBezTo>
                    <a:pt x="438" y="617"/>
                    <a:pt x="438" y="617"/>
                    <a:pt x="438" y="617"/>
                  </a:cubicBezTo>
                  <a:cubicBezTo>
                    <a:pt x="437" y="617"/>
                    <a:pt x="437" y="617"/>
                    <a:pt x="437" y="617"/>
                  </a:cubicBezTo>
                  <a:cubicBezTo>
                    <a:pt x="435" y="617"/>
                    <a:pt x="435" y="617"/>
                    <a:pt x="435" y="617"/>
                  </a:cubicBezTo>
                  <a:cubicBezTo>
                    <a:pt x="434" y="617"/>
                    <a:pt x="434" y="617"/>
                    <a:pt x="434" y="617"/>
                  </a:cubicBezTo>
                  <a:cubicBezTo>
                    <a:pt x="361" y="607"/>
                    <a:pt x="361" y="607"/>
                    <a:pt x="361" y="607"/>
                  </a:cubicBezTo>
                  <a:cubicBezTo>
                    <a:pt x="350" y="619"/>
                    <a:pt x="338" y="624"/>
                    <a:pt x="326" y="622"/>
                  </a:cubicBezTo>
                  <a:cubicBezTo>
                    <a:pt x="316" y="618"/>
                    <a:pt x="298" y="623"/>
                    <a:pt x="273" y="632"/>
                  </a:cubicBezTo>
                  <a:cubicBezTo>
                    <a:pt x="243" y="667"/>
                    <a:pt x="243" y="667"/>
                    <a:pt x="243" y="667"/>
                  </a:cubicBezTo>
                  <a:cubicBezTo>
                    <a:pt x="242" y="669"/>
                    <a:pt x="242" y="669"/>
                    <a:pt x="242" y="669"/>
                  </a:cubicBezTo>
                  <a:cubicBezTo>
                    <a:pt x="196" y="670"/>
                    <a:pt x="196" y="670"/>
                    <a:pt x="196" y="670"/>
                  </a:cubicBezTo>
                  <a:cubicBezTo>
                    <a:pt x="196" y="631"/>
                    <a:pt x="196" y="631"/>
                    <a:pt x="196" y="631"/>
                  </a:cubicBezTo>
                  <a:cubicBezTo>
                    <a:pt x="166" y="631"/>
                    <a:pt x="166" y="631"/>
                    <a:pt x="166" y="631"/>
                  </a:cubicBezTo>
                  <a:cubicBezTo>
                    <a:pt x="161" y="648"/>
                    <a:pt x="161" y="648"/>
                    <a:pt x="161" y="648"/>
                  </a:cubicBezTo>
                  <a:cubicBezTo>
                    <a:pt x="139" y="653"/>
                    <a:pt x="139" y="653"/>
                    <a:pt x="139" y="653"/>
                  </a:cubicBezTo>
                  <a:cubicBezTo>
                    <a:pt x="136" y="653"/>
                    <a:pt x="136" y="653"/>
                    <a:pt x="136" y="653"/>
                  </a:cubicBezTo>
                  <a:cubicBezTo>
                    <a:pt x="136" y="653"/>
                    <a:pt x="136" y="653"/>
                    <a:pt x="136" y="653"/>
                  </a:cubicBezTo>
                  <a:cubicBezTo>
                    <a:pt x="135" y="652"/>
                    <a:pt x="135" y="652"/>
                    <a:pt x="135" y="652"/>
                  </a:cubicBezTo>
                  <a:cubicBezTo>
                    <a:pt x="134" y="652"/>
                    <a:pt x="134" y="652"/>
                    <a:pt x="134" y="652"/>
                  </a:cubicBezTo>
                  <a:cubicBezTo>
                    <a:pt x="121" y="644"/>
                    <a:pt x="104" y="637"/>
                    <a:pt x="87" y="635"/>
                  </a:cubicBezTo>
                  <a:cubicBezTo>
                    <a:pt x="77" y="634"/>
                    <a:pt x="66" y="641"/>
                    <a:pt x="49" y="655"/>
                  </a:cubicBezTo>
                  <a:cubicBezTo>
                    <a:pt x="31" y="670"/>
                    <a:pt x="18" y="684"/>
                    <a:pt x="12" y="696"/>
                  </a:cubicBezTo>
                  <a:cubicBezTo>
                    <a:pt x="15" y="699"/>
                    <a:pt x="17" y="703"/>
                    <a:pt x="17" y="709"/>
                  </a:cubicBezTo>
                  <a:cubicBezTo>
                    <a:pt x="19" y="717"/>
                    <a:pt x="20" y="723"/>
                    <a:pt x="20" y="731"/>
                  </a:cubicBezTo>
                  <a:cubicBezTo>
                    <a:pt x="19" y="740"/>
                    <a:pt x="16" y="745"/>
                    <a:pt x="12" y="749"/>
                  </a:cubicBezTo>
                  <a:cubicBezTo>
                    <a:pt x="7" y="752"/>
                    <a:pt x="4" y="762"/>
                    <a:pt x="0" y="779"/>
                  </a:cubicBezTo>
                  <a:cubicBezTo>
                    <a:pt x="17" y="790"/>
                    <a:pt x="17" y="790"/>
                    <a:pt x="17" y="790"/>
                  </a:cubicBezTo>
                  <a:cubicBezTo>
                    <a:pt x="40" y="766"/>
                    <a:pt x="40" y="766"/>
                    <a:pt x="40" y="766"/>
                  </a:cubicBezTo>
                  <a:cubicBezTo>
                    <a:pt x="70" y="799"/>
                    <a:pt x="70" y="799"/>
                    <a:pt x="70" y="799"/>
                  </a:cubicBezTo>
                  <a:cubicBezTo>
                    <a:pt x="70" y="801"/>
                    <a:pt x="70" y="801"/>
                    <a:pt x="70" y="801"/>
                  </a:cubicBezTo>
                  <a:cubicBezTo>
                    <a:pt x="76" y="859"/>
                    <a:pt x="76" y="859"/>
                    <a:pt x="76" y="859"/>
                  </a:cubicBezTo>
                  <a:cubicBezTo>
                    <a:pt x="76" y="860"/>
                    <a:pt x="76" y="860"/>
                    <a:pt x="76" y="860"/>
                  </a:cubicBezTo>
                  <a:cubicBezTo>
                    <a:pt x="75" y="860"/>
                    <a:pt x="75" y="860"/>
                    <a:pt x="75" y="860"/>
                  </a:cubicBezTo>
                  <a:cubicBezTo>
                    <a:pt x="58" y="940"/>
                    <a:pt x="58" y="940"/>
                    <a:pt x="58" y="940"/>
                  </a:cubicBezTo>
                  <a:cubicBezTo>
                    <a:pt x="54" y="940"/>
                    <a:pt x="54" y="940"/>
                    <a:pt x="54" y="940"/>
                  </a:cubicBezTo>
                  <a:cubicBezTo>
                    <a:pt x="30" y="940"/>
                    <a:pt x="14" y="941"/>
                    <a:pt x="8" y="946"/>
                  </a:cubicBezTo>
                  <a:cubicBezTo>
                    <a:pt x="9" y="951"/>
                    <a:pt x="19" y="959"/>
                    <a:pt x="37" y="971"/>
                  </a:cubicBezTo>
                  <a:cubicBezTo>
                    <a:pt x="52" y="969"/>
                    <a:pt x="52" y="969"/>
                    <a:pt x="52" y="969"/>
                  </a:cubicBezTo>
                  <a:cubicBezTo>
                    <a:pt x="55" y="969"/>
                    <a:pt x="55" y="969"/>
                    <a:pt x="55" y="969"/>
                  </a:cubicBezTo>
                  <a:cubicBezTo>
                    <a:pt x="56" y="970"/>
                    <a:pt x="56" y="970"/>
                    <a:pt x="56" y="970"/>
                  </a:cubicBezTo>
                  <a:cubicBezTo>
                    <a:pt x="91" y="1004"/>
                    <a:pt x="91" y="1004"/>
                    <a:pt x="91" y="1004"/>
                  </a:cubicBezTo>
                  <a:cubicBezTo>
                    <a:pt x="105" y="1015"/>
                    <a:pt x="104" y="1035"/>
                    <a:pt x="86" y="1065"/>
                  </a:cubicBezTo>
                  <a:cubicBezTo>
                    <a:pt x="91" y="1098"/>
                    <a:pt x="91" y="1098"/>
                    <a:pt x="91" y="1098"/>
                  </a:cubicBezTo>
                  <a:cubicBezTo>
                    <a:pt x="105" y="1101"/>
                    <a:pt x="105" y="1101"/>
                    <a:pt x="105" y="1101"/>
                  </a:cubicBezTo>
                  <a:cubicBezTo>
                    <a:pt x="159" y="1101"/>
                    <a:pt x="159" y="1101"/>
                    <a:pt x="159" y="1101"/>
                  </a:cubicBezTo>
                  <a:cubicBezTo>
                    <a:pt x="131" y="1126"/>
                    <a:pt x="131" y="1126"/>
                    <a:pt x="131" y="1126"/>
                  </a:cubicBezTo>
                  <a:cubicBezTo>
                    <a:pt x="147" y="1134"/>
                    <a:pt x="147" y="1134"/>
                    <a:pt x="147" y="1134"/>
                  </a:cubicBezTo>
                  <a:cubicBezTo>
                    <a:pt x="147" y="1134"/>
                    <a:pt x="147" y="1134"/>
                    <a:pt x="147" y="1134"/>
                  </a:cubicBezTo>
                  <a:cubicBezTo>
                    <a:pt x="168" y="1146"/>
                    <a:pt x="168" y="1146"/>
                    <a:pt x="168" y="1146"/>
                  </a:cubicBezTo>
                  <a:cubicBezTo>
                    <a:pt x="225" y="1170"/>
                    <a:pt x="225" y="1170"/>
                    <a:pt x="225" y="1170"/>
                  </a:cubicBezTo>
                  <a:cubicBezTo>
                    <a:pt x="226" y="1171"/>
                    <a:pt x="226" y="1171"/>
                    <a:pt x="226" y="1171"/>
                  </a:cubicBezTo>
                  <a:cubicBezTo>
                    <a:pt x="228" y="1171"/>
                    <a:pt x="228" y="1171"/>
                    <a:pt x="228" y="1171"/>
                  </a:cubicBezTo>
                  <a:cubicBezTo>
                    <a:pt x="234" y="1258"/>
                    <a:pt x="234" y="1258"/>
                    <a:pt x="234" y="1258"/>
                  </a:cubicBezTo>
                  <a:cubicBezTo>
                    <a:pt x="235" y="1275"/>
                    <a:pt x="247" y="1287"/>
                    <a:pt x="273" y="1296"/>
                  </a:cubicBezTo>
                  <a:cubicBezTo>
                    <a:pt x="277" y="1294"/>
                    <a:pt x="277" y="1294"/>
                    <a:pt x="277" y="1294"/>
                  </a:cubicBezTo>
                  <a:cubicBezTo>
                    <a:pt x="278" y="1294"/>
                    <a:pt x="278" y="1294"/>
                    <a:pt x="278" y="1294"/>
                  </a:cubicBezTo>
                  <a:cubicBezTo>
                    <a:pt x="279" y="1294"/>
                    <a:pt x="279" y="1294"/>
                    <a:pt x="279" y="1294"/>
                  </a:cubicBezTo>
                  <a:cubicBezTo>
                    <a:pt x="338" y="1302"/>
                    <a:pt x="338" y="1302"/>
                    <a:pt x="338" y="1302"/>
                  </a:cubicBezTo>
                  <a:cubicBezTo>
                    <a:pt x="342" y="1302"/>
                    <a:pt x="342" y="1302"/>
                    <a:pt x="342" y="1302"/>
                  </a:cubicBezTo>
                  <a:cubicBezTo>
                    <a:pt x="342" y="1301"/>
                    <a:pt x="342" y="1301"/>
                    <a:pt x="342" y="1301"/>
                  </a:cubicBezTo>
                  <a:cubicBezTo>
                    <a:pt x="343" y="1299"/>
                    <a:pt x="343" y="1299"/>
                    <a:pt x="343" y="1299"/>
                  </a:cubicBezTo>
                  <a:cubicBezTo>
                    <a:pt x="350" y="1287"/>
                    <a:pt x="354" y="1279"/>
                    <a:pt x="354" y="1277"/>
                  </a:cubicBezTo>
                  <a:cubicBezTo>
                    <a:pt x="354" y="1275"/>
                    <a:pt x="354" y="1275"/>
                    <a:pt x="354" y="1275"/>
                  </a:cubicBezTo>
                  <a:cubicBezTo>
                    <a:pt x="353" y="1265"/>
                    <a:pt x="357" y="1257"/>
                    <a:pt x="366" y="1251"/>
                  </a:cubicBezTo>
                  <a:cubicBezTo>
                    <a:pt x="374" y="1244"/>
                    <a:pt x="379" y="1238"/>
                    <a:pt x="382" y="1230"/>
                  </a:cubicBezTo>
                  <a:cubicBezTo>
                    <a:pt x="383" y="1229"/>
                    <a:pt x="383" y="1229"/>
                    <a:pt x="383" y="1229"/>
                  </a:cubicBezTo>
                  <a:cubicBezTo>
                    <a:pt x="387" y="1221"/>
                    <a:pt x="397" y="1219"/>
                    <a:pt x="415" y="1224"/>
                  </a:cubicBezTo>
                  <a:cubicBezTo>
                    <a:pt x="416" y="1224"/>
                    <a:pt x="416" y="1224"/>
                    <a:pt x="416" y="1224"/>
                  </a:cubicBezTo>
                  <a:cubicBezTo>
                    <a:pt x="416" y="1224"/>
                    <a:pt x="416" y="1224"/>
                    <a:pt x="416" y="1224"/>
                  </a:cubicBezTo>
                  <a:cubicBezTo>
                    <a:pt x="436" y="1236"/>
                    <a:pt x="436" y="1236"/>
                    <a:pt x="436" y="1236"/>
                  </a:cubicBezTo>
                  <a:cubicBezTo>
                    <a:pt x="503" y="1248"/>
                    <a:pt x="503" y="1248"/>
                    <a:pt x="503" y="1248"/>
                  </a:cubicBezTo>
                  <a:cubicBezTo>
                    <a:pt x="544" y="1245"/>
                    <a:pt x="544" y="1245"/>
                    <a:pt x="544" y="1245"/>
                  </a:cubicBezTo>
                  <a:cubicBezTo>
                    <a:pt x="573" y="1233"/>
                    <a:pt x="573" y="1233"/>
                    <a:pt x="573" y="1233"/>
                  </a:cubicBezTo>
                  <a:cubicBezTo>
                    <a:pt x="579" y="1225"/>
                    <a:pt x="583" y="1222"/>
                    <a:pt x="586" y="1220"/>
                  </a:cubicBezTo>
                  <a:cubicBezTo>
                    <a:pt x="591" y="1219"/>
                    <a:pt x="599" y="1221"/>
                    <a:pt x="607" y="1228"/>
                  </a:cubicBezTo>
                  <a:cubicBezTo>
                    <a:pt x="611" y="1230"/>
                    <a:pt x="611" y="1230"/>
                    <a:pt x="611" y="1230"/>
                  </a:cubicBezTo>
                  <a:cubicBezTo>
                    <a:pt x="616" y="1234"/>
                    <a:pt x="619" y="1240"/>
                    <a:pt x="623" y="1252"/>
                  </a:cubicBezTo>
                  <a:cubicBezTo>
                    <a:pt x="644" y="1267"/>
                    <a:pt x="644" y="1267"/>
                    <a:pt x="644" y="1267"/>
                  </a:cubicBezTo>
                  <a:cubicBezTo>
                    <a:pt x="660" y="1267"/>
                    <a:pt x="660" y="1267"/>
                    <a:pt x="660" y="1267"/>
                  </a:cubicBezTo>
                  <a:cubicBezTo>
                    <a:pt x="661" y="1267"/>
                    <a:pt x="661" y="1267"/>
                    <a:pt x="661" y="1267"/>
                  </a:cubicBezTo>
                  <a:cubicBezTo>
                    <a:pt x="663" y="1267"/>
                    <a:pt x="663" y="1267"/>
                    <a:pt x="663" y="1267"/>
                  </a:cubicBezTo>
                  <a:cubicBezTo>
                    <a:pt x="664" y="1267"/>
                    <a:pt x="664" y="1267"/>
                    <a:pt x="664" y="1267"/>
                  </a:cubicBezTo>
                  <a:cubicBezTo>
                    <a:pt x="686" y="1277"/>
                    <a:pt x="686" y="1277"/>
                    <a:pt x="686" y="1277"/>
                  </a:cubicBezTo>
                  <a:cubicBezTo>
                    <a:pt x="728" y="1274"/>
                    <a:pt x="728" y="1274"/>
                    <a:pt x="728" y="1274"/>
                  </a:cubicBezTo>
                  <a:cubicBezTo>
                    <a:pt x="751" y="1266"/>
                    <a:pt x="751" y="1266"/>
                    <a:pt x="751" y="1266"/>
                  </a:cubicBezTo>
                  <a:cubicBezTo>
                    <a:pt x="811" y="1272"/>
                    <a:pt x="811" y="1272"/>
                    <a:pt x="811" y="1272"/>
                  </a:cubicBezTo>
                  <a:cubicBezTo>
                    <a:pt x="837" y="1264"/>
                    <a:pt x="837" y="1264"/>
                    <a:pt x="837" y="1264"/>
                  </a:cubicBezTo>
                  <a:cubicBezTo>
                    <a:pt x="868" y="1252"/>
                    <a:pt x="868" y="1252"/>
                    <a:pt x="868" y="1252"/>
                  </a:cubicBezTo>
                  <a:cubicBezTo>
                    <a:pt x="874" y="1247"/>
                    <a:pt x="882" y="1244"/>
                    <a:pt x="892" y="1241"/>
                  </a:cubicBezTo>
                  <a:cubicBezTo>
                    <a:pt x="950" y="1241"/>
                    <a:pt x="950" y="1241"/>
                    <a:pt x="950" y="1241"/>
                  </a:cubicBezTo>
                  <a:cubicBezTo>
                    <a:pt x="971" y="1234"/>
                    <a:pt x="971" y="1234"/>
                    <a:pt x="971" y="1234"/>
                  </a:cubicBezTo>
                  <a:cubicBezTo>
                    <a:pt x="980" y="1228"/>
                    <a:pt x="987" y="1225"/>
                    <a:pt x="993" y="1225"/>
                  </a:cubicBezTo>
                  <a:cubicBezTo>
                    <a:pt x="1027" y="1225"/>
                    <a:pt x="1027" y="1225"/>
                    <a:pt x="1027" y="1225"/>
                  </a:cubicBezTo>
                  <a:cubicBezTo>
                    <a:pt x="1043" y="1237"/>
                    <a:pt x="1043" y="1237"/>
                    <a:pt x="1043" y="1237"/>
                  </a:cubicBezTo>
                  <a:cubicBezTo>
                    <a:pt x="1088" y="1246"/>
                    <a:pt x="1088" y="1246"/>
                    <a:pt x="1088" y="1246"/>
                  </a:cubicBezTo>
                  <a:cubicBezTo>
                    <a:pt x="1095" y="1246"/>
                    <a:pt x="1101" y="1252"/>
                    <a:pt x="1112" y="1261"/>
                  </a:cubicBezTo>
                  <a:cubicBezTo>
                    <a:pt x="1131" y="1274"/>
                    <a:pt x="1131" y="1274"/>
                    <a:pt x="1131" y="1274"/>
                  </a:cubicBezTo>
                  <a:cubicBezTo>
                    <a:pt x="1133" y="1276"/>
                    <a:pt x="1133" y="1276"/>
                    <a:pt x="1133" y="1276"/>
                  </a:cubicBezTo>
                  <a:cubicBezTo>
                    <a:pt x="1176" y="1277"/>
                    <a:pt x="1176" y="1277"/>
                    <a:pt x="1176" y="1277"/>
                  </a:cubicBezTo>
                  <a:cubicBezTo>
                    <a:pt x="1176" y="1277"/>
                    <a:pt x="1176" y="1277"/>
                    <a:pt x="1176" y="1277"/>
                  </a:cubicBezTo>
                  <a:cubicBezTo>
                    <a:pt x="1177" y="1277"/>
                    <a:pt x="1177" y="1277"/>
                    <a:pt x="1177" y="1277"/>
                  </a:cubicBezTo>
                  <a:cubicBezTo>
                    <a:pt x="1197" y="1287"/>
                    <a:pt x="1197" y="1287"/>
                    <a:pt x="1197" y="1287"/>
                  </a:cubicBezTo>
                  <a:cubicBezTo>
                    <a:pt x="1224" y="1293"/>
                    <a:pt x="1224" y="1293"/>
                    <a:pt x="1224" y="1293"/>
                  </a:cubicBezTo>
                  <a:cubicBezTo>
                    <a:pt x="1225" y="1293"/>
                    <a:pt x="1225" y="1293"/>
                    <a:pt x="1225" y="1293"/>
                  </a:cubicBezTo>
                  <a:cubicBezTo>
                    <a:pt x="1247" y="1296"/>
                    <a:pt x="1247" y="1296"/>
                    <a:pt x="1247" y="1296"/>
                  </a:cubicBezTo>
                  <a:cubicBezTo>
                    <a:pt x="1253" y="1283"/>
                    <a:pt x="1253" y="1283"/>
                    <a:pt x="1253" y="1283"/>
                  </a:cubicBezTo>
                  <a:cubicBezTo>
                    <a:pt x="1244" y="1262"/>
                    <a:pt x="1244" y="1262"/>
                    <a:pt x="1244" y="1262"/>
                  </a:cubicBezTo>
                  <a:cubicBezTo>
                    <a:pt x="1239" y="1241"/>
                    <a:pt x="1239" y="1241"/>
                    <a:pt x="1239" y="1241"/>
                  </a:cubicBezTo>
                  <a:cubicBezTo>
                    <a:pt x="1239" y="1240"/>
                    <a:pt x="1239" y="1240"/>
                    <a:pt x="1239" y="1240"/>
                  </a:cubicBezTo>
                  <a:cubicBezTo>
                    <a:pt x="1238" y="1240"/>
                    <a:pt x="1238" y="1240"/>
                    <a:pt x="1238" y="1240"/>
                  </a:cubicBezTo>
                  <a:cubicBezTo>
                    <a:pt x="1242" y="1237"/>
                    <a:pt x="1242" y="1237"/>
                    <a:pt x="1242" y="1237"/>
                  </a:cubicBezTo>
                  <a:cubicBezTo>
                    <a:pt x="1256" y="1217"/>
                    <a:pt x="1256" y="1217"/>
                    <a:pt x="1256" y="1217"/>
                  </a:cubicBezTo>
                  <a:cubicBezTo>
                    <a:pt x="1256" y="1216"/>
                    <a:pt x="1256" y="1216"/>
                    <a:pt x="1256" y="1216"/>
                  </a:cubicBezTo>
                  <a:cubicBezTo>
                    <a:pt x="1256" y="1216"/>
                    <a:pt x="1256" y="1216"/>
                    <a:pt x="1256" y="1216"/>
                  </a:cubicBezTo>
                  <a:cubicBezTo>
                    <a:pt x="1257" y="1216"/>
                    <a:pt x="1257" y="1216"/>
                    <a:pt x="1257" y="1216"/>
                  </a:cubicBezTo>
                  <a:cubicBezTo>
                    <a:pt x="1257" y="1215"/>
                    <a:pt x="1257" y="1215"/>
                    <a:pt x="1257" y="1215"/>
                  </a:cubicBezTo>
                  <a:cubicBezTo>
                    <a:pt x="1272" y="1204"/>
                    <a:pt x="1272" y="1204"/>
                    <a:pt x="1272" y="1204"/>
                  </a:cubicBezTo>
                  <a:cubicBezTo>
                    <a:pt x="1272" y="1204"/>
                    <a:pt x="1272" y="1204"/>
                    <a:pt x="1272" y="1204"/>
                  </a:cubicBezTo>
                  <a:cubicBezTo>
                    <a:pt x="1269" y="1198"/>
                    <a:pt x="1269" y="1198"/>
                    <a:pt x="1269" y="1198"/>
                  </a:cubicBezTo>
                  <a:cubicBezTo>
                    <a:pt x="1263" y="1177"/>
                    <a:pt x="1263" y="1177"/>
                    <a:pt x="1263" y="1177"/>
                  </a:cubicBezTo>
                  <a:cubicBezTo>
                    <a:pt x="1263" y="1174"/>
                    <a:pt x="1259" y="1171"/>
                    <a:pt x="1253" y="1167"/>
                  </a:cubicBezTo>
                  <a:cubicBezTo>
                    <a:pt x="1253" y="1167"/>
                    <a:pt x="1253" y="1167"/>
                    <a:pt x="1253" y="1167"/>
                  </a:cubicBezTo>
                  <a:cubicBezTo>
                    <a:pt x="1237" y="1150"/>
                    <a:pt x="1237" y="1150"/>
                    <a:pt x="1237" y="1150"/>
                  </a:cubicBezTo>
                  <a:cubicBezTo>
                    <a:pt x="1217" y="1133"/>
                    <a:pt x="1217" y="1133"/>
                    <a:pt x="1217" y="1133"/>
                  </a:cubicBezTo>
                  <a:cubicBezTo>
                    <a:pt x="1216" y="1131"/>
                    <a:pt x="1216" y="1131"/>
                    <a:pt x="1216" y="1131"/>
                  </a:cubicBezTo>
                  <a:cubicBezTo>
                    <a:pt x="1214" y="1130"/>
                    <a:pt x="1214" y="1130"/>
                    <a:pt x="1214" y="1130"/>
                  </a:cubicBezTo>
                  <a:cubicBezTo>
                    <a:pt x="1215" y="1129"/>
                    <a:pt x="1215" y="1129"/>
                    <a:pt x="1215" y="1129"/>
                  </a:cubicBezTo>
                  <a:cubicBezTo>
                    <a:pt x="1215" y="1127"/>
                    <a:pt x="1215" y="1127"/>
                    <a:pt x="1215" y="1127"/>
                  </a:cubicBezTo>
                  <a:cubicBezTo>
                    <a:pt x="1218" y="1107"/>
                    <a:pt x="1218" y="1107"/>
                    <a:pt x="1218" y="1107"/>
                  </a:cubicBezTo>
                  <a:cubicBezTo>
                    <a:pt x="1218" y="1092"/>
                    <a:pt x="1218" y="1092"/>
                    <a:pt x="1218" y="1092"/>
                  </a:cubicBezTo>
                  <a:cubicBezTo>
                    <a:pt x="1209" y="1067"/>
                    <a:pt x="1209" y="1067"/>
                    <a:pt x="1209" y="1067"/>
                  </a:cubicBezTo>
                  <a:cubicBezTo>
                    <a:pt x="1233" y="1062"/>
                    <a:pt x="1233" y="1062"/>
                    <a:pt x="1233" y="1062"/>
                  </a:cubicBezTo>
                  <a:cubicBezTo>
                    <a:pt x="1245" y="1050"/>
                    <a:pt x="1245" y="1050"/>
                    <a:pt x="1245" y="1050"/>
                  </a:cubicBezTo>
                  <a:cubicBezTo>
                    <a:pt x="1274" y="1050"/>
                    <a:pt x="1274" y="1050"/>
                    <a:pt x="1274" y="1050"/>
                  </a:cubicBezTo>
                  <a:cubicBezTo>
                    <a:pt x="1304" y="1046"/>
                    <a:pt x="1304" y="1046"/>
                    <a:pt x="1304" y="1046"/>
                  </a:cubicBezTo>
                  <a:cubicBezTo>
                    <a:pt x="1305" y="1046"/>
                    <a:pt x="1305" y="1046"/>
                    <a:pt x="1305" y="1046"/>
                  </a:cubicBezTo>
                  <a:cubicBezTo>
                    <a:pt x="1325" y="1048"/>
                    <a:pt x="1325" y="1048"/>
                    <a:pt x="1325" y="1048"/>
                  </a:cubicBezTo>
                  <a:cubicBezTo>
                    <a:pt x="1348" y="1039"/>
                    <a:pt x="1348" y="1039"/>
                    <a:pt x="1348" y="1039"/>
                  </a:cubicBezTo>
                  <a:cubicBezTo>
                    <a:pt x="1374" y="1036"/>
                    <a:pt x="1374" y="1036"/>
                    <a:pt x="1374" y="1036"/>
                  </a:cubicBezTo>
                  <a:cubicBezTo>
                    <a:pt x="1391" y="1029"/>
                    <a:pt x="1391" y="1029"/>
                    <a:pt x="1391" y="1029"/>
                  </a:cubicBezTo>
                  <a:cubicBezTo>
                    <a:pt x="1392" y="1029"/>
                    <a:pt x="1392" y="1029"/>
                    <a:pt x="1392" y="1029"/>
                  </a:cubicBezTo>
                  <a:cubicBezTo>
                    <a:pt x="1438" y="1020"/>
                    <a:pt x="1438" y="1020"/>
                    <a:pt x="1438" y="1020"/>
                  </a:cubicBezTo>
                  <a:cubicBezTo>
                    <a:pt x="1445" y="1013"/>
                    <a:pt x="1445" y="1013"/>
                    <a:pt x="1445" y="1013"/>
                  </a:cubicBezTo>
                  <a:cubicBezTo>
                    <a:pt x="1443" y="1005"/>
                    <a:pt x="1443" y="1005"/>
                    <a:pt x="1443" y="1005"/>
                  </a:cubicBezTo>
                  <a:cubicBezTo>
                    <a:pt x="1435" y="990"/>
                    <a:pt x="1435" y="990"/>
                    <a:pt x="1435" y="990"/>
                  </a:cubicBezTo>
                  <a:cubicBezTo>
                    <a:pt x="1435" y="989"/>
                    <a:pt x="1435" y="989"/>
                    <a:pt x="1435" y="989"/>
                  </a:cubicBezTo>
                  <a:cubicBezTo>
                    <a:pt x="1434" y="988"/>
                    <a:pt x="1434" y="988"/>
                    <a:pt x="1434" y="988"/>
                  </a:cubicBezTo>
                  <a:cubicBezTo>
                    <a:pt x="1434" y="987"/>
                    <a:pt x="1434" y="987"/>
                    <a:pt x="1434" y="987"/>
                  </a:cubicBezTo>
                  <a:cubicBezTo>
                    <a:pt x="1436" y="971"/>
                    <a:pt x="1436" y="971"/>
                    <a:pt x="1436" y="971"/>
                  </a:cubicBezTo>
                  <a:cubicBezTo>
                    <a:pt x="1437" y="970"/>
                    <a:pt x="1437" y="970"/>
                    <a:pt x="1437" y="970"/>
                  </a:cubicBezTo>
                  <a:cubicBezTo>
                    <a:pt x="1437" y="948"/>
                    <a:pt x="1437" y="948"/>
                    <a:pt x="1437" y="948"/>
                  </a:cubicBezTo>
                  <a:cubicBezTo>
                    <a:pt x="1433" y="929"/>
                    <a:pt x="1433" y="929"/>
                    <a:pt x="1433" y="929"/>
                  </a:cubicBezTo>
                  <a:cubicBezTo>
                    <a:pt x="1433" y="929"/>
                    <a:pt x="1433" y="929"/>
                    <a:pt x="1433" y="929"/>
                  </a:cubicBezTo>
                  <a:cubicBezTo>
                    <a:pt x="1433" y="928"/>
                    <a:pt x="1433" y="928"/>
                    <a:pt x="1433" y="928"/>
                  </a:cubicBezTo>
                  <a:cubicBezTo>
                    <a:pt x="1443" y="906"/>
                    <a:pt x="1443" y="906"/>
                    <a:pt x="1443" y="906"/>
                  </a:cubicBezTo>
                  <a:cubicBezTo>
                    <a:pt x="1447" y="897"/>
                    <a:pt x="1453" y="892"/>
                    <a:pt x="1459" y="892"/>
                  </a:cubicBezTo>
                  <a:cubicBezTo>
                    <a:pt x="1486" y="894"/>
                    <a:pt x="1486" y="894"/>
                    <a:pt x="1486" y="894"/>
                  </a:cubicBezTo>
                  <a:cubicBezTo>
                    <a:pt x="1491" y="894"/>
                    <a:pt x="1496" y="892"/>
                    <a:pt x="1501" y="887"/>
                  </a:cubicBezTo>
                  <a:cubicBezTo>
                    <a:pt x="1542" y="832"/>
                    <a:pt x="1542" y="832"/>
                    <a:pt x="1542" y="832"/>
                  </a:cubicBezTo>
                  <a:cubicBezTo>
                    <a:pt x="1542" y="831"/>
                    <a:pt x="1542" y="831"/>
                    <a:pt x="1542" y="831"/>
                  </a:cubicBezTo>
                  <a:cubicBezTo>
                    <a:pt x="1543" y="829"/>
                    <a:pt x="1543" y="829"/>
                    <a:pt x="1543" y="829"/>
                  </a:cubicBezTo>
                  <a:cubicBezTo>
                    <a:pt x="1566" y="811"/>
                    <a:pt x="1566" y="811"/>
                    <a:pt x="1566" y="811"/>
                  </a:cubicBezTo>
                  <a:cubicBezTo>
                    <a:pt x="1568" y="809"/>
                    <a:pt x="1568" y="809"/>
                    <a:pt x="1568" y="809"/>
                  </a:cubicBezTo>
                  <a:cubicBezTo>
                    <a:pt x="1576" y="807"/>
                    <a:pt x="1581" y="804"/>
                    <a:pt x="1585" y="802"/>
                  </a:cubicBezTo>
                  <a:cubicBezTo>
                    <a:pt x="1590" y="797"/>
                    <a:pt x="1590" y="797"/>
                    <a:pt x="1590" y="797"/>
                  </a:cubicBezTo>
                  <a:cubicBezTo>
                    <a:pt x="1597" y="787"/>
                    <a:pt x="1604" y="783"/>
                    <a:pt x="1608" y="783"/>
                  </a:cubicBezTo>
                  <a:cubicBezTo>
                    <a:pt x="1644" y="790"/>
                    <a:pt x="1644" y="790"/>
                    <a:pt x="1644" y="790"/>
                  </a:cubicBezTo>
                  <a:cubicBezTo>
                    <a:pt x="1674" y="776"/>
                    <a:pt x="1674" y="776"/>
                    <a:pt x="1674" y="776"/>
                  </a:cubicBezTo>
                  <a:cubicBezTo>
                    <a:pt x="1674" y="776"/>
                    <a:pt x="1674" y="776"/>
                    <a:pt x="1674" y="776"/>
                  </a:cubicBezTo>
                  <a:cubicBezTo>
                    <a:pt x="1675" y="776"/>
                    <a:pt x="1675" y="776"/>
                    <a:pt x="1675" y="776"/>
                  </a:cubicBezTo>
                  <a:cubicBezTo>
                    <a:pt x="1675" y="776"/>
                    <a:pt x="1675" y="776"/>
                    <a:pt x="1675" y="776"/>
                  </a:cubicBezTo>
                  <a:cubicBezTo>
                    <a:pt x="1676" y="776"/>
                    <a:pt x="1676" y="776"/>
                    <a:pt x="1676" y="776"/>
                  </a:cubicBezTo>
                  <a:cubicBezTo>
                    <a:pt x="1694" y="774"/>
                    <a:pt x="1694" y="774"/>
                    <a:pt x="1694" y="774"/>
                  </a:cubicBezTo>
                  <a:cubicBezTo>
                    <a:pt x="1709" y="767"/>
                    <a:pt x="1709" y="767"/>
                    <a:pt x="1709" y="767"/>
                  </a:cubicBezTo>
                  <a:cubicBezTo>
                    <a:pt x="1709" y="743"/>
                    <a:pt x="1709" y="743"/>
                    <a:pt x="1709" y="743"/>
                  </a:cubicBezTo>
                  <a:cubicBezTo>
                    <a:pt x="1713" y="712"/>
                    <a:pt x="1713" y="712"/>
                    <a:pt x="1713" y="712"/>
                  </a:cubicBezTo>
                  <a:cubicBezTo>
                    <a:pt x="1713" y="711"/>
                    <a:pt x="1713" y="711"/>
                    <a:pt x="1713" y="711"/>
                  </a:cubicBezTo>
                  <a:cubicBezTo>
                    <a:pt x="1713" y="711"/>
                    <a:pt x="1713" y="711"/>
                    <a:pt x="1713" y="711"/>
                  </a:cubicBezTo>
                  <a:cubicBezTo>
                    <a:pt x="1713" y="710"/>
                    <a:pt x="1713" y="710"/>
                    <a:pt x="1713" y="710"/>
                  </a:cubicBezTo>
                  <a:cubicBezTo>
                    <a:pt x="1719" y="702"/>
                    <a:pt x="1719" y="702"/>
                    <a:pt x="1719" y="702"/>
                  </a:cubicBezTo>
                  <a:lnTo>
                    <a:pt x="1719" y="701"/>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 name="Freeform 9"/>
            <p:cNvSpPr>
              <a:spLocks/>
            </p:cNvSpPr>
            <p:nvPr/>
          </p:nvSpPr>
          <p:spPr bwMode="auto">
            <a:xfrm>
              <a:off x="2271749" y="3667603"/>
              <a:ext cx="1334388" cy="958088"/>
            </a:xfrm>
            <a:custGeom>
              <a:avLst/>
              <a:gdLst>
                <a:gd name="T0" fmla="*/ 636 w 1071"/>
                <a:gd name="T1" fmla="*/ 77 h 769"/>
                <a:gd name="T2" fmla="*/ 604 w 1071"/>
                <a:gd name="T3" fmla="*/ 110 h 769"/>
                <a:gd name="T4" fmla="*/ 503 w 1071"/>
                <a:gd name="T5" fmla="*/ 38 h 769"/>
                <a:gd name="T6" fmla="*/ 471 w 1071"/>
                <a:gd name="T7" fmla="*/ 25 h 769"/>
                <a:gd name="T8" fmla="*/ 380 w 1071"/>
                <a:gd name="T9" fmla="*/ 5 h 769"/>
                <a:gd name="T10" fmla="*/ 303 w 1071"/>
                <a:gd name="T11" fmla="*/ 14 h 769"/>
                <a:gd name="T12" fmla="*/ 261 w 1071"/>
                <a:gd name="T13" fmla="*/ 26 h 769"/>
                <a:gd name="T14" fmla="*/ 190 w 1071"/>
                <a:gd name="T15" fmla="*/ 35 h 769"/>
                <a:gd name="T16" fmla="*/ 110 w 1071"/>
                <a:gd name="T17" fmla="*/ 53 h 769"/>
                <a:gd name="T18" fmla="*/ 131 w 1071"/>
                <a:gd name="T19" fmla="*/ 119 h 769"/>
                <a:gd name="T20" fmla="*/ 164 w 1071"/>
                <a:gd name="T21" fmla="*/ 171 h 769"/>
                <a:gd name="T22" fmla="*/ 139 w 1071"/>
                <a:gd name="T23" fmla="*/ 236 h 769"/>
                <a:gd name="T24" fmla="*/ 148 w 1071"/>
                <a:gd name="T25" fmla="*/ 270 h 769"/>
                <a:gd name="T26" fmla="*/ 79 w 1071"/>
                <a:gd name="T27" fmla="*/ 276 h 769"/>
                <a:gd name="T28" fmla="*/ 26 w 1071"/>
                <a:gd name="T29" fmla="*/ 319 h 769"/>
                <a:gd name="T30" fmla="*/ 5 w 1071"/>
                <a:gd name="T31" fmla="*/ 359 h 769"/>
                <a:gd name="T32" fmla="*/ 14 w 1071"/>
                <a:gd name="T33" fmla="*/ 445 h 769"/>
                <a:gd name="T34" fmla="*/ 23 w 1071"/>
                <a:gd name="T35" fmla="*/ 519 h 769"/>
                <a:gd name="T36" fmla="*/ 102 w 1071"/>
                <a:gd name="T37" fmla="*/ 550 h 769"/>
                <a:gd name="T38" fmla="*/ 134 w 1071"/>
                <a:gd name="T39" fmla="*/ 574 h 769"/>
                <a:gd name="T40" fmla="*/ 168 w 1071"/>
                <a:gd name="T41" fmla="*/ 604 h 769"/>
                <a:gd name="T42" fmla="*/ 247 w 1071"/>
                <a:gd name="T43" fmla="*/ 637 h 769"/>
                <a:gd name="T44" fmla="*/ 359 w 1071"/>
                <a:gd name="T45" fmla="*/ 660 h 769"/>
                <a:gd name="T46" fmla="*/ 419 w 1071"/>
                <a:gd name="T47" fmla="*/ 675 h 769"/>
                <a:gd name="T48" fmla="*/ 449 w 1071"/>
                <a:gd name="T49" fmla="*/ 708 h 769"/>
                <a:gd name="T50" fmla="*/ 461 w 1071"/>
                <a:gd name="T51" fmla="*/ 732 h 769"/>
                <a:gd name="T52" fmla="*/ 483 w 1071"/>
                <a:gd name="T53" fmla="*/ 762 h 769"/>
                <a:gd name="T54" fmla="*/ 516 w 1071"/>
                <a:gd name="T55" fmla="*/ 750 h 769"/>
                <a:gd name="T56" fmla="*/ 555 w 1071"/>
                <a:gd name="T57" fmla="*/ 737 h 769"/>
                <a:gd name="T58" fmla="*/ 587 w 1071"/>
                <a:gd name="T59" fmla="*/ 729 h 769"/>
                <a:gd name="T60" fmla="*/ 598 w 1071"/>
                <a:gd name="T61" fmla="*/ 688 h 769"/>
                <a:gd name="T62" fmla="*/ 639 w 1071"/>
                <a:gd name="T63" fmla="*/ 619 h 769"/>
                <a:gd name="T64" fmla="*/ 632 w 1071"/>
                <a:gd name="T65" fmla="*/ 555 h 769"/>
                <a:gd name="T66" fmla="*/ 650 w 1071"/>
                <a:gd name="T67" fmla="*/ 535 h 769"/>
                <a:gd name="T68" fmla="*/ 734 w 1071"/>
                <a:gd name="T69" fmla="*/ 563 h 769"/>
                <a:gd name="T70" fmla="*/ 751 w 1071"/>
                <a:gd name="T71" fmla="*/ 609 h 769"/>
                <a:gd name="T72" fmla="*/ 789 w 1071"/>
                <a:gd name="T73" fmla="*/ 657 h 769"/>
                <a:gd name="T74" fmla="*/ 858 w 1071"/>
                <a:gd name="T75" fmla="*/ 683 h 769"/>
                <a:gd name="T76" fmla="*/ 878 w 1071"/>
                <a:gd name="T77" fmla="*/ 689 h 769"/>
                <a:gd name="T78" fmla="*/ 924 w 1071"/>
                <a:gd name="T79" fmla="*/ 670 h 769"/>
                <a:gd name="T80" fmla="*/ 953 w 1071"/>
                <a:gd name="T81" fmla="*/ 623 h 769"/>
                <a:gd name="T82" fmla="*/ 915 w 1071"/>
                <a:gd name="T83" fmla="*/ 603 h 769"/>
                <a:gd name="T84" fmla="*/ 969 w 1071"/>
                <a:gd name="T85" fmla="*/ 537 h 769"/>
                <a:gd name="T86" fmla="*/ 992 w 1071"/>
                <a:gd name="T87" fmla="*/ 461 h 769"/>
                <a:gd name="T88" fmla="*/ 1063 w 1071"/>
                <a:gd name="T89" fmla="*/ 383 h 769"/>
                <a:gd name="T90" fmla="*/ 1056 w 1071"/>
                <a:gd name="T91" fmla="*/ 336 h 769"/>
                <a:gd name="T92" fmla="*/ 1009 w 1071"/>
                <a:gd name="T93" fmla="*/ 222 h 769"/>
                <a:gd name="T94" fmla="*/ 972 w 1071"/>
                <a:gd name="T95" fmla="*/ 210 h 769"/>
                <a:gd name="T96" fmla="*/ 889 w 1071"/>
                <a:gd name="T97" fmla="*/ 131 h 769"/>
                <a:gd name="T98" fmla="*/ 867 w 1071"/>
                <a:gd name="T99" fmla="*/ 139 h 769"/>
                <a:gd name="T100" fmla="*/ 813 w 1071"/>
                <a:gd name="T101" fmla="*/ 103 h 769"/>
                <a:gd name="T102" fmla="*/ 742 w 1071"/>
                <a:gd name="T103" fmla="*/ 67 h 769"/>
                <a:gd name="T104" fmla="*/ 719 w 1071"/>
                <a:gd name="T105" fmla="*/ 71 h 769"/>
                <a:gd name="T106" fmla="*/ 639 w 1071"/>
                <a:gd name="T107" fmla="*/ 4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71" h="769">
                  <a:moveTo>
                    <a:pt x="639" y="40"/>
                  </a:moveTo>
                  <a:cubicBezTo>
                    <a:pt x="630" y="47"/>
                    <a:pt x="630" y="47"/>
                    <a:pt x="630" y="47"/>
                  </a:cubicBezTo>
                  <a:cubicBezTo>
                    <a:pt x="630" y="51"/>
                    <a:pt x="632" y="61"/>
                    <a:pt x="635" y="74"/>
                  </a:cubicBezTo>
                  <a:cubicBezTo>
                    <a:pt x="635" y="76"/>
                    <a:pt x="635" y="76"/>
                    <a:pt x="635" y="76"/>
                  </a:cubicBezTo>
                  <a:cubicBezTo>
                    <a:pt x="636" y="77"/>
                    <a:pt x="636" y="77"/>
                    <a:pt x="636" y="77"/>
                  </a:cubicBezTo>
                  <a:cubicBezTo>
                    <a:pt x="635" y="77"/>
                    <a:pt x="635" y="77"/>
                    <a:pt x="635" y="77"/>
                  </a:cubicBezTo>
                  <a:cubicBezTo>
                    <a:pt x="624" y="103"/>
                    <a:pt x="624" y="103"/>
                    <a:pt x="624" y="103"/>
                  </a:cubicBezTo>
                  <a:cubicBezTo>
                    <a:pt x="608" y="109"/>
                    <a:pt x="608" y="109"/>
                    <a:pt x="608" y="109"/>
                  </a:cubicBezTo>
                  <a:cubicBezTo>
                    <a:pt x="605" y="110"/>
                    <a:pt x="605" y="110"/>
                    <a:pt x="605" y="110"/>
                  </a:cubicBezTo>
                  <a:cubicBezTo>
                    <a:pt x="604" y="110"/>
                    <a:pt x="604" y="110"/>
                    <a:pt x="604" y="110"/>
                  </a:cubicBezTo>
                  <a:cubicBezTo>
                    <a:pt x="576" y="98"/>
                    <a:pt x="576" y="98"/>
                    <a:pt x="576" y="98"/>
                  </a:cubicBezTo>
                  <a:cubicBezTo>
                    <a:pt x="575" y="98"/>
                    <a:pt x="575" y="98"/>
                    <a:pt x="575" y="98"/>
                  </a:cubicBezTo>
                  <a:cubicBezTo>
                    <a:pt x="575" y="97"/>
                    <a:pt x="575" y="97"/>
                    <a:pt x="575" y="97"/>
                  </a:cubicBezTo>
                  <a:cubicBezTo>
                    <a:pt x="523" y="49"/>
                    <a:pt x="523" y="49"/>
                    <a:pt x="523" y="49"/>
                  </a:cubicBezTo>
                  <a:cubicBezTo>
                    <a:pt x="503" y="38"/>
                    <a:pt x="503" y="38"/>
                    <a:pt x="503" y="38"/>
                  </a:cubicBezTo>
                  <a:cubicBezTo>
                    <a:pt x="472" y="26"/>
                    <a:pt x="472" y="26"/>
                    <a:pt x="472" y="26"/>
                  </a:cubicBezTo>
                  <a:cubicBezTo>
                    <a:pt x="472" y="25"/>
                    <a:pt x="472" y="25"/>
                    <a:pt x="472" y="25"/>
                  </a:cubicBezTo>
                  <a:cubicBezTo>
                    <a:pt x="472" y="25"/>
                    <a:pt x="472" y="25"/>
                    <a:pt x="472" y="25"/>
                  </a:cubicBezTo>
                  <a:cubicBezTo>
                    <a:pt x="471" y="25"/>
                    <a:pt x="471" y="25"/>
                    <a:pt x="471" y="25"/>
                  </a:cubicBezTo>
                  <a:cubicBezTo>
                    <a:pt x="471" y="25"/>
                    <a:pt x="471" y="25"/>
                    <a:pt x="471" y="25"/>
                  </a:cubicBezTo>
                  <a:cubicBezTo>
                    <a:pt x="456" y="14"/>
                    <a:pt x="456" y="14"/>
                    <a:pt x="456" y="14"/>
                  </a:cubicBezTo>
                  <a:cubicBezTo>
                    <a:pt x="429" y="6"/>
                    <a:pt x="429" y="6"/>
                    <a:pt x="429" y="6"/>
                  </a:cubicBezTo>
                  <a:cubicBezTo>
                    <a:pt x="415" y="7"/>
                    <a:pt x="415" y="7"/>
                    <a:pt x="415" y="7"/>
                  </a:cubicBezTo>
                  <a:cubicBezTo>
                    <a:pt x="414" y="7"/>
                    <a:pt x="414" y="7"/>
                    <a:pt x="414" y="7"/>
                  </a:cubicBezTo>
                  <a:cubicBezTo>
                    <a:pt x="380" y="5"/>
                    <a:pt x="380" y="5"/>
                    <a:pt x="380" y="5"/>
                  </a:cubicBezTo>
                  <a:cubicBezTo>
                    <a:pt x="379" y="5"/>
                    <a:pt x="379" y="5"/>
                    <a:pt x="379" y="5"/>
                  </a:cubicBezTo>
                  <a:cubicBezTo>
                    <a:pt x="354" y="0"/>
                    <a:pt x="354" y="0"/>
                    <a:pt x="354" y="0"/>
                  </a:cubicBezTo>
                  <a:cubicBezTo>
                    <a:pt x="340" y="0"/>
                    <a:pt x="340" y="0"/>
                    <a:pt x="340" y="0"/>
                  </a:cubicBezTo>
                  <a:cubicBezTo>
                    <a:pt x="328" y="8"/>
                    <a:pt x="328" y="8"/>
                    <a:pt x="328" y="8"/>
                  </a:cubicBezTo>
                  <a:cubicBezTo>
                    <a:pt x="322" y="11"/>
                    <a:pt x="313" y="12"/>
                    <a:pt x="303" y="14"/>
                  </a:cubicBezTo>
                  <a:cubicBezTo>
                    <a:pt x="281" y="19"/>
                    <a:pt x="281" y="19"/>
                    <a:pt x="281" y="19"/>
                  </a:cubicBezTo>
                  <a:cubicBezTo>
                    <a:pt x="262" y="25"/>
                    <a:pt x="262" y="25"/>
                    <a:pt x="262" y="25"/>
                  </a:cubicBezTo>
                  <a:cubicBezTo>
                    <a:pt x="261" y="26"/>
                    <a:pt x="261" y="26"/>
                    <a:pt x="261" y="26"/>
                  </a:cubicBezTo>
                  <a:cubicBezTo>
                    <a:pt x="261" y="27"/>
                    <a:pt x="261" y="27"/>
                    <a:pt x="261" y="27"/>
                  </a:cubicBezTo>
                  <a:cubicBezTo>
                    <a:pt x="261" y="26"/>
                    <a:pt x="261" y="26"/>
                    <a:pt x="261" y="26"/>
                  </a:cubicBezTo>
                  <a:cubicBezTo>
                    <a:pt x="237" y="28"/>
                    <a:pt x="237" y="28"/>
                    <a:pt x="237" y="28"/>
                  </a:cubicBezTo>
                  <a:cubicBezTo>
                    <a:pt x="213" y="38"/>
                    <a:pt x="213" y="38"/>
                    <a:pt x="213" y="38"/>
                  </a:cubicBezTo>
                  <a:cubicBezTo>
                    <a:pt x="213" y="38"/>
                    <a:pt x="213" y="38"/>
                    <a:pt x="213" y="38"/>
                  </a:cubicBezTo>
                  <a:cubicBezTo>
                    <a:pt x="210" y="38"/>
                    <a:pt x="210" y="38"/>
                    <a:pt x="210" y="38"/>
                  </a:cubicBezTo>
                  <a:cubicBezTo>
                    <a:pt x="190" y="35"/>
                    <a:pt x="190" y="35"/>
                    <a:pt x="190" y="35"/>
                  </a:cubicBezTo>
                  <a:cubicBezTo>
                    <a:pt x="159" y="40"/>
                    <a:pt x="159" y="40"/>
                    <a:pt x="159" y="40"/>
                  </a:cubicBezTo>
                  <a:cubicBezTo>
                    <a:pt x="134" y="40"/>
                    <a:pt x="134" y="40"/>
                    <a:pt x="134" y="40"/>
                  </a:cubicBezTo>
                  <a:cubicBezTo>
                    <a:pt x="123" y="50"/>
                    <a:pt x="123" y="50"/>
                    <a:pt x="123" y="50"/>
                  </a:cubicBezTo>
                  <a:cubicBezTo>
                    <a:pt x="122" y="50"/>
                    <a:pt x="122" y="50"/>
                    <a:pt x="122" y="50"/>
                  </a:cubicBezTo>
                  <a:cubicBezTo>
                    <a:pt x="110" y="53"/>
                    <a:pt x="110" y="53"/>
                    <a:pt x="110" y="53"/>
                  </a:cubicBezTo>
                  <a:cubicBezTo>
                    <a:pt x="115" y="66"/>
                    <a:pt x="115" y="66"/>
                    <a:pt x="115" y="66"/>
                  </a:cubicBezTo>
                  <a:cubicBezTo>
                    <a:pt x="115" y="86"/>
                    <a:pt x="115" y="86"/>
                    <a:pt x="115" y="86"/>
                  </a:cubicBezTo>
                  <a:cubicBezTo>
                    <a:pt x="112" y="104"/>
                    <a:pt x="112" y="104"/>
                    <a:pt x="112" y="104"/>
                  </a:cubicBezTo>
                  <a:cubicBezTo>
                    <a:pt x="130" y="119"/>
                    <a:pt x="130" y="119"/>
                    <a:pt x="130" y="119"/>
                  </a:cubicBezTo>
                  <a:cubicBezTo>
                    <a:pt x="131" y="119"/>
                    <a:pt x="131" y="119"/>
                    <a:pt x="131" y="119"/>
                  </a:cubicBezTo>
                  <a:cubicBezTo>
                    <a:pt x="131" y="119"/>
                    <a:pt x="131" y="119"/>
                    <a:pt x="131" y="119"/>
                  </a:cubicBezTo>
                  <a:cubicBezTo>
                    <a:pt x="131" y="119"/>
                    <a:pt x="131" y="119"/>
                    <a:pt x="131" y="119"/>
                  </a:cubicBezTo>
                  <a:cubicBezTo>
                    <a:pt x="146" y="136"/>
                    <a:pt x="146" y="136"/>
                    <a:pt x="146" y="136"/>
                  </a:cubicBezTo>
                  <a:cubicBezTo>
                    <a:pt x="155" y="143"/>
                    <a:pt x="159" y="148"/>
                    <a:pt x="159" y="155"/>
                  </a:cubicBezTo>
                  <a:cubicBezTo>
                    <a:pt x="164" y="171"/>
                    <a:pt x="164" y="171"/>
                    <a:pt x="164" y="171"/>
                  </a:cubicBezTo>
                  <a:cubicBezTo>
                    <a:pt x="172" y="186"/>
                    <a:pt x="172" y="186"/>
                    <a:pt x="172" y="186"/>
                  </a:cubicBezTo>
                  <a:cubicBezTo>
                    <a:pt x="171" y="186"/>
                    <a:pt x="171" y="187"/>
                    <a:pt x="170" y="187"/>
                  </a:cubicBezTo>
                  <a:cubicBezTo>
                    <a:pt x="150" y="202"/>
                    <a:pt x="150" y="202"/>
                    <a:pt x="150" y="202"/>
                  </a:cubicBezTo>
                  <a:cubicBezTo>
                    <a:pt x="136" y="220"/>
                    <a:pt x="136" y="220"/>
                    <a:pt x="136" y="220"/>
                  </a:cubicBezTo>
                  <a:cubicBezTo>
                    <a:pt x="139" y="236"/>
                    <a:pt x="139" y="236"/>
                    <a:pt x="139" y="236"/>
                  </a:cubicBezTo>
                  <a:cubicBezTo>
                    <a:pt x="149" y="258"/>
                    <a:pt x="149" y="258"/>
                    <a:pt x="149" y="258"/>
                  </a:cubicBezTo>
                  <a:cubicBezTo>
                    <a:pt x="150" y="260"/>
                    <a:pt x="150" y="260"/>
                    <a:pt x="150" y="260"/>
                  </a:cubicBezTo>
                  <a:cubicBezTo>
                    <a:pt x="150" y="260"/>
                    <a:pt x="150" y="260"/>
                    <a:pt x="150" y="260"/>
                  </a:cubicBezTo>
                  <a:cubicBezTo>
                    <a:pt x="150" y="261"/>
                    <a:pt x="150" y="261"/>
                    <a:pt x="150" y="261"/>
                  </a:cubicBezTo>
                  <a:cubicBezTo>
                    <a:pt x="148" y="270"/>
                    <a:pt x="148" y="270"/>
                    <a:pt x="148" y="270"/>
                  </a:cubicBezTo>
                  <a:cubicBezTo>
                    <a:pt x="146" y="275"/>
                    <a:pt x="143" y="279"/>
                    <a:pt x="140" y="281"/>
                  </a:cubicBezTo>
                  <a:cubicBezTo>
                    <a:pt x="134" y="287"/>
                    <a:pt x="123" y="287"/>
                    <a:pt x="106" y="281"/>
                  </a:cubicBezTo>
                  <a:cubicBezTo>
                    <a:pt x="80" y="276"/>
                    <a:pt x="80" y="276"/>
                    <a:pt x="80" y="276"/>
                  </a:cubicBezTo>
                  <a:cubicBezTo>
                    <a:pt x="79" y="276"/>
                    <a:pt x="79" y="276"/>
                    <a:pt x="79" y="276"/>
                  </a:cubicBezTo>
                  <a:cubicBezTo>
                    <a:pt x="79" y="276"/>
                    <a:pt x="79" y="276"/>
                    <a:pt x="79" y="276"/>
                  </a:cubicBezTo>
                  <a:cubicBezTo>
                    <a:pt x="78" y="276"/>
                    <a:pt x="78" y="276"/>
                    <a:pt x="78" y="276"/>
                  </a:cubicBezTo>
                  <a:cubicBezTo>
                    <a:pt x="59" y="267"/>
                    <a:pt x="59" y="267"/>
                    <a:pt x="59" y="267"/>
                  </a:cubicBezTo>
                  <a:cubicBezTo>
                    <a:pt x="28" y="265"/>
                    <a:pt x="28" y="265"/>
                    <a:pt x="28" y="265"/>
                  </a:cubicBezTo>
                  <a:cubicBezTo>
                    <a:pt x="29" y="267"/>
                    <a:pt x="29" y="267"/>
                    <a:pt x="29" y="267"/>
                  </a:cubicBezTo>
                  <a:cubicBezTo>
                    <a:pt x="26" y="319"/>
                    <a:pt x="26" y="319"/>
                    <a:pt x="26" y="319"/>
                  </a:cubicBezTo>
                  <a:cubicBezTo>
                    <a:pt x="25" y="327"/>
                    <a:pt x="20" y="330"/>
                    <a:pt x="13" y="331"/>
                  </a:cubicBezTo>
                  <a:cubicBezTo>
                    <a:pt x="9" y="332"/>
                    <a:pt x="7" y="336"/>
                    <a:pt x="8" y="345"/>
                  </a:cubicBezTo>
                  <a:cubicBezTo>
                    <a:pt x="8" y="346"/>
                    <a:pt x="8" y="346"/>
                    <a:pt x="8" y="346"/>
                  </a:cubicBezTo>
                  <a:cubicBezTo>
                    <a:pt x="7" y="346"/>
                    <a:pt x="7" y="346"/>
                    <a:pt x="7" y="346"/>
                  </a:cubicBezTo>
                  <a:cubicBezTo>
                    <a:pt x="5" y="359"/>
                    <a:pt x="5" y="359"/>
                    <a:pt x="5" y="359"/>
                  </a:cubicBezTo>
                  <a:cubicBezTo>
                    <a:pt x="13" y="366"/>
                    <a:pt x="18" y="371"/>
                    <a:pt x="20" y="375"/>
                  </a:cubicBezTo>
                  <a:cubicBezTo>
                    <a:pt x="25" y="401"/>
                    <a:pt x="25" y="401"/>
                    <a:pt x="25" y="401"/>
                  </a:cubicBezTo>
                  <a:cubicBezTo>
                    <a:pt x="25" y="410"/>
                    <a:pt x="25" y="410"/>
                    <a:pt x="25" y="410"/>
                  </a:cubicBezTo>
                  <a:cubicBezTo>
                    <a:pt x="24" y="415"/>
                    <a:pt x="23" y="420"/>
                    <a:pt x="21" y="424"/>
                  </a:cubicBezTo>
                  <a:cubicBezTo>
                    <a:pt x="14" y="445"/>
                    <a:pt x="14" y="445"/>
                    <a:pt x="14" y="445"/>
                  </a:cubicBezTo>
                  <a:cubicBezTo>
                    <a:pt x="0" y="471"/>
                    <a:pt x="0" y="471"/>
                    <a:pt x="0" y="471"/>
                  </a:cubicBezTo>
                  <a:cubicBezTo>
                    <a:pt x="0" y="477"/>
                    <a:pt x="0" y="477"/>
                    <a:pt x="0" y="477"/>
                  </a:cubicBezTo>
                  <a:cubicBezTo>
                    <a:pt x="2" y="489"/>
                    <a:pt x="2" y="489"/>
                    <a:pt x="2" y="489"/>
                  </a:cubicBezTo>
                  <a:cubicBezTo>
                    <a:pt x="16" y="507"/>
                    <a:pt x="16" y="507"/>
                    <a:pt x="16" y="507"/>
                  </a:cubicBezTo>
                  <a:cubicBezTo>
                    <a:pt x="20" y="512"/>
                    <a:pt x="22" y="516"/>
                    <a:pt x="23" y="519"/>
                  </a:cubicBezTo>
                  <a:cubicBezTo>
                    <a:pt x="36" y="537"/>
                    <a:pt x="36" y="537"/>
                    <a:pt x="36" y="537"/>
                  </a:cubicBezTo>
                  <a:cubicBezTo>
                    <a:pt x="55" y="558"/>
                    <a:pt x="55" y="558"/>
                    <a:pt x="55" y="558"/>
                  </a:cubicBezTo>
                  <a:cubicBezTo>
                    <a:pt x="62" y="565"/>
                    <a:pt x="67" y="568"/>
                    <a:pt x="70" y="568"/>
                  </a:cubicBezTo>
                  <a:cubicBezTo>
                    <a:pt x="90" y="556"/>
                    <a:pt x="90" y="556"/>
                    <a:pt x="90" y="556"/>
                  </a:cubicBezTo>
                  <a:cubicBezTo>
                    <a:pt x="94" y="553"/>
                    <a:pt x="97" y="550"/>
                    <a:pt x="102" y="550"/>
                  </a:cubicBezTo>
                  <a:cubicBezTo>
                    <a:pt x="106" y="550"/>
                    <a:pt x="113" y="554"/>
                    <a:pt x="122" y="560"/>
                  </a:cubicBezTo>
                  <a:cubicBezTo>
                    <a:pt x="122" y="560"/>
                    <a:pt x="122" y="560"/>
                    <a:pt x="122" y="560"/>
                  </a:cubicBezTo>
                  <a:cubicBezTo>
                    <a:pt x="123" y="560"/>
                    <a:pt x="123" y="560"/>
                    <a:pt x="123" y="560"/>
                  </a:cubicBezTo>
                  <a:cubicBezTo>
                    <a:pt x="123" y="561"/>
                    <a:pt x="123" y="561"/>
                    <a:pt x="123" y="561"/>
                  </a:cubicBezTo>
                  <a:cubicBezTo>
                    <a:pt x="134" y="574"/>
                    <a:pt x="134" y="574"/>
                    <a:pt x="134" y="574"/>
                  </a:cubicBezTo>
                  <a:cubicBezTo>
                    <a:pt x="139" y="586"/>
                    <a:pt x="139" y="586"/>
                    <a:pt x="139" y="586"/>
                  </a:cubicBezTo>
                  <a:cubicBezTo>
                    <a:pt x="143" y="592"/>
                    <a:pt x="143" y="592"/>
                    <a:pt x="143" y="592"/>
                  </a:cubicBezTo>
                  <a:cubicBezTo>
                    <a:pt x="147" y="594"/>
                    <a:pt x="147" y="594"/>
                    <a:pt x="147" y="594"/>
                  </a:cubicBezTo>
                  <a:cubicBezTo>
                    <a:pt x="160" y="603"/>
                    <a:pt x="160" y="603"/>
                    <a:pt x="160" y="603"/>
                  </a:cubicBezTo>
                  <a:cubicBezTo>
                    <a:pt x="168" y="604"/>
                    <a:pt x="168" y="604"/>
                    <a:pt x="168" y="604"/>
                  </a:cubicBezTo>
                  <a:cubicBezTo>
                    <a:pt x="172" y="605"/>
                    <a:pt x="176" y="609"/>
                    <a:pt x="179" y="613"/>
                  </a:cubicBezTo>
                  <a:cubicBezTo>
                    <a:pt x="181" y="616"/>
                    <a:pt x="193" y="620"/>
                    <a:pt x="213" y="625"/>
                  </a:cubicBezTo>
                  <a:cubicBezTo>
                    <a:pt x="214" y="625"/>
                    <a:pt x="214" y="625"/>
                    <a:pt x="214" y="625"/>
                  </a:cubicBezTo>
                  <a:cubicBezTo>
                    <a:pt x="246" y="637"/>
                    <a:pt x="246" y="637"/>
                    <a:pt x="246" y="637"/>
                  </a:cubicBezTo>
                  <a:cubicBezTo>
                    <a:pt x="247" y="637"/>
                    <a:pt x="247" y="637"/>
                    <a:pt x="247" y="637"/>
                  </a:cubicBezTo>
                  <a:cubicBezTo>
                    <a:pt x="248" y="637"/>
                    <a:pt x="248" y="637"/>
                    <a:pt x="248" y="637"/>
                  </a:cubicBezTo>
                  <a:cubicBezTo>
                    <a:pt x="270" y="648"/>
                    <a:pt x="270" y="648"/>
                    <a:pt x="270" y="648"/>
                  </a:cubicBezTo>
                  <a:cubicBezTo>
                    <a:pt x="308" y="657"/>
                    <a:pt x="308" y="657"/>
                    <a:pt x="308" y="657"/>
                  </a:cubicBezTo>
                  <a:cubicBezTo>
                    <a:pt x="309" y="658"/>
                    <a:pt x="309" y="658"/>
                    <a:pt x="309" y="658"/>
                  </a:cubicBezTo>
                  <a:cubicBezTo>
                    <a:pt x="359" y="660"/>
                    <a:pt x="359" y="660"/>
                    <a:pt x="359" y="660"/>
                  </a:cubicBezTo>
                  <a:cubicBezTo>
                    <a:pt x="381" y="652"/>
                    <a:pt x="381" y="652"/>
                    <a:pt x="381" y="652"/>
                  </a:cubicBezTo>
                  <a:cubicBezTo>
                    <a:pt x="401" y="652"/>
                    <a:pt x="401" y="652"/>
                    <a:pt x="401" y="652"/>
                  </a:cubicBezTo>
                  <a:cubicBezTo>
                    <a:pt x="401" y="653"/>
                    <a:pt x="401" y="653"/>
                    <a:pt x="401" y="653"/>
                  </a:cubicBezTo>
                  <a:cubicBezTo>
                    <a:pt x="402" y="654"/>
                    <a:pt x="402" y="654"/>
                    <a:pt x="402" y="654"/>
                  </a:cubicBezTo>
                  <a:cubicBezTo>
                    <a:pt x="419" y="675"/>
                    <a:pt x="419" y="675"/>
                    <a:pt x="419" y="675"/>
                  </a:cubicBezTo>
                  <a:cubicBezTo>
                    <a:pt x="419" y="675"/>
                    <a:pt x="419" y="675"/>
                    <a:pt x="419" y="675"/>
                  </a:cubicBezTo>
                  <a:cubicBezTo>
                    <a:pt x="419" y="676"/>
                    <a:pt x="419" y="676"/>
                    <a:pt x="419" y="676"/>
                  </a:cubicBezTo>
                  <a:cubicBezTo>
                    <a:pt x="429" y="693"/>
                    <a:pt x="429" y="693"/>
                    <a:pt x="429" y="693"/>
                  </a:cubicBezTo>
                  <a:cubicBezTo>
                    <a:pt x="438" y="702"/>
                    <a:pt x="438" y="702"/>
                    <a:pt x="438" y="702"/>
                  </a:cubicBezTo>
                  <a:cubicBezTo>
                    <a:pt x="449" y="708"/>
                    <a:pt x="449" y="708"/>
                    <a:pt x="449" y="708"/>
                  </a:cubicBezTo>
                  <a:cubicBezTo>
                    <a:pt x="451" y="709"/>
                    <a:pt x="451" y="709"/>
                    <a:pt x="451" y="709"/>
                  </a:cubicBezTo>
                  <a:cubicBezTo>
                    <a:pt x="451" y="709"/>
                    <a:pt x="451" y="709"/>
                    <a:pt x="451" y="709"/>
                  </a:cubicBezTo>
                  <a:cubicBezTo>
                    <a:pt x="452" y="710"/>
                    <a:pt x="452" y="710"/>
                    <a:pt x="452" y="710"/>
                  </a:cubicBezTo>
                  <a:cubicBezTo>
                    <a:pt x="461" y="731"/>
                    <a:pt x="461" y="731"/>
                    <a:pt x="461" y="731"/>
                  </a:cubicBezTo>
                  <a:cubicBezTo>
                    <a:pt x="461" y="732"/>
                    <a:pt x="461" y="732"/>
                    <a:pt x="461" y="732"/>
                  </a:cubicBezTo>
                  <a:cubicBezTo>
                    <a:pt x="462" y="732"/>
                    <a:pt x="462" y="732"/>
                    <a:pt x="462" y="732"/>
                  </a:cubicBezTo>
                  <a:cubicBezTo>
                    <a:pt x="462" y="733"/>
                    <a:pt x="462" y="733"/>
                    <a:pt x="462" y="733"/>
                  </a:cubicBezTo>
                  <a:cubicBezTo>
                    <a:pt x="467" y="756"/>
                    <a:pt x="467" y="756"/>
                    <a:pt x="467" y="756"/>
                  </a:cubicBezTo>
                  <a:cubicBezTo>
                    <a:pt x="482" y="762"/>
                    <a:pt x="482" y="762"/>
                    <a:pt x="482" y="762"/>
                  </a:cubicBezTo>
                  <a:cubicBezTo>
                    <a:pt x="483" y="762"/>
                    <a:pt x="483" y="762"/>
                    <a:pt x="483" y="762"/>
                  </a:cubicBezTo>
                  <a:cubicBezTo>
                    <a:pt x="484" y="762"/>
                    <a:pt x="484" y="762"/>
                    <a:pt x="484" y="762"/>
                  </a:cubicBezTo>
                  <a:cubicBezTo>
                    <a:pt x="484" y="762"/>
                    <a:pt x="484" y="762"/>
                    <a:pt x="484" y="762"/>
                  </a:cubicBezTo>
                  <a:cubicBezTo>
                    <a:pt x="496" y="769"/>
                    <a:pt x="496" y="769"/>
                    <a:pt x="496" y="769"/>
                  </a:cubicBezTo>
                  <a:cubicBezTo>
                    <a:pt x="512" y="766"/>
                    <a:pt x="512" y="766"/>
                    <a:pt x="512" y="766"/>
                  </a:cubicBezTo>
                  <a:cubicBezTo>
                    <a:pt x="516" y="750"/>
                    <a:pt x="516" y="750"/>
                    <a:pt x="516" y="750"/>
                  </a:cubicBezTo>
                  <a:cubicBezTo>
                    <a:pt x="516" y="749"/>
                    <a:pt x="516" y="749"/>
                    <a:pt x="516" y="749"/>
                  </a:cubicBezTo>
                  <a:cubicBezTo>
                    <a:pt x="517" y="748"/>
                    <a:pt x="517" y="748"/>
                    <a:pt x="517" y="748"/>
                  </a:cubicBezTo>
                  <a:cubicBezTo>
                    <a:pt x="535" y="730"/>
                    <a:pt x="535" y="730"/>
                    <a:pt x="535" y="730"/>
                  </a:cubicBezTo>
                  <a:cubicBezTo>
                    <a:pt x="555" y="735"/>
                    <a:pt x="555" y="735"/>
                    <a:pt x="555" y="735"/>
                  </a:cubicBezTo>
                  <a:cubicBezTo>
                    <a:pt x="555" y="737"/>
                    <a:pt x="555" y="737"/>
                    <a:pt x="555" y="737"/>
                  </a:cubicBezTo>
                  <a:cubicBezTo>
                    <a:pt x="565" y="758"/>
                    <a:pt x="565" y="758"/>
                    <a:pt x="565" y="758"/>
                  </a:cubicBezTo>
                  <a:cubicBezTo>
                    <a:pt x="585" y="751"/>
                    <a:pt x="585" y="751"/>
                    <a:pt x="585" y="751"/>
                  </a:cubicBezTo>
                  <a:cubicBezTo>
                    <a:pt x="587" y="731"/>
                    <a:pt x="587" y="731"/>
                    <a:pt x="587" y="731"/>
                  </a:cubicBezTo>
                  <a:cubicBezTo>
                    <a:pt x="587" y="730"/>
                    <a:pt x="587" y="730"/>
                    <a:pt x="587" y="730"/>
                  </a:cubicBezTo>
                  <a:cubicBezTo>
                    <a:pt x="587" y="729"/>
                    <a:pt x="587" y="729"/>
                    <a:pt x="587" y="729"/>
                  </a:cubicBezTo>
                  <a:cubicBezTo>
                    <a:pt x="588" y="728"/>
                    <a:pt x="588" y="728"/>
                    <a:pt x="588" y="728"/>
                  </a:cubicBezTo>
                  <a:cubicBezTo>
                    <a:pt x="601" y="720"/>
                    <a:pt x="601" y="720"/>
                    <a:pt x="601" y="720"/>
                  </a:cubicBezTo>
                  <a:cubicBezTo>
                    <a:pt x="598" y="691"/>
                    <a:pt x="598" y="691"/>
                    <a:pt x="598" y="691"/>
                  </a:cubicBezTo>
                  <a:cubicBezTo>
                    <a:pt x="598" y="689"/>
                    <a:pt x="598" y="689"/>
                    <a:pt x="598" y="689"/>
                  </a:cubicBezTo>
                  <a:cubicBezTo>
                    <a:pt x="598" y="688"/>
                    <a:pt x="598" y="688"/>
                    <a:pt x="598" y="688"/>
                  </a:cubicBezTo>
                  <a:cubicBezTo>
                    <a:pt x="598" y="688"/>
                    <a:pt x="598" y="688"/>
                    <a:pt x="598" y="688"/>
                  </a:cubicBezTo>
                  <a:cubicBezTo>
                    <a:pt x="614" y="655"/>
                    <a:pt x="614" y="655"/>
                    <a:pt x="614" y="655"/>
                  </a:cubicBezTo>
                  <a:cubicBezTo>
                    <a:pt x="630" y="649"/>
                    <a:pt x="630" y="649"/>
                    <a:pt x="630" y="649"/>
                  </a:cubicBezTo>
                  <a:cubicBezTo>
                    <a:pt x="624" y="619"/>
                    <a:pt x="624" y="619"/>
                    <a:pt x="624" y="619"/>
                  </a:cubicBezTo>
                  <a:cubicBezTo>
                    <a:pt x="639" y="619"/>
                    <a:pt x="639" y="619"/>
                    <a:pt x="639" y="619"/>
                  </a:cubicBezTo>
                  <a:cubicBezTo>
                    <a:pt x="638" y="605"/>
                    <a:pt x="638" y="605"/>
                    <a:pt x="638" y="605"/>
                  </a:cubicBezTo>
                  <a:cubicBezTo>
                    <a:pt x="630" y="577"/>
                    <a:pt x="630" y="577"/>
                    <a:pt x="630" y="577"/>
                  </a:cubicBezTo>
                  <a:cubicBezTo>
                    <a:pt x="630" y="577"/>
                    <a:pt x="630" y="577"/>
                    <a:pt x="630" y="577"/>
                  </a:cubicBezTo>
                  <a:cubicBezTo>
                    <a:pt x="630" y="575"/>
                    <a:pt x="630" y="575"/>
                    <a:pt x="630" y="575"/>
                  </a:cubicBezTo>
                  <a:cubicBezTo>
                    <a:pt x="632" y="555"/>
                    <a:pt x="632" y="555"/>
                    <a:pt x="632" y="555"/>
                  </a:cubicBezTo>
                  <a:cubicBezTo>
                    <a:pt x="632" y="552"/>
                    <a:pt x="632" y="552"/>
                    <a:pt x="632" y="552"/>
                  </a:cubicBezTo>
                  <a:cubicBezTo>
                    <a:pt x="634" y="550"/>
                    <a:pt x="634" y="550"/>
                    <a:pt x="634" y="550"/>
                  </a:cubicBezTo>
                  <a:cubicBezTo>
                    <a:pt x="645" y="537"/>
                    <a:pt x="645" y="537"/>
                    <a:pt x="645" y="537"/>
                  </a:cubicBezTo>
                  <a:cubicBezTo>
                    <a:pt x="647" y="535"/>
                    <a:pt x="647" y="535"/>
                    <a:pt x="647" y="535"/>
                  </a:cubicBezTo>
                  <a:cubicBezTo>
                    <a:pt x="650" y="535"/>
                    <a:pt x="650" y="535"/>
                    <a:pt x="650" y="535"/>
                  </a:cubicBezTo>
                  <a:cubicBezTo>
                    <a:pt x="678" y="540"/>
                    <a:pt x="678" y="540"/>
                    <a:pt x="678" y="540"/>
                  </a:cubicBezTo>
                  <a:cubicBezTo>
                    <a:pt x="680" y="540"/>
                    <a:pt x="680" y="540"/>
                    <a:pt x="680" y="540"/>
                  </a:cubicBezTo>
                  <a:cubicBezTo>
                    <a:pt x="703" y="546"/>
                    <a:pt x="703" y="546"/>
                    <a:pt x="703" y="546"/>
                  </a:cubicBezTo>
                  <a:cubicBezTo>
                    <a:pt x="723" y="540"/>
                    <a:pt x="723" y="540"/>
                    <a:pt x="723" y="540"/>
                  </a:cubicBezTo>
                  <a:cubicBezTo>
                    <a:pt x="734" y="563"/>
                    <a:pt x="734" y="563"/>
                    <a:pt x="734" y="563"/>
                  </a:cubicBezTo>
                  <a:cubicBezTo>
                    <a:pt x="735" y="564"/>
                    <a:pt x="735" y="564"/>
                    <a:pt x="735" y="564"/>
                  </a:cubicBezTo>
                  <a:cubicBezTo>
                    <a:pt x="735" y="581"/>
                    <a:pt x="735" y="581"/>
                    <a:pt x="735" y="581"/>
                  </a:cubicBezTo>
                  <a:cubicBezTo>
                    <a:pt x="739" y="597"/>
                    <a:pt x="739" y="597"/>
                    <a:pt x="739" y="597"/>
                  </a:cubicBezTo>
                  <a:cubicBezTo>
                    <a:pt x="741" y="603"/>
                    <a:pt x="745" y="607"/>
                    <a:pt x="749" y="609"/>
                  </a:cubicBezTo>
                  <a:cubicBezTo>
                    <a:pt x="751" y="609"/>
                    <a:pt x="751" y="609"/>
                    <a:pt x="751" y="609"/>
                  </a:cubicBezTo>
                  <a:cubicBezTo>
                    <a:pt x="761" y="611"/>
                    <a:pt x="766" y="615"/>
                    <a:pt x="767" y="621"/>
                  </a:cubicBezTo>
                  <a:cubicBezTo>
                    <a:pt x="768" y="626"/>
                    <a:pt x="772" y="634"/>
                    <a:pt x="780" y="642"/>
                  </a:cubicBezTo>
                  <a:cubicBezTo>
                    <a:pt x="789" y="656"/>
                    <a:pt x="789" y="656"/>
                    <a:pt x="789" y="656"/>
                  </a:cubicBezTo>
                  <a:cubicBezTo>
                    <a:pt x="789" y="656"/>
                    <a:pt x="789" y="656"/>
                    <a:pt x="789" y="656"/>
                  </a:cubicBezTo>
                  <a:cubicBezTo>
                    <a:pt x="789" y="657"/>
                    <a:pt x="789" y="657"/>
                    <a:pt x="789" y="657"/>
                  </a:cubicBezTo>
                  <a:cubicBezTo>
                    <a:pt x="796" y="669"/>
                    <a:pt x="796" y="669"/>
                    <a:pt x="796" y="669"/>
                  </a:cubicBezTo>
                  <a:cubicBezTo>
                    <a:pt x="805" y="668"/>
                    <a:pt x="805" y="668"/>
                    <a:pt x="805" y="668"/>
                  </a:cubicBezTo>
                  <a:cubicBezTo>
                    <a:pt x="823" y="652"/>
                    <a:pt x="823" y="652"/>
                    <a:pt x="823" y="652"/>
                  </a:cubicBezTo>
                  <a:cubicBezTo>
                    <a:pt x="835" y="676"/>
                    <a:pt x="835" y="676"/>
                    <a:pt x="835" y="676"/>
                  </a:cubicBezTo>
                  <a:cubicBezTo>
                    <a:pt x="858" y="683"/>
                    <a:pt x="858" y="683"/>
                    <a:pt x="858" y="683"/>
                  </a:cubicBezTo>
                  <a:cubicBezTo>
                    <a:pt x="859" y="683"/>
                    <a:pt x="859" y="683"/>
                    <a:pt x="859" y="683"/>
                  </a:cubicBezTo>
                  <a:cubicBezTo>
                    <a:pt x="860" y="684"/>
                    <a:pt x="860" y="684"/>
                    <a:pt x="860" y="684"/>
                  </a:cubicBezTo>
                  <a:cubicBezTo>
                    <a:pt x="872" y="706"/>
                    <a:pt x="872" y="706"/>
                    <a:pt x="872" y="706"/>
                  </a:cubicBezTo>
                  <a:cubicBezTo>
                    <a:pt x="877" y="709"/>
                    <a:pt x="877" y="709"/>
                    <a:pt x="877" y="709"/>
                  </a:cubicBezTo>
                  <a:cubicBezTo>
                    <a:pt x="878" y="689"/>
                    <a:pt x="878" y="689"/>
                    <a:pt x="878" y="689"/>
                  </a:cubicBezTo>
                  <a:cubicBezTo>
                    <a:pt x="878" y="688"/>
                    <a:pt x="878" y="688"/>
                    <a:pt x="878" y="688"/>
                  </a:cubicBezTo>
                  <a:cubicBezTo>
                    <a:pt x="878" y="684"/>
                    <a:pt x="878" y="684"/>
                    <a:pt x="878" y="684"/>
                  </a:cubicBezTo>
                  <a:cubicBezTo>
                    <a:pt x="924" y="683"/>
                    <a:pt x="924" y="683"/>
                    <a:pt x="924" y="683"/>
                  </a:cubicBezTo>
                  <a:cubicBezTo>
                    <a:pt x="925" y="679"/>
                    <a:pt x="925" y="679"/>
                    <a:pt x="925" y="679"/>
                  </a:cubicBezTo>
                  <a:cubicBezTo>
                    <a:pt x="927" y="677"/>
                    <a:pt x="927" y="673"/>
                    <a:pt x="924" y="670"/>
                  </a:cubicBezTo>
                  <a:cubicBezTo>
                    <a:pt x="921" y="663"/>
                    <a:pt x="920" y="658"/>
                    <a:pt x="919" y="651"/>
                  </a:cubicBezTo>
                  <a:cubicBezTo>
                    <a:pt x="918" y="642"/>
                    <a:pt x="919" y="636"/>
                    <a:pt x="921" y="634"/>
                  </a:cubicBezTo>
                  <a:cubicBezTo>
                    <a:pt x="924" y="630"/>
                    <a:pt x="927" y="630"/>
                    <a:pt x="932" y="631"/>
                  </a:cubicBezTo>
                  <a:cubicBezTo>
                    <a:pt x="951" y="637"/>
                    <a:pt x="951" y="637"/>
                    <a:pt x="951" y="637"/>
                  </a:cubicBezTo>
                  <a:cubicBezTo>
                    <a:pt x="953" y="623"/>
                    <a:pt x="953" y="623"/>
                    <a:pt x="953" y="623"/>
                  </a:cubicBezTo>
                  <a:cubicBezTo>
                    <a:pt x="918" y="607"/>
                    <a:pt x="918" y="607"/>
                    <a:pt x="918" y="607"/>
                  </a:cubicBezTo>
                  <a:cubicBezTo>
                    <a:pt x="916" y="607"/>
                    <a:pt x="916" y="607"/>
                    <a:pt x="916" y="607"/>
                  </a:cubicBezTo>
                  <a:cubicBezTo>
                    <a:pt x="915" y="605"/>
                    <a:pt x="915" y="605"/>
                    <a:pt x="915" y="605"/>
                  </a:cubicBezTo>
                  <a:cubicBezTo>
                    <a:pt x="915" y="604"/>
                    <a:pt x="915" y="604"/>
                    <a:pt x="915" y="604"/>
                  </a:cubicBezTo>
                  <a:cubicBezTo>
                    <a:pt x="915" y="603"/>
                    <a:pt x="915" y="603"/>
                    <a:pt x="915" y="603"/>
                  </a:cubicBezTo>
                  <a:cubicBezTo>
                    <a:pt x="910" y="561"/>
                    <a:pt x="910" y="561"/>
                    <a:pt x="910" y="561"/>
                  </a:cubicBezTo>
                  <a:cubicBezTo>
                    <a:pt x="911" y="535"/>
                    <a:pt x="911" y="535"/>
                    <a:pt x="911" y="535"/>
                  </a:cubicBezTo>
                  <a:cubicBezTo>
                    <a:pt x="911" y="531"/>
                    <a:pt x="911" y="531"/>
                    <a:pt x="911" y="531"/>
                  </a:cubicBezTo>
                  <a:cubicBezTo>
                    <a:pt x="911" y="529"/>
                    <a:pt x="911" y="529"/>
                    <a:pt x="911" y="529"/>
                  </a:cubicBezTo>
                  <a:cubicBezTo>
                    <a:pt x="969" y="537"/>
                    <a:pt x="969" y="537"/>
                    <a:pt x="969" y="537"/>
                  </a:cubicBezTo>
                  <a:cubicBezTo>
                    <a:pt x="983" y="523"/>
                    <a:pt x="983" y="523"/>
                    <a:pt x="983" y="523"/>
                  </a:cubicBezTo>
                  <a:cubicBezTo>
                    <a:pt x="987" y="518"/>
                    <a:pt x="986" y="514"/>
                    <a:pt x="983" y="512"/>
                  </a:cubicBezTo>
                  <a:cubicBezTo>
                    <a:pt x="969" y="507"/>
                    <a:pt x="961" y="501"/>
                    <a:pt x="961" y="495"/>
                  </a:cubicBezTo>
                  <a:cubicBezTo>
                    <a:pt x="961" y="491"/>
                    <a:pt x="962" y="487"/>
                    <a:pt x="968" y="485"/>
                  </a:cubicBezTo>
                  <a:cubicBezTo>
                    <a:pt x="992" y="461"/>
                    <a:pt x="992" y="461"/>
                    <a:pt x="992" y="461"/>
                  </a:cubicBezTo>
                  <a:cubicBezTo>
                    <a:pt x="1018" y="460"/>
                    <a:pt x="1018" y="460"/>
                    <a:pt x="1018" y="460"/>
                  </a:cubicBezTo>
                  <a:cubicBezTo>
                    <a:pt x="1032" y="436"/>
                    <a:pt x="1032" y="436"/>
                    <a:pt x="1032" y="436"/>
                  </a:cubicBezTo>
                  <a:cubicBezTo>
                    <a:pt x="1032" y="414"/>
                    <a:pt x="1032" y="414"/>
                    <a:pt x="1032" y="414"/>
                  </a:cubicBezTo>
                  <a:cubicBezTo>
                    <a:pt x="1052" y="410"/>
                    <a:pt x="1052" y="410"/>
                    <a:pt x="1052" y="410"/>
                  </a:cubicBezTo>
                  <a:cubicBezTo>
                    <a:pt x="1057" y="394"/>
                    <a:pt x="1061" y="386"/>
                    <a:pt x="1063" y="383"/>
                  </a:cubicBezTo>
                  <a:cubicBezTo>
                    <a:pt x="1071" y="365"/>
                    <a:pt x="1071" y="365"/>
                    <a:pt x="1071" y="365"/>
                  </a:cubicBezTo>
                  <a:cubicBezTo>
                    <a:pt x="1056" y="338"/>
                    <a:pt x="1056" y="338"/>
                    <a:pt x="1056" y="338"/>
                  </a:cubicBezTo>
                  <a:cubicBezTo>
                    <a:pt x="1056" y="337"/>
                    <a:pt x="1056" y="337"/>
                    <a:pt x="1056" y="337"/>
                  </a:cubicBezTo>
                  <a:cubicBezTo>
                    <a:pt x="1056" y="337"/>
                    <a:pt x="1056" y="337"/>
                    <a:pt x="1056" y="337"/>
                  </a:cubicBezTo>
                  <a:cubicBezTo>
                    <a:pt x="1056" y="336"/>
                    <a:pt x="1056" y="336"/>
                    <a:pt x="1056" y="336"/>
                  </a:cubicBezTo>
                  <a:cubicBezTo>
                    <a:pt x="1047" y="300"/>
                    <a:pt x="1047" y="300"/>
                    <a:pt x="1047" y="300"/>
                  </a:cubicBezTo>
                  <a:cubicBezTo>
                    <a:pt x="1047" y="299"/>
                    <a:pt x="1047" y="299"/>
                    <a:pt x="1047" y="299"/>
                  </a:cubicBezTo>
                  <a:cubicBezTo>
                    <a:pt x="1040" y="262"/>
                    <a:pt x="1040" y="262"/>
                    <a:pt x="1040" y="262"/>
                  </a:cubicBezTo>
                  <a:cubicBezTo>
                    <a:pt x="1028" y="241"/>
                    <a:pt x="1028" y="241"/>
                    <a:pt x="1028" y="241"/>
                  </a:cubicBezTo>
                  <a:cubicBezTo>
                    <a:pt x="1009" y="222"/>
                    <a:pt x="1009" y="222"/>
                    <a:pt x="1009" y="222"/>
                  </a:cubicBezTo>
                  <a:cubicBezTo>
                    <a:pt x="1009" y="221"/>
                    <a:pt x="1009" y="221"/>
                    <a:pt x="1009" y="221"/>
                  </a:cubicBezTo>
                  <a:cubicBezTo>
                    <a:pt x="1009" y="220"/>
                    <a:pt x="1009" y="220"/>
                    <a:pt x="1009" y="220"/>
                  </a:cubicBezTo>
                  <a:cubicBezTo>
                    <a:pt x="1008" y="219"/>
                    <a:pt x="1008" y="219"/>
                    <a:pt x="1008" y="219"/>
                  </a:cubicBezTo>
                  <a:cubicBezTo>
                    <a:pt x="1007" y="199"/>
                    <a:pt x="1007" y="199"/>
                    <a:pt x="1007" y="199"/>
                  </a:cubicBezTo>
                  <a:cubicBezTo>
                    <a:pt x="972" y="210"/>
                    <a:pt x="972" y="210"/>
                    <a:pt x="972" y="210"/>
                  </a:cubicBezTo>
                  <a:cubicBezTo>
                    <a:pt x="971" y="208"/>
                    <a:pt x="971" y="208"/>
                    <a:pt x="971" y="208"/>
                  </a:cubicBezTo>
                  <a:cubicBezTo>
                    <a:pt x="955" y="191"/>
                    <a:pt x="955" y="191"/>
                    <a:pt x="955" y="191"/>
                  </a:cubicBezTo>
                  <a:cubicBezTo>
                    <a:pt x="908" y="155"/>
                    <a:pt x="908" y="155"/>
                    <a:pt x="908" y="155"/>
                  </a:cubicBezTo>
                  <a:cubicBezTo>
                    <a:pt x="906" y="155"/>
                    <a:pt x="906" y="155"/>
                    <a:pt x="906" y="155"/>
                  </a:cubicBezTo>
                  <a:cubicBezTo>
                    <a:pt x="889" y="131"/>
                    <a:pt x="889" y="131"/>
                    <a:pt x="889" y="131"/>
                  </a:cubicBezTo>
                  <a:cubicBezTo>
                    <a:pt x="877" y="124"/>
                    <a:pt x="877" y="124"/>
                    <a:pt x="877" y="124"/>
                  </a:cubicBezTo>
                  <a:cubicBezTo>
                    <a:pt x="870" y="136"/>
                    <a:pt x="870" y="136"/>
                    <a:pt x="870" y="136"/>
                  </a:cubicBezTo>
                  <a:cubicBezTo>
                    <a:pt x="870" y="138"/>
                    <a:pt x="870" y="138"/>
                    <a:pt x="870" y="138"/>
                  </a:cubicBezTo>
                  <a:cubicBezTo>
                    <a:pt x="868" y="139"/>
                    <a:pt x="868" y="139"/>
                    <a:pt x="868" y="139"/>
                  </a:cubicBezTo>
                  <a:cubicBezTo>
                    <a:pt x="867" y="139"/>
                    <a:pt x="867" y="139"/>
                    <a:pt x="867" y="139"/>
                  </a:cubicBezTo>
                  <a:cubicBezTo>
                    <a:pt x="865" y="139"/>
                    <a:pt x="865" y="139"/>
                    <a:pt x="865" y="139"/>
                  </a:cubicBezTo>
                  <a:cubicBezTo>
                    <a:pt x="851" y="140"/>
                    <a:pt x="851" y="140"/>
                    <a:pt x="851" y="140"/>
                  </a:cubicBezTo>
                  <a:cubicBezTo>
                    <a:pt x="848" y="141"/>
                    <a:pt x="848" y="141"/>
                    <a:pt x="848" y="141"/>
                  </a:cubicBezTo>
                  <a:cubicBezTo>
                    <a:pt x="847" y="141"/>
                    <a:pt x="847" y="141"/>
                    <a:pt x="847" y="141"/>
                  </a:cubicBezTo>
                  <a:cubicBezTo>
                    <a:pt x="813" y="103"/>
                    <a:pt x="813" y="103"/>
                    <a:pt x="813" y="103"/>
                  </a:cubicBezTo>
                  <a:cubicBezTo>
                    <a:pt x="805" y="100"/>
                    <a:pt x="798" y="92"/>
                    <a:pt x="787" y="82"/>
                  </a:cubicBezTo>
                  <a:cubicBezTo>
                    <a:pt x="771" y="70"/>
                    <a:pt x="771" y="70"/>
                    <a:pt x="771" y="70"/>
                  </a:cubicBezTo>
                  <a:cubicBezTo>
                    <a:pt x="770" y="69"/>
                    <a:pt x="770" y="69"/>
                    <a:pt x="770" y="69"/>
                  </a:cubicBezTo>
                  <a:cubicBezTo>
                    <a:pt x="752" y="59"/>
                    <a:pt x="752" y="59"/>
                    <a:pt x="752" y="59"/>
                  </a:cubicBezTo>
                  <a:cubicBezTo>
                    <a:pt x="742" y="67"/>
                    <a:pt x="742" y="67"/>
                    <a:pt x="742" y="67"/>
                  </a:cubicBezTo>
                  <a:cubicBezTo>
                    <a:pt x="741" y="69"/>
                    <a:pt x="741" y="69"/>
                    <a:pt x="741" y="69"/>
                  </a:cubicBezTo>
                  <a:cubicBezTo>
                    <a:pt x="740" y="68"/>
                    <a:pt x="740" y="68"/>
                    <a:pt x="740" y="68"/>
                  </a:cubicBezTo>
                  <a:cubicBezTo>
                    <a:pt x="739" y="68"/>
                    <a:pt x="739" y="68"/>
                    <a:pt x="739" y="68"/>
                  </a:cubicBezTo>
                  <a:cubicBezTo>
                    <a:pt x="729" y="66"/>
                    <a:pt x="729" y="66"/>
                    <a:pt x="729" y="66"/>
                  </a:cubicBezTo>
                  <a:cubicBezTo>
                    <a:pt x="719" y="71"/>
                    <a:pt x="719" y="71"/>
                    <a:pt x="719" y="71"/>
                  </a:cubicBezTo>
                  <a:cubicBezTo>
                    <a:pt x="718" y="72"/>
                    <a:pt x="718" y="72"/>
                    <a:pt x="718" y="72"/>
                  </a:cubicBezTo>
                  <a:cubicBezTo>
                    <a:pt x="716" y="73"/>
                    <a:pt x="716" y="73"/>
                    <a:pt x="716" y="73"/>
                  </a:cubicBezTo>
                  <a:cubicBezTo>
                    <a:pt x="715" y="73"/>
                    <a:pt x="715" y="73"/>
                    <a:pt x="715" y="73"/>
                  </a:cubicBezTo>
                  <a:cubicBezTo>
                    <a:pt x="701" y="76"/>
                    <a:pt x="701" y="76"/>
                    <a:pt x="701" y="76"/>
                  </a:cubicBezTo>
                  <a:cubicBezTo>
                    <a:pt x="681" y="64"/>
                    <a:pt x="661" y="52"/>
                    <a:pt x="639" y="40"/>
                  </a:cubicBez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 name="Freeform 10"/>
            <p:cNvSpPr>
              <a:spLocks/>
            </p:cNvSpPr>
            <p:nvPr/>
          </p:nvSpPr>
          <p:spPr bwMode="auto">
            <a:xfrm>
              <a:off x="3037687" y="4338798"/>
              <a:ext cx="1155580" cy="1012798"/>
            </a:xfrm>
            <a:custGeom>
              <a:avLst/>
              <a:gdLst>
                <a:gd name="T0" fmla="*/ 27 w 928"/>
                <a:gd name="T1" fmla="*/ 37 h 814"/>
                <a:gd name="T2" fmla="*/ 23 w 928"/>
                <a:gd name="T3" fmla="*/ 93 h 814"/>
                <a:gd name="T4" fmla="*/ 13 w 928"/>
                <a:gd name="T5" fmla="*/ 151 h 814"/>
                <a:gd name="T6" fmla="*/ 52 w 928"/>
                <a:gd name="T7" fmla="*/ 182 h 814"/>
                <a:gd name="T8" fmla="*/ 94 w 928"/>
                <a:gd name="T9" fmla="*/ 255 h 814"/>
                <a:gd name="T10" fmla="*/ 98 w 928"/>
                <a:gd name="T11" fmla="*/ 323 h 814"/>
                <a:gd name="T12" fmla="*/ 120 w 928"/>
                <a:gd name="T13" fmla="*/ 378 h 814"/>
                <a:gd name="T14" fmla="*/ 132 w 928"/>
                <a:gd name="T15" fmla="*/ 461 h 814"/>
                <a:gd name="T16" fmla="*/ 125 w 928"/>
                <a:gd name="T17" fmla="*/ 576 h 814"/>
                <a:gd name="T18" fmla="*/ 146 w 928"/>
                <a:gd name="T19" fmla="*/ 609 h 814"/>
                <a:gd name="T20" fmla="*/ 165 w 928"/>
                <a:gd name="T21" fmla="*/ 561 h 814"/>
                <a:gd name="T22" fmla="*/ 206 w 928"/>
                <a:gd name="T23" fmla="*/ 581 h 814"/>
                <a:gd name="T24" fmla="*/ 226 w 928"/>
                <a:gd name="T25" fmla="*/ 625 h 814"/>
                <a:gd name="T26" fmla="*/ 269 w 928"/>
                <a:gd name="T27" fmla="*/ 630 h 814"/>
                <a:gd name="T28" fmla="*/ 316 w 928"/>
                <a:gd name="T29" fmla="*/ 735 h 814"/>
                <a:gd name="T30" fmla="*/ 324 w 928"/>
                <a:gd name="T31" fmla="*/ 788 h 814"/>
                <a:gd name="T32" fmla="*/ 347 w 928"/>
                <a:gd name="T33" fmla="*/ 812 h 814"/>
                <a:gd name="T34" fmla="*/ 404 w 928"/>
                <a:gd name="T35" fmla="*/ 773 h 814"/>
                <a:gd name="T36" fmla="*/ 434 w 928"/>
                <a:gd name="T37" fmla="*/ 707 h 814"/>
                <a:gd name="T38" fmla="*/ 458 w 928"/>
                <a:gd name="T39" fmla="*/ 672 h 814"/>
                <a:gd name="T40" fmla="*/ 493 w 928"/>
                <a:gd name="T41" fmla="*/ 620 h 814"/>
                <a:gd name="T42" fmla="*/ 516 w 928"/>
                <a:gd name="T43" fmla="*/ 576 h 814"/>
                <a:gd name="T44" fmla="*/ 583 w 928"/>
                <a:gd name="T45" fmla="*/ 595 h 814"/>
                <a:gd name="T46" fmla="*/ 606 w 928"/>
                <a:gd name="T47" fmla="*/ 622 h 814"/>
                <a:gd name="T48" fmla="*/ 633 w 928"/>
                <a:gd name="T49" fmla="*/ 614 h 814"/>
                <a:gd name="T50" fmla="*/ 675 w 928"/>
                <a:gd name="T51" fmla="*/ 657 h 814"/>
                <a:gd name="T52" fmla="*/ 726 w 928"/>
                <a:gd name="T53" fmla="*/ 615 h 814"/>
                <a:gd name="T54" fmla="*/ 697 w 928"/>
                <a:gd name="T55" fmla="*/ 603 h 814"/>
                <a:gd name="T56" fmla="*/ 685 w 928"/>
                <a:gd name="T57" fmla="*/ 555 h 814"/>
                <a:gd name="T58" fmla="*/ 726 w 928"/>
                <a:gd name="T59" fmla="*/ 553 h 814"/>
                <a:gd name="T60" fmla="*/ 683 w 928"/>
                <a:gd name="T61" fmla="*/ 493 h 814"/>
                <a:gd name="T62" fmla="*/ 672 w 928"/>
                <a:gd name="T63" fmla="*/ 429 h 814"/>
                <a:gd name="T64" fmla="*/ 801 w 928"/>
                <a:gd name="T65" fmla="*/ 378 h 814"/>
                <a:gd name="T66" fmla="*/ 865 w 928"/>
                <a:gd name="T67" fmla="*/ 320 h 814"/>
                <a:gd name="T68" fmla="*/ 878 w 928"/>
                <a:gd name="T69" fmla="*/ 294 h 814"/>
                <a:gd name="T70" fmla="*/ 907 w 928"/>
                <a:gd name="T71" fmla="*/ 226 h 814"/>
                <a:gd name="T72" fmla="*/ 859 w 928"/>
                <a:gd name="T73" fmla="*/ 207 h 814"/>
                <a:gd name="T74" fmla="*/ 833 w 928"/>
                <a:gd name="T75" fmla="*/ 180 h 814"/>
                <a:gd name="T76" fmla="*/ 803 w 928"/>
                <a:gd name="T77" fmla="*/ 192 h 814"/>
                <a:gd name="T78" fmla="*/ 786 w 928"/>
                <a:gd name="T79" fmla="*/ 165 h 814"/>
                <a:gd name="T80" fmla="*/ 759 w 928"/>
                <a:gd name="T81" fmla="*/ 163 h 814"/>
                <a:gd name="T82" fmla="*/ 694 w 928"/>
                <a:gd name="T83" fmla="*/ 153 h 814"/>
                <a:gd name="T84" fmla="*/ 667 w 928"/>
                <a:gd name="T85" fmla="*/ 157 h 814"/>
                <a:gd name="T86" fmla="*/ 580 w 928"/>
                <a:gd name="T87" fmla="*/ 146 h 814"/>
                <a:gd name="T88" fmla="*/ 573 w 928"/>
                <a:gd name="T89" fmla="*/ 102 h 814"/>
                <a:gd name="T90" fmla="*/ 475 w 928"/>
                <a:gd name="T91" fmla="*/ 43 h 814"/>
                <a:gd name="T92" fmla="*/ 431 w 928"/>
                <a:gd name="T93" fmla="*/ 15 h 814"/>
                <a:gd name="T94" fmla="*/ 422 w 928"/>
                <a:gd name="T95" fmla="*/ 81 h 814"/>
                <a:gd name="T96" fmla="*/ 370 w 928"/>
                <a:gd name="T97" fmla="*/ 86 h 814"/>
                <a:gd name="T98" fmla="*/ 345 w 928"/>
                <a:gd name="T99" fmla="*/ 110 h 814"/>
                <a:gd name="T100" fmla="*/ 322 w 928"/>
                <a:gd name="T101" fmla="*/ 145 h 814"/>
                <a:gd name="T102" fmla="*/ 250 w 928"/>
                <a:gd name="T103" fmla="*/ 178 h 814"/>
                <a:gd name="T104" fmla="*/ 205 w 928"/>
                <a:gd name="T105" fmla="*/ 133 h 814"/>
                <a:gd name="T106" fmla="*/ 166 w 928"/>
                <a:gd name="T107" fmla="*/ 124 h 814"/>
                <a:gd name="T108" fmla="*/ 130 w 928"/>
                <a:gd name="T109" fmla="*/ 81 h 814"/>
                <a:gd name="T110" fmla="*/ 90 w 928"/>
                <a:gd name="T111" fmla="*/ 20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28" h="814">
                  <a:moveTo>
                    <a:pt x="87" y="20"/>
                  </a:moveTo>
                  <a:cubicBezTo>
                    <a:pt x="62" y="12"/>
                    <a:pt x="62" y="12"/>
                    <a:pt x="62" y="12"/>
                  </a:cubicBezTo>
                  <a:cubicBezTo>
                    <a:pt x="37" y="9"/>
                    <a:pt x="37" y="9"/>
                    <a:pt x="37" y="9"/>
                  </a:cubicBezTo>
                  <a:cubicBezTo>
                    <a:pt x="29" y="19"/>
                    <a:pt x="29" y="19"/>
                    <a:pt x="29" y="19"/>
                  </a:cubicBezTo>
                  <a:cubicBezTo>
                    <a:pt x="27" y="37"/>
                    <a:pt x="27" y="37"/>
                    <a:pt x="27" y="37"/>
                  </a:cubicBezTo>
                  <a:cubicBezTo>
                    <a:pt x="28" y="38"/>
                    <a:pt x="28" y="38"/>
                    <a:pt x="28" y="38"/>
                  </a:cubicBezTo>
                  <a:cubicBezTo>
                    <a:pt x="35" y="65"/>
                    <a:pt x="35" y="65"/>
                    <a:pt x="35" y="65"/>
                  </a:cubicBezTo>
                  <a:cubicBezTo>
                    <a:pt x="36" y="86"/>
                    <a:pt x="36" y="86"/>
                    <a:pt x="36" y="86"/>
                  </a:cubicBezTo>
                  <a:cubicBezTo>
                    <a:pt x="36" y="93"/>
                    <a:pt x="36" y="93"/>
                    <a:pt x="36" y="93"/>
                  </a:cubicBezTo>
                  <a:cubicBezTo>
                    <a:pt x="23" y="93"/>
                    <a:pt x="23" y="93"/>
                    <a:pt x="23" y="93"/>
                  </a:cubicBezTo>
                  <a:cubicBezTo>
                    <a:pt x="29" y="118"/>
                    <a:pt x="29" y="118"/>
                    <a:pt x="29" y="118"/>
                  </a:cubicBezTo>
                  <a:cubicBezTo>
                    <a:pt x="9" y="125"/>
                    <a:pt x="9" y="125"/>
                    <a:pt x="9" y="125"/>
                  </a:cubicBezTo>
                  <a:cubicBezTo>
                    <a:pt x="0" y="141"/>
                    <a:pt x="0" y="141"/>
                    <a:pt x="0" y="141"/>
                  </a:cubicBezTo>
                  <a:cubicBezTo>
                    <a:pt x="11" y="150"/>
                    <a:pt x="11" y="150"/>
                    <a:pt x="11" y="150"/>
                  </a:cubicBezTo>
                  <a:cubicBezTo>
                    <a:pt x="13" y="151"/>
                    <a:pt x="13" y="151"/>
                    <a:pt x="13" y="151"/>
                  </a:cubicBezTo>
                  <a:cubicBezTo>
                    <a:pt x="13" y="151"/>
                    <a:pt x="13" y="151"/>
                    <a:pt x="13" y="151"/>
                  </a:cubicBezTo>
                  <a:cubicBezTo>
                    <a:pt x="50" y="180"/>
                    <a:pt x="50" y="180"/>
                    <a:pt x="50" y="180"/>
                  </a:cubicBezTo>
                  <a:cubicBezTo>
                    <a:pt x="51" y="181"/>
                    <a:pt x="51" y="181"/>
                    <a:pt x="51" y="181"/>
                  </a:cubicBezTo>
                  <a:cubicBezTo>
                    <a:pt x="52" y="181"/>
                    <a:pt x="52" y="181"/>
                    <a:pt x="52" y="181"/>
                  </a:cubicBezTo>
                  <a:cubicBezTo>
                    <a:pt x="52" y="182"/>
                    <a:pt x="52" y="182"/>
                    <a:pt x="52" y="182"/>
                  </a:cubicBezTo>
                  <a:cubicBezTo>
                    <a:pt x="52" y="183"/>
                    <a:pt x="52" y="183"/>
                    <a:pt x="52" y="183"/>
                  </a:cubicBezTo>
                  <a:cubicBezTo>
                    <a:pt x="57" y="210"/>
                    <a:pt x="57" y="210"/>
                    <a:pt x="57" y="210"/>
                  </a:cubicBezTo>
                  <a:cubicBezTo>
                    <a:pt x="74" y="234"/>
                    <a:pt x="74" y="234"/>
                    <a:pt x="74" y="234"/>
                  </a:cubicBezTo>
                  <a:cubicBezTo>
                    <a:pt x="78" y="240"/>
                    <a:pt x="84" y="247"/>
                    <a:pt x="93" y="255"/>
                  </a:cubicBezTo>
                  <a:cubicBezTo>
                    <a:pt x="94" y="255"/>
                    <a:pt x="94" y="255"/>
                    <a:pt x="94" y="255"/>
                  </a:cubicBezTo>
                  <a:cubicBezTo>
                    <a:pt x="95" y="256"/>
                    <a:pt x="95" y="256"/>
                    <a:pt x="95" y="256"/>
                  </a:cubicBezTo>
                  <a:cubicBezTo>
                    <a:pt x="95" y="257"/>
                    <a:pt x="95" y="257"/>
                    <a:pt x="95" y="257"/>
                  </a:cubicBezTo>
                  <a:cubicBezTo>
                    <a:pt x="94" y="259"/>
                    <a:pt x="94" y="259"/>
                    <a:pt x="94" y="259"/>
                  </a:cubicBezTo>
                  <a:cubicBezTo>
                    <a:pt x="94" y="283"/>
                    <a:pt x="94" y="283"/>
                    <a:pt x="94" y="283"/>
                  </a:cubicBezTo>
                  <a:cubicBezTo>
                    <a:pt x="97" y="289"/>
                    <a:pt x="98" y="303"/>
                    <a:pt x="98" y="323"/>
                  </a:cubicBezTo>
                  <a:cubicBezTo>
                    <a:pt x="108" y="336"/>
                    <a:pt x="112" y="346"/>
                    <a:pt x="112" y="352"/>
                  </a:cubicBezTo>
                  <a:cubicBezTo>
                    <a:pt x="112" y="357"/>
                    <a:pt x="115" y="365"/>
                    <a:pt x="120" y="377"/>
                  </a:cubicBezTo>
                  <a:cubicBezTo>
                    <a:pt x="120" y="377"/>
                    <a:pt x="120" y="377"/>
                    <a:pt x="120" y="377"/>
                  </a:cubicBezTo>
                  <a:cubicBezTo>
                    <a:pt x="120" y="378"/>
                    <a:pt x="120" y="378"/>
                    <a:pt x="120" y="378"/>
                  </a:cubicBezTo>
                  <a:cubicBezTo>
                    <a:pt x="120" y="378"/>
                    <a:pt x="120" y="378"/>
                    <a:pt x="120" y="378"/>
                  </a:cubicBezTo>
                  <a:cubicBezTo>
                    <a:pt x="123" y="392"/>
                    <a:pt x="122" y="405"/>
                    <a:pt x="118" y="416"/>
                  </a:cubicBezTo>
                  <a:cubicBezTo>
                    <a:pt x="115" y="423"/>
                    <a:pt x="119" y="437"/>
                    <a:pt x="131" y="456"/>
                  </a:cubicBezTo>
                  <a:cubicBezTo>
                    <a:pt x="132" y="457"/>
                    <a:pt x="132" y="457"/>
                    <a:pt x="132" y="457"/>
                  </a:cubicBezTo>
                  <a:cubicBezTo>
                    <a:pt x="133" y="459"/>
                    <a:pt x="133" y="459"/>
                    <a:pt x="133" y="459"/>
                  </a:cubicBezTo>
                  <a:cubicBezTo>
                    <a:pt x="132" y="461"/>
                    <a:pt x="132" y="461"/>
                    <a:pt x="132" y="461"/>
                  </a:cubicBezTo>
                  <a:cubicBezTo>
                    <a:pt x="115" y="498"/>
                    <a:pt x="115" y="498"/>
                    <a:pt x="115" y="498"/>
                  </a:cubicBezTo>
                  <a:cubicBezTo>
                    <a:pt x="118" y="506"/>
                    <a:pt x="119" y="513"/>
                    <a:pt x="119" y="517"/>
                  </a:cubicBezTo>
                  <a:cubicBezTo>
                    <a:pt x="115" y="552"/>
                    <a:pt x="115" y="552"/>
                    <a:pt x="115" y="552"/>
                  </a:cubicBezTo>
                  <a:cubicBezTo>
                    <a:pt x="113" y="563"/>
                    <a:pt x="113" y="570"/>
                    <a:pt x="118" y="572"/>
                  </a:cubicBezTo>
                  <a:cubicBezTo>
                    <a:pt x="125" y="576"/>
                    <a:pt x="125" y="576"/>
                    <a:pt x="125" y="576"/>
                  </a:cubicBezTo>
                  <a:cubicBezTo>
                    <a:pt x="134" y="580"/>
                    <a:pt x="137" y="586"/>
                    <a:pt x="137" y="591"/>
                  </a:cubicBezTo>
                  <a:cubicBezTo>
                    <a:pt x="136" y="609"/>
                    <a:pt x="136" y="609"/>
                    <a:pt x="136" y="609"/>
                  </a:cubicBezTo>
                  <a:cubicBezTo>
                    <a:pt x="142" y="611"/>
                    <a:pt x="142" y="611"/>
                    <a:pt x="142" y="611"/>
                  </a:cubicBezTo>
                  <a:cubicBezTo>
                    <a:pt x="143" y="612"/>
                    <a:pt x="143" y="612"/>
                    <a:pt x="143" y="612"/>
                  </a:cubicBezTo>
                  <a:cubicBezTo>
                    <a:pt x="146" y="609"/>
                    <a:pt x="146" y="609"/>
                    <a:pt x="146" y="609"/>
                  </a:cubicBezTo>
                  <a:cubicBezTo>
                    <a:pt x="149" y="606"/>
                    <a:pt x="152" y="601"/>
                    <a:pt x="153" y="596"/>
                  </a:cubicBezTo>
                  <a:cubicBezTo>
                    <a:pt x="155" y="593"/>
                    <a:pt x="155" y="593"/>
                    <a:pt x="155" y="593"/>
                  </a:cubicBezTo>
                  <a:cubicBezTo>
                    <a:pt x="156" y="591"/>
                    <a:pt x="156" y="591"/>
                    <a:pt x="156" y="591"/>
                  </a:cubicBezTo>
                  <a:cubicBezTo>
                    <a:pt x="161" y="589"/>
                    <a:pt x="163" y="586"/>
                    <a:pt x="166" y="581"/>
                  </a:cubicBezTo>
                  <a:cubicBezTo>
                    <a:pt x="167" y="575"/>
                    <a:pt x="167" y="569"/>
                    <a:pt x="165" y="561"/>
                  </a:cubicBezTo>
                  <a:cubicBezTo>
                    <a:pt x="163" y="556"/>
                    <a:pt x="163" y="556"/>
                    <a:pt x="163" y="556"/>
                  </a:cubicBezTo>
                  <a:cubicBezTo>
                    <a:pt x="168" y="555"/>
                    <a:pt x="168" y="555"/>
                    <a:pt x="168" y="555"/>
                  </a:cubicBezTo>
                  <a:cubicBezTo>
                    <a:pt x="185" y="551"/>
                    <a:pt x="194" y="552"/>
                    <a:pt x="198" y="559"/>
                  </a:cubicBezTo>
                  <a:cubicBezTo>
                    <a:pt x="206" y="580"/>
                    <a:pt x="206" y="580"/>
                    <a:pt x="206" y="580"/>
                  </a:cubicBezTo>
                  <a:cubicBezTo>
                    <a:pt x="206" y="581"/>
                    <a:pt x="206" y="581"/>
                    <a:pt x="206" y="581"/>
                  </a:cubicBezTo>
                  <a:cubicBezTo>
                    <a:pt x="206" y="582"/>
                    <a:pt x="206" y="582"/>
                    <a:pt x="206" y="582"/>
                  </a:cubicBezTo>
                  <a:cubicBezTo>
                    <a:pt x="210" y="617"/>
                    <a:pt x="210" y="617"/>
                    <a:pt x="210" y="617"/>
                  </a:cubicBezTo>
                  <a:cubicBezTo>
                    <a:pt x="224" y="625"/>
                    <a:pt x="224" y="625"/>
                    <a:pt x="224" y="625"/>
                  </a:cubicBezTo>
                  <a:cubicBezTo>
                    <a:pt x="225" y="625"/>
                    <a:pt x="225" y="625"/>
                    <a:pt x="225" y="625"/>
                  </a:cubicBezTo>
                  <a:cubicBezTo>
                    <a:pt x="226" y="625"/>
                    <a:pt x="226" y="625"/>
                    <a:pt x="226" y="625"/>
                  </a:cubicBezTo>
                  <a:cubicBezTo>
                    <a:pt x="234" y="632"/>
                    <a:pt x="234" y="632"/>
                    <a:pt x="234" y="632"/>
                  </a:cubicBezTo>
                  <a:cubicBezTo>
                    <a:pt x="243" y="622"/>
                    <a:pt x="243" y="622"/>
                    <a:pt x="243" y="622"/>
                  </a:cubicBezTo>
                  <a:cubicBezTo>
                    <a:pt x="252" y="615"/>
                    <a:pt x="252" y="615"/>
                    <a:pt x="252" y="615"/>
                  </a:cubicBezTo>
                  <a:cubicBezTo>
                    <a:pt x="256" y="615"/>
                    <a:pt x="256" y="615"/>
                    <a:pt x="256" y="615"/>
                  </a:cubicBezTo>
                  <a:cubicBezTo>
                    <a:pt x="263" y="617"/>
                    <a:pt x="267" y="622"/>
                    <a:pt x="269" y="630"/>
                  </a:cubicBezTo>
                  <a:cubicBezTo>
                    <a:pt x="274" y="657"/>
                    <a:pt x="274" y="657"/>
                    <a:pt x="274" y="657"/>
                  </a:cubicBezTo>
                  <a:cubicBezTo>
                    <a:pt x="275" y="662"/>
                    <a:pt x="275" y="662"/>
                    <a:pt x="275" y="662"/>
                  </a:cubicBezTo>
                  <a:cubicBezTo>
                    <a:pt x="303" y="723"/>
                    <a:pt x="303" y="723"/>
                    <a:pt x="303" y="723"/>
                  </a:cubicBezTo>
                  <a:cubicBezTo>
                    <a:pt x="315" y="734"/>
                    <a:pt x="315" y="734"/>
                    <a:pt x="315" y="734"/>
                  </a:cubicBezTo>
                  <a:cubicBezTo>
                    <a:pt x="316" y="735"/>
                    <a:pt x="316" y="735"/>
                    <a:pt x="316" y="735"/>
                  </a:cubicBezTo>
                  <a:cubicBezTo>
                    <a:pt x="316" y="736"/>
                    <a:pt x="316" y="736"/>
                    <a:pt x="316" y="736"/>
                  </a:cubicBezTo>
                  <a:cubicBezTo>
                    <a:pt x="321" y="762"/>
                    <a:pt x="321" y="762"/>
                    <a:pt x="321" y="762"/>
                  </a:cubicBezTo>
                  <a:cubicBezTo>
                    <a:pt x="321" y="762"/>
                    <a:pt x="321" y="762"/>
                    <a:pt x="321" y="762"/>
                  </a:cubicBezTo>
                  <a:cubicBezTo>
                    <a:pt x="323" y="786"/>
                    <a:pt x="323" y="786"/>
                    <a:pt x="323" y="786"/>
                  </a:cubicBezTo>
                  <a:cubicBezTo>
                    <a:pt x="324" y="788"/>
                    <a:pt x="324" y="788"/>
                    <a:pt x="324" y="788"/>
                  </a:cubicBezTo>
                  <a:cubicBezTo>
                    <a:pt x="332" y="778"/>
                    <a:pt x="338" y="772"/>
                    <a:pt x="342" y="774"/>
                  </a:cubicBezTo>
                  <a:cubicBezTo>
                    <a:pt x="346" y="776"/>
                    <a:pt x="347" y="778"/>
                    <a:pt x="347" y="782"/>
                  </a:cubicBezTo>
                  <a:cubicBezTo>
                    <a:pt x="347" y="788"/>
                    <a:pt x="347" y="788"/>
                    <a:pt x="347" y="788"/>
                  </a:cubicBezTo>
                  <a:cubicBezTo>
                    <a:pt x="347" y="807"/>
                    <a:pt x="347" y="807"/>
                    <a:pt x="347" y="807"/>
                  </a:cubicBezTo>
                  <a:cubicBezTo>
                    <a:pt x="347" y="812"/>
                    <a:pt x="347" y="812"/>
                    <a:pt x="347" y="812"/>
                  </a:cubicBezTo>
                  <a:cubicBezTo>
                    <a:pt x="353" y="814"/>
                    <a:pt x="357" y="812"/>
                    <a:pt x="358" y="809"/>
                  </a:cubicBezTo>
                  <a:cubicBezTo>
                    <a:pt x="368" y="795"/>
                    <a:pt x="368" y="795"/>
                    <a:pt x="368" y="795"/>
                  </a:cubicBezTo>
                  <a:cubicBezTo>
                    <a:pt x="380" y="783"/>
                    <a:pt x="380" y="783"/>
                    <a:pt x="380" y="783"/>
                  </a:cubicBezTo>
                  <a:cubicBezTo>
                    <a:pt x="388" y="778"/>
                    <a:pt x="395" y="773"/>
                    <a:pt x="403" y="773"/>
                  </a:cubicBezTo>
                  <a:cubicBezTo>
                    <a:pt x="404" y="773"/>
                    <a:pt x="404" y="773"/>
                    <a:pt x="404" y="773"/>
                  </a:cubicBezTo>
                  <a:cubicBezTo>
                    <a:pt x="427" y="779"/>
                    <a:pt x="427" y="779"/>
                    <a:pt x="427" y="779"/>
                  </a:cubicBezTo>
                  <a:cubicBezTo>
                    <a:pt x="433" y="776"/>
                    <a:pt x="433" y="776"/>
                    <a:pt x="433" y="776"/>
                  </a:cubicBezTo>
                  <a:cubicBezTo>
                    <a:pt x="444" y="761"/>
                    <a:pt x="444" y="761"/>
                    <a:pt x="444" y="761"/>
                  </a:cubicBezTo>
                  <a:cubicBezTo>
                    <a:pt x="442" y="738"/>
                    <a:pt x="442" y="738"/>
                    <a:pt x="442" y="738"/>
                  </a:cubicBezTo>
                  <a:cubicBezTo>
                    <a:pt x="435" y="725"/>
                    <a:pt x="432" y="714"/>
                    <a:pt x="434" y="707"/>
                  </a:cubicBezTo>
                  <a:cubicBezTo>
                    <a:pt x="437" y="688"/>
                    <a:pt x="437" y="688"/>
                    <a:pt x="437" y="688"/>
                  </a:cubicBezTo>
                  <a:cubicBezTo>
                    <a:pt x="437" y="686"/>
                    <a:pt x="437" y="686"/>
                    <a:pt x="437" y="686"/>
                  </a:cubicBezTo>
                  <a:cubicBezTo>
                    <a:pt x="438" y="684"/>
                    <a:pt x="438" y="684"/>
                    <a:pt x="438" y="684"/>
                  </a:cubicBezTo>
                  <a:cubicBezTo>
                    <a:pt x="438" y="684"/>
                    <a:pt x="438" y="684"/>
                    <a:pt x="438" y="684"/>
                  </a:cubicBezTo>
                  <a:cubicBezTo>
                    <a:pt x="458" y="672"/>
                    <a:pt x="458" y="672"/>
                    <a:pt x="458" y="672"/>
                  </a:cubicBezTo>
                  <a:cubicBezTo>
                    <a:pt x="459" y="672"/>
                    <a:pt x="459" y="672"/>
                    <a:pt x="459" y="672"/>
                  </a:cubicBezTo>
                  <a:cubicBezTo>
                    <a:pt x="459" y="672"/>
                    <a:pt x="459" y="672"/>
                    <a:pt x="459" y="672"/>
                  </a:cubicBezTo>
                  <a:cubicBezTo>
                    <a:pt x="474" y="663"/>
                    <a:pt x="474" y="663"/>
                    <a:pt x="474" y="663"/>
                  </a:cubicBezTo>
                  <a:cubicBezTo>
                    <a:pt x="491" y="638"/>
                    <a:pt x="491" y="638"/>
                    <a:pt x="491" y="638"/>
                  </a:cubicBezTo>
                  <a:cubicBezTo>
                    <a:pt x="493" y="620"/>
                    <a:pt x="493" y="620"/>
                    <a:pt x="493" y="620"/>
                  </a:cubicBezTo>
                  <a:cubicBezTo>
                    <a:pt x="474" y="576"/>
                    <a:pt x="474" y="576"/>
                    <a:pt x="474" y="576"/>
                  </a:cubicBezTo>
                  <a:cubicBezTo>
                    <a:pt x="516" y="595"/>
                    <a:pt x="516" y="595"/>
                    <a:pt x="516" y="595"/>
                  </a:cubicBezTo>
                  <a:cubicBezTo>
                    <a:pt x="516" y="577"/>
                    <a:pt x="516" y="577"/>
                    <a:pt x="516" y="577"/>
                  </a:cubicBezTo>
                  <a:cubicBezTo>
                    <a:pt x="516" y="577"/>
                    <a:pt x="516" y="577"/>
                    <a:pt x="516" y="577"/>
                  </a:cubicBezTo>
                  <a:cubicBezTo>
                    <a:pt x="516" y="576"/>
                    <a:pt x="516" y="576"/>
                    <a:pt x="516" y="576"/>
                  </a:cubicBezTo>
                  <a:cubicBezTo>
                    <a:pt x="532" y="562"/>
                    <a:pt x="532" y="562"/>
                    <a:pt x="532" y="562"/>
                  </a:cubicBezTo>
                  <a:cubicBezTo>
                    <a:pt x="563" y="554"/>
                    <a:pt x="563" y="554"/>
                    <a:pt x="563" y="554"/>
                  </a:cubicBezTo>
                  <a:cubicBezTo>
                    <a:pt x="565" y="554"/>
                    <a:pt x="565" y="554"/>
                    <a:pt x="565" y="554"/>
                  </a:cubicBezTo>
                  <a:cubicBezTo>
                    <a:pt x="583" y="593"/>
                    <a:pt x="583" y="593"/>
                    <a:pt x="583" y="593"/>
                  </a:cubicBezTo>
                  <a:cubicBezTo>
                    <a:pt x="583" y="595"/>
                    <a:pt x="583" y="595"/>
                    <a:pt x="583" y="595"/>
                  </a:cubicBezTo>
                  <a:cubicBezTo>
                    <a:pt x="581" y="610"/>
                    <a:pt x="581" y="610"/>
                    <a:pt x="581" y="610"/>
                  </a:cubicBezTo>
                  <a:cubicBezTo>
                    <a:pt x="583" y="624"/>
                    <a:pt x="583" y="624"/>
                    <a:pt x="583" y="624"/>
                  </a:cubicBezTo>
                  <a:cubicBezTo>
                    <a:pt x="585" y="630"/>
                    <a:pt x="589" y="633"/>
                    <a:pt x="592" y="633"/>
                  </a:cubicBezTo>
                  <a:cubicBezTo>
                    <a:pt x="596" y="633"/>
                    <a:pt x="601" y="630"/>
                    <a:pt x="605" y="625"/>
                  </a:cubicBezTo>
                  <a:cubicBezTo>
                    <a:pt x="606" y="622"/>
                    <a:pt x="606" y="622"/>
                    <a:pt x="606" y="622"/>
                  </a:cubicBezTo>
                  <a:cubicBezTo>
                    <a:pt x="606" y="622"/>
                    <a:pt x="606" y="622"/>
                    <a:pt x="606" y="622"/>
                  </a:cubicBezTo>
                  <a:cubicBezTo>
                    <a:pt x="607" y="622"/>
                    <a:pt x="607" y="622"/>
                    <a:pt x="607" y="622"/>
                  </a:cubicBezTo>
                  <a:cubicBezTo>
                    <a:pt x="632" y="614"/>
                    <a:pt x="632" y="614"/>
                    <a:pt x="632" y="614"/>
                  </a:cubicBezTo>
                  <a:cubicBezTo>
                    <a:pt x="632" y="614"/>
                    <a:pt x="632" y="614"/>
                    <a:pt x="632" y="614"/>
                  </a:cubicBezTo>
                  <a:cubicBezTo>
                    <a:pt x="633" y="614"/>
                    <a:pt x="633" y="614"/>
                    <a:pt x="633" y="614"/>
                  </a:cubicBezTo>
                  <a:cubicBezTo>
                    <a:pt x="647" y="614"/>
                    <a:pt x="653" y="617"/>
                    <a:pt x="657" y="624"/>
                  </a:cubicBezTo>
                  <a:cubicBezTo>
                    <a:pt x="659" y="652"/>
                    <a:pt x="659" y="652"/>
                    <a:pt x="659" y="652"/>
                  </a:cubicBezTo>
                  <a:cubicBezTo>
                    <a:pt x="659" y="653"/>
                    <a:pt x="659" y="653"/>
                    <a:pt x="659" y="653"/>
                  </a:cubicBezTo>
                  <a:cubicBezTo>
                    <a:pt x="664" y="654"/>
                    <a:pt x="664" y="654"/>
                    <a:pt x="664" y="654"/>
                  </a:cubicBezTo>
                  <a:cubicBezTo>
                    <a:pt x="675" y="657"/>
                    <a:pt x="675" y="657"/>
                    <a:pt x="675" y="657"/>
                  </a:cubicBezTo>
                  <a:cubicBezTo>
                    <a:pt x="690" y="656"/>
                    <a:pt x="690" y="656"/>
                    <a:pt x="690" y="656"/>
                  </a:cubicBezTo>
                  <a:cubicBezTo>
                    <a:pt x="717" y="649"/>
                    <a:pt x="717" y="649"/>
                    <a:pt x="717" y="649"/>
                  </a:cubicBezTo>
                  <a:cubicBezTo>
                    <a:pt x="733" y="635"/>
                    <a:pt x="733" y="635"/>
                    <a:pt x="733" y="635"/>
                  </a:cubicBezTo>
                  <a:cubicBezTo>
                    <a:pt x="734" y="624"/>
                    <a:pt x="734" y="624"/>
                    <a:pt x="734" y="624"/>
                  </a:cubicBezTo>
                  <a:cubicBezTo>
                    <a:pt x="726" y="615"/>
                    <a:pt x="726" y="615"/>
                    <a:pt x="726" y="615"/>
                  </a:cubicBezTo>
                  <a:cubicBezTo>
                    <a:pt x="699" y="606"/>
                    <a:pt x="699" y="606"/>
                    <a:pt x="699" y="606"/>
                  </a:cubicBezTo>
                  <a:cubicBezTo>
                    <a:pt x="699" y="606"/>
                    <a:pt x="699" y="606"/>
                    <a:pt x="699" y="606"/>
                  </a:cubicBezTo>
                  <a:cubicBezTo>
                    <a:pt x="697" y="605"/>
                    <a:pt x="697" y="605"/>
                    <a:pt x="697" y="605"/>
                  </a:cubicBezTo>
                  <a:cubicBezTo>
                    <a:pt x="697" y="605"/>
                    <a:pt x="697" y="605"/>
                    <a:pt x="697" y="605"/>
                  </a:cubicBezTo>
                  <a:cubicBezTo>
                    <a:pt x="697" y="603"/>
                    <a:pt x="697" y="603"/>
                    <a:pt x="697" y="603"/>
                  </a:cubicBezTo>
                  <a:cubicBezTo>
                    <a:pt x="665" y="572"/>
                    <a:pt x="665" y="572"/>
                    <a:pt x="665" y="572"/>
                  </a:cubicBezTo>
                  <a:cubicBezTo>
                    <a:pt x="668" y="570"/>
                    <a:pt x="668" y="570"/>
                    <a:pt x="668" y="570"/>
                  </a:cubicBezTo>
                  <a:cubicBezTo>
                    <a:pt x="684" y="556"/>
                    <a:pt x="684" y="556"/>
                    <a:pt x="684" y="556"/>
                  </a:cubicBezTo>
                  <a:cubicBezTo>
                    <a:pt x="685" y="555"/>
                    <a:pt x="685" y="555"/>
                    <a:pt x="685" y="555"/>
                  </a:cubicBezTo>
                  <a:cubicBezTo>
                    <a:pt x="685" y="555"/>
                    <a:pt x="685" y="555"/>
                    <a:pt x="685" y="555"/>
                  </a:cubicBezTo>
                  <a:cubicBezTo>
                    <a:pt x="701" y="549"/>
                    <a:pt x="701" y="549"/>
                    <a:pt x="701" y="549"/>
                  </a:cubicBezTo>
                  <a:cubicBezTo>
                    <a:pt x="701" y="549"/>
                    <a:pt x="701" y="549"/>
                    <a:pt x="701" y="549"/>
                  </a:cubicBezTo>
                  <a:cubicBezTo>
                    <a:pt x="704" y="549"/>
                    <a:pt x="704" y="549"/>
                    <a:pt x="704" y="549"/>
                  </a:cubicBezTo>
                  <a:cubicBezTo>
                    <a:pt x="725" y="553"/>
                    <a:pt x="725" y="553"/>
                    <a:pt x="725" y="553"/>
                  </a:cubicBezTo>
                  <a:cubicBezTo>
                    <a:pt x="726" y="553"/>
                    <a:pt x="726" y="553"/>
                    <a:pt x="726" y="553"/>
                  </a:cubicBezTo>
                  <a:cubicBezTo>
                    <a:pt x="727" y="554"/>
                    <a:pt x="727" y="554"/>
                    <a:pt x="727" y="554"/>
                  </a:cubicBezTo>
                  <a:cubicBezTo>
                    <a:pt x="727" y="545"/>
                    <a:pt x="727" y="545"/>
                    <a:pt x="727" y="545"/>
                  </a:cubicBezTo>
                  <a:cubicBezTo>
                    <a:pt x="718" y="530"/>
                    <a:pt x="718" y="530"/>
                    <a:pt x="718" y="530"/>
                  </a:cubicBezTo>
                  <a:cubicBezTo>
                    <a:pt x="703" y="522"/>
                    <a:pt x="703" y="522"/>
                    <a:pt x="703" y="522"/>
                  </a:cubicBezTo>
                  <a:cubicBezTo>
                    <a:pt x="683" y="493"/>
                    <a:pt x="683" y="493"/>
                    <a:pt x="683" y="493"/>
                  </a:cubicBezTo>
                  <a:cubicBezTo>
                    <a:pt x="683" y="493"/>
                    <a:pt x="683" y="493"/>
                    <a:pt x="683" y="493"/>
                  </a:cubicBezTo>
                  <a:cubicBezTo>
                    <a:pt x="682" y="492"/>
                    <a:pt x="682" y="492"/>
                    <a:pt x="682" y="492"/>
                  </a:cubicBezTo>
                  <a:cubicBezTo>
                    <a:pt x="682" y="491"/>
                    <a:pt x="682" y="491"/>
                    <a:pt x="682" y="491"/>
                  </a:cubicBezTo>
                  <a:cubicBezTo>
                    <a:pt x="672" y="456"/>
                    <a:pt x="672" y="456"/>
                    <a:pt x="672" y="456"/>
                  </a:cubicBezTo>
                  <a:cubicBezTo>
                    <a:pt x="672" y="429"/>
                    <a:pt x="672" y="429"/>
                    <a:pt x="672" y="429"/>
                  </a:cubicBezTo>
                  <a:cubicBezTo>
                    <a:pt x="689" y="414"/>
                    <a:pt x="689" y="414"/>
                    <a:pt x="689" y="414"/>
                  </a:cubicBezTo>
                  <a:cubicBezTo>
                    <a:pt x="715" y="414"/>
                    <a:pt x="715" y="414"/>
                    <a:pt x="715" y="414"/>
                  </a:cubicBezTo>
                  <a:cubicBezTo>
                    <a:pt x="774" y="419"/>
                    <a:pt x="774" y="419"/>
                    <a:pt x="774" y="419"/>
                  </a:cubicBezTo>
                  <a:cubicBezTo>
                    <a:pt x="801" y="380"/>
                    <a:pt x="801" y="380"/>
                    <a:pt x="801" y="380"/>
                  </a:cubicBezTo>
                  <a:cubicBezTo>
                    <a:pt x="801" y="378"/>
                    <a:pt x="801" y="378"/>
                    <a:pt x="801" y="378"/>
                  </a:cubicBezTo>
                  <a:cubicBezTo>
                    <a:pt x="803" y="378"/>
                    <a:pt x="803" y="378"/>
                    <a:pt x="803" y="378"/>
                  </a:cubicBezTo>
                  <a:cubicBezTo>
                    <a:pt x="825" y="366"/>
                    <a:pt x="825" y="366"/>
                    <a:pt x="825" y="366"/>
                  </a:cubicBezTo>
                  <a:cubicBezTo>
                    <a:pt x="837" y="343"/>
                    <a:pt x="837" y="343"/>
                    <a:pt x="837" y="343"/>
                  </a:cubicBezTo>
                  <a:cubicBezTo>
                    <a:pt x="838" y="342"/>
                    <a:pt x="838" y="342"/>
                    <a:pt x="838" y="342"/>
                  </a:cubicBezTo>
                  <a:cubicBezTo>
                    <a:pt x="865" y="320"/>
                    <a:pt x="865" y="320"/>
                    <a:pt x="865" y="320"/>
                  </a:cubicBezTo>
                  <a:cubicBezTo>
                    <a:pt x="877" y="296"/>
                    <a:pt x="877" y="296"/>
                    <a:pt x="877" y="296"/>
                  </a:cubicBezTo>
                  <a:cubicBezTo>
                    <a:pt x="877" y="295"/>
                    <a:pt x="877" y="295"/>
                    <a:pt x="877" y="295"/>
                  </a:cubicBezTo>
                  <a:cubicBezTo>
                    <a:pt x="878" y="295"/>
                    <a:pt x="878" y="295"/>
                    <a:pt x="878" y="295"/>
                  </a:cubicBezTo>
                  <a:cubicBezTo>
                    <a:pt x="878" y="294"/>
                    <a:pt x="878" y="294"/>
                    <a:pt x="878" y="294"/>
                  </a:cubicBezTo>
                  <a:cubicBezTo>
                    <a:pt x="878" y="294"/>
                    <a:pt x="878" y="294"/>
                    <a:pt x="878" y="294"/>
                  </a:cubicBezTo>
                  <a:cubicBezTo>
                    <a:pt x="889" y="284"/>
                    <a:pt x="889" y="284"/>
                    <a:pt x="889" y="284"/>
                  </a:cubicBezTo>
                  <a:cubicBezTo>
                    <a:pt x="901" y="263"/>
                    <a:pt x="901" y="263"/>
                    <a:pt x="901" y="263"/>
                  </a:cubicBezTo>
                  <a:cubicBezTo>
                    <a:pt x="906" y="230"/>
                    <a:pt x="906" y="230"/>
                    <a:pt x="906" y="230"/>
                  </a:cubicBezTo>
                  <a:cubicBezTo>
                    <a:pt x="906" y="227"/>
                    <a:pt x="906" y="227"/>
                    <a:pt x="906" y="227"/>
                  </a:cubicBezTo>
                  <a:cubicBezTo>
                    <a:pt x="907" y="226"/>
                    <a:pt x="907" y="226"/>
                    <a:pt x="907" y="226"/>
                  </a:cubicBezTo>
                  <a:cubicBezTo>
                    <a:pt x="924" y="214"/>
                    <a:pt x="924" y="214"/>
                    <a:pt x="924" y="214"/>
                  </a:cubicBezTo>
                  <a:cubicBezTo>
                    <a:pt x="928" y="210"/>
                    <a:pt x="928" y="210"/>
                    <a:pt x="928" y="210"/>
                  </a:cubicBezTo>
                  <a:cubicBezTo>
                    <a:pt x="903" y="206"/>
                    <a:pt x="903" y="206"/>
                    <a:pt x="903" y="206"/>
                  </a:cubicBezTo>
                  <a:cubicBezTo>
                    <a:pt x="860" y="208"/>
                    <a:pt x="860" y="208"/>
                    <a:pt x="860" y="208"/>
                  </a:cubicBezTo>
                  <a:cubicBezTo>
                    <a:pt x="859" y="207"/>
                    <a:pt x="859" y="207"/>
                    <a:pt x="859" y="207"/>
                  </a:cubicBezTo>
                  <a:cubicBezTo>
                    <a:pt x="843" y="194"/>
                    <a:pt x="843" y="194"/>
                    <a:pt x="843" y="194"/>
                  </a:cubicBezTo>
                  <a:cubicBezTo>
                    <a:pt x="841" y="194"/>
                    <a:pt x="841" y="194"/>
                    <a:pt x="841" y="194"/>
                  </a:cubicBezTo>
                  <a:cubicBezTo>
                    <a:pt x="841" y="193"/>
                    <a:pt x="841" y="193"/>
                    <a:pt x="841" y="193"/>
                  </a:cubicBezTo>
                  <a:cubicBezTo>
                    <a:pt x="841" y="193"/>
                    <a:pt x="841" y="193"/>
                    <a:pt x="841" y="193"/>
                  </a:cubicBezTo>
                  <a:cubicBezTo>
                    <a:pt x="833" y="180"/>
                    <a:pt x="833" y="180"/>
                    <a:pt x="833" y="180"/>
                  </a:cubicBezTo>
                  <a:cubicBezTo>
                    <a:pt x="831" y="181"/>
                    <a:pt x="831" y="181"/>
                    <a:pt x="831" y="181"/>
                  </a:cubicBezTo>
                  <a:cubicBezTo>
                    <a:pt x="830" y="183"/>
                    <a:pt x="830" y="183"/>
                    <a:pt x="830" y="183"/>
                  </a:cubicBezTo>
                  <a:cubicBezTo>
                    <a:pt x="828" y="187"/>
                    <a:pt x="822" y="188"/>
                    <a:pt x="816" y="188"/>
                  </a:cubicBezTo>
                  <a:cubicBezTo>
                    <a:pt x="810" y="191"/>
                    <a:pt x="810" y="191"/>
                    <a:pt x="810" y="191"/>
                  </a:cubicBezTo>
                  <a:cubicBezTo>
                    <a:pt x="808" y="192"/>
                    <a:pt x="806" y="193"/>
                    <a:pt x="803" y="192"/>
                  </a:cubicBezTo>
                  <a:cubicBezTo>
                    <a:pt x="801" y="192"/>
                    <a:pt x="800" y="189"/>
                    <a:pt x="798" y="183"/>
                  </a:cubicBezTo>
                  <a:cubicBezTo>
                    <a:pt x="797" y="178"/>
                    <a:pt x="795" y="173"/>
                    <a:pt x="789" y="168"/>
                  </a:cubicBezTo>
                  <a:cubicBezTo>
                    <a:pt x="787" y="167"/>
                    <a:pt x="787" y="167"/>
                    <a:pt x="787" y="167"/>
                  </a:cubicBezTo>
                  <a:cubicBezTo>
                    <a:pt x="787" y="165"/>
                    <a:pt x="787" y="165"/>
                    <a:pt x="787" y="165"/>
                  </a:cubicBezTo>
                  <a:cubicBezTo>
                    <a:pt x="786" y="165"/>
                    <a:pt x="786" y="165"/>
                    <a:pt x="786" y="165"/>
                  </a:cubicBezTo>
                  <a:cubicBezTo>
                    <a:pt x="781" y="152"/>
                    <a:pt x="781" y="152"/>
                    <a:pt x="781" y="152"/>
                  </a:cubicBezTo>
                  <a:cubicBezTo>
                    <a:pt x="777" y="152"/>
                    <a:pt x="777" y="152"/>
                    <a:pt x="777" y="152"/>
                  </a:cubicBezTo>
                  <a:cubicBezTo>
                    <a:pt x="761" y="162"/>
                    <a:pt x="761" y="162"/>
                    <a:pt x="761" y="162"/>
                  </a:cubicBezTo>
                  <a:cubicBezTo>
                    <a:pt x="760" y="163"/>
                    <a:pt x="760" y="163"/>
                    <a:pt x="760" y="163"/>
                  </a:cubicBezTo>
                  <a:cubicBezTo>
                    <a:pt x="759" y="163"/>
                    <a:pt x="759" y="163"/>
                    <a:pt x="759" y="163"/>
                  </a:cubicBezTo>
                  <a:cubicBezTo>
                    <a:pt x="722" y="171"/>
                    <a:pt x="722" y="171"/>
                    <a:pt x="722" y="171"/>
                  </a:cubicBezTo>
                  <a:cubicBezTo>
                    <a:pt x="720" y="171"/>
                    <a:pt x="720" y="171"/>
                    <a:pt x="720" y="171"/>
                  </a:cubicBezTo>
                  <a:cubicBezTo>
                    <a:pt x="718" y="170"/>
                    <a:pt x="718" y="170"/>
                    <a:pt x="718" y="170"/>
                  </a:cubicBezTo>
                  <a:cubicBezTo>
                    <a:pt x="694" y="153"/>
                    <a:pt x="694" y="153"/>
                    <a:pt x="694" y="153"/>
                  </a:cubicBezTo>
                  <a:cubicBezTo>
                    <a:pt x="694" y="153"/>
                    <a:pt x="694" y="153"/>
                    <a:pt x="694" y="153"/>
                  </a:cubicBezTo>
                  <a:cubicBezTo>
                    <a:pt x="693" y="152"/>
                    <a:pt x="693" y="152"/>
                    <a:pt x="693" y="152"/>
                  </a:cubicBezTo>
                  <a:cubicBezTo>
                    <a:pt x="693" y="151"/>
                    <a:pt x="693" y="151"/>
                    <a:pt x="693" y="151"/>
                  </a:cubicBezTo>
                  <a:cubicBezTo>
                    <a:pt x="691" y="151"/>
                    <a:pt x="691" y="151"/>
                    <a:pt x="691" y="151"/>
                  </a:cubicBezTo>
                  <a:cubicBezTo>
                    <a:pt x="685" y="138"/>
                    <a:pt x="685" y="138"/>
                    <a:pt x="685" y="138"/>
                  </a:cubicBezTo>
                  <a:cubicBezTo>
                    <a:pt x="667" y="157"/>
                    <a:pt x="667" y="157"/>
                    <a:pt x="667" y="157"/>
                  </a:cubicBezTo>
                  <a:cubicBezTo>
                    <a:pt x="655" y="172"/>
                    <a:pt x="645" y="176"/>
                    <a:pt x="639" y="172"/>
                  </a:cubicBezTo>
                  <a:cubicBezTo>
                    <a:pt x="614" y="159"/>
                    <a:pt x="614" y="159"/>
                    <a:pt x="614" y="159"/>
                  </a:cubicBezTo>
                  <a:cubicBezTo>
                    <a:pt x="598" y="157"/>
                    <a:pt x="598" y="157"/>
                    <a:pt x="598" y="157"/>
                  </a:cubicBezTo>
                  <a:cubicBezTo>
                    <a:pt x="595" y="158"/>
                    <a:pt x="595" y="158"/>
                    <a:pt x="595" y="158"/>
                  </a:cubicBezTo>
                  <a:cubicBezTo>
                    <a:pt x="580" y="146"/>
                    <a:pt x="580" y="146"/>
                    <a:pt x="580" y="146"/>
                  </a:cubicBezTo>
                  <a:cubicBezTo>
                    <a:pt x="579" y="145"/>
                    <a:pt x="579" y="145"/>
                    <a:pt x="579" y="145"/>
                  </a:cubicBezTo>
                  <a:cubicBezTo>
                    <a:pt x="575" y="144"/>
                    <a:pt x="575" y="144"/>
                    <a:pt x="575" y="144"/>
                  </a:cubicBezTo>
                  <a:cubicBezTo>
                    <a:pt x="583" y="116"/>
                    <a:pt x="583" y="116"/>
                    <a:pt x="583" y="116"/>
                  </a:cubicBezTo>
                  <a:cubicBezTo>
                    <a:pt x="583" y="106"/>
                    <a:pt x="583" y="106"/>
                    <a:pt x="583" y="106"/>
                  </a:cubicBezTo>
                  <a:cubicBezTo>
                    <a:pt x="573" y="102"/>
                    <a:pt x="573" y="102"/>
                    <a:pt x="573" y="102"/>
                  </a:cubicBezTo>
                  <a:cubicBezTo>
                    <a:pt x="572" y="102"/>
                    <a:pt x="572" y="102"/>
                    <a:pt x="572" y="102"/>
                  </a:cubicBezTo>
                  <a:cubicBezTo>
                    <a:pt x="550" y="78"/>
                    <a:pt x="550" y="78"/>
                    <a:pt x="550" y="78"/>
                  </a:cubicBezTo>
                  <a:cubicBezTo>
                    <a:pt x="551" y="60"/>
                    <a:pt x="551" y="60"/>
                    <a:pt x="551" y="60"/>
                  </a:cubicBezTo>
                  <a:cubicBezTo>
                    <a:pt x="496" y="55"/>
                    <a:pt x="496" y="55"/>
                    <a:pt x="496" y="55"/>
                  </a:cubicBezTo>
                  <a:cubicBezTo>
                    <a:pt x="475" y="43"/>
                    <a:pt x="475" y="43"/>
                    <a:pt x="475" y="43"/>
                  </a:cubicBezTo>
                  <a:cubicBezTo>
                    <a:pt x="470" y="40"/>
                    <a:pt x="466" y="34"/>
                    <a:pt x="462" y="23"/>
                  </a:cubicBezTo>
                  <a:cubicBezTo>
                    <a:pt x="459" y="16"/>
                    <a:pt x="459" y="16"/>
                    <a:pt x="459" y="16"/>
                  </a:cubicBezTo>
                  <a:cubicBezTo>
                    <a:pt x="455" y="0"/>
                    <a:pt x="455" y="0"/>
                    <a:pt x="455" y="0"/>
                  </a:cubicBezTo>
                  <a:cubicBezTo>
                    <a:pt x="448" y="1"/>
                    <a:pt x="448" y="1"/>
                    <a:pt x="448" y="1"/>
                  </a:cubicBezTo>
                  <a:cubicBezTo>
                    <a:pt x="431" y="15"/>
                    <a:pt x="431" y="15"/>
                    <a:pt x="431" y="15"/>
                  </a:cubicBezTo>
                  <a:cubicBezTo>
                    <a:pt x="411" y="39"/>
                    <a:pt x="411" y="39"/>
                    <a:pt x="411" y="39"/>
                  </a:cubicBezTo>
                  <a:cubicBezTo>
                    <a:pt x="415" y="57"/>
                    <a:pt x="415" y="57"/>
                    <a:pt x="415" y="57"/>
                  </a:cubicBezTo>
                  <a:cubicBezTo>
                    <a:pt x="421" y="80"/>
                    <a:pt x="421" y="80"/>
                    <a:pt x="421" y="80"/>
                  </a:cubicBezTo>
                  <a:cubicBezTo>
                    <a:pt x="421" y="81"/>
                    <a:pt x="421" y="81"/>
                    <a:pt x="421" y="81"/>
                  </a:cubicBezTo>
                  <a:cubicBezTo>
                    <a:pt x="422" y="81"/>
                    <a:pt x="422" y="81"/>
                    <a:pt x="422" y="81"/>
                  </a:cubicBezTo>
                  <a:cubicBezTo>
                    <a:pt x="421" y="82"/>
                    <a:pt x="421" y="82"/>
                    <a:pt x="421" y="82"/>
                  </a:cubicBezTo>
                  <a:cubicBezTo>
                    <a:pt x="421" y="83"/>
                    <a:pt x="421" y="83"/>
                    <a:pt x="421" y="83"/>
                  </a:cubicBezTo>
                  <a:cubicBezTo>
                    <a:pt x="419" y="89"/>
                    <a:pt x="413" y="93"/>
                    <a:pt x="403" y="93"/>
                  </a:cubicBezTo>
                  <a:cubicBezTo>
                    <a:pt x="382" y="93"/>
                    <a:pt x="382" y="93"/>
                    <a:pt x="382" y="93"/>
                  </a:cubicBezTo>
                  <a:cubicBezTo>
                    <a:pt x="370" y="86"/>
                    <a:pt x="370" y="86"/>
                    <a:pt x="370" y="86"/>
                  </a:cubicBezTo>
                  <a:cubicBezTo>
                    <a:pt x="354" y="93"/>
                    <a:pt x="354" y="93"/>
                    <a:pt x="354" y="93"/>
                  </a:cubicBezTo>
                  <a:cubicBezTo>
                    <a:pt x="351" y="94"/>
                    <a:pt x="351" y="94"/>
                    <a:pt x="351" y="94"/>
                  </a:cubicBezTo>
                  <a:cubicBezTo>
                    <a:pt x="348" y="93"/>
                    <a:pt x="348" y="93"/>
                    <a:pt x="348" y="93"/>
                  </a:cubicBezTo>
                  <a:cubicBezTo>
                    <a:pt x="346" y="107"/>
                    <a:pt x="346" y="107"/>
                    <a:pt x="346" y="107"/>
                  </a:cubicBezTo>
                  <a:cubicBezTo>
                    <a:pt x="345" y="110"/>
                    <a:pt x="345" y="110"/>
                    <a:pt x="345" y="110"/>
                  </a:cubicBezTo>
                  <a:cubicBezTo>
                    <a:pt x="345" y="113"/>
                    <a:pt x="345" y="113"/>
                    <a:pt x="345" y="113"/>
                  </a:cubicBezTo>
                  <a:cubicBezTo>
                    <a:pt x="342" y="113"/>
                    <a:pt x="342" y="113"/>
                    <a:pt x="342" y="113"/>
                  </a:cubicBezTo>
                  <a:cubicBezTo>
                    <a:pt x="316" y="104"/>
                    <a:pt x="316" y="104"/>
                    <a:pt x="316" y="104"/>
                  </a:cubicBezTo>
                  <a:cubicBezTo>
                    <a:pt x="316" y="113"/>
                    <a:pt x="317" y="119"/>
                    <a:pt x="321" y="126"/>
                  </a:cubicBezTo>
                  <a:cubicBezTo>
                    <a:pt x="324" y="134"/>
                    <a:pt x="325" y="139"/>
                    <a:pt x="322" y="145"/>
                  </a:cubicBezTo>
                  <a:cubicBezTo>
                    <a:pt x="319" y="154"/>
                    <a:pt x="319" y="154"/>
                    <a:pt x="319" y="154"/>
                  </a:cubicBezTo>
                  <a:cubicBezTo>
                    <a:pt x="316" y="157"/>
                    <a:pt x="306" y="158"/>
                    <a:pt x="293" y="157"/>
                  </a:cubicBezTo>
                  <a:cubicBezTo>
                    <a:pt x="275" y="157"/>
                    <a:pt x="275" y="157"/>
                    <a:pt x="275" y="157"/>
                  </a:cubicBezTo>
                  <a:cubicBezTo>
                    <a:pt x="274" y="187"/>
                    <a:pt x="274" y="187"/>
                    <a:pt x="274" y="187"/>
                  </a:cubicBezTo>
                  <a:cubicBezTo>
                    <a:pt x="250" y="178"/>
                    <a:pt x="250" y="178"/>
                    <a:pt x="250" y="178"/>
                  </a:cubicBezTo>
                  <a:cubicBezTo>
                    <a:pt x="249" y="178"/>
                    <a:pt x="249" y="178"/>
                    <a:pt x="249" y="178"/>
                  </a:cubicBezTo>
                  <a:cubicBezTo>
                    <a:pt x="248" y="177"/>
                    <a:pt x="248" y="177"/>
                    <a:pt x="248" y="177"/>
                  </a:cubicBezTo>
                  <a:cubicBezTo>
                    <a:pt x="237" y="155"/>
                    <a:pt x="237" y="155"/>
                    <a:pt x="237" y="155"/>
                  </a:cubicBezTo>
                  <a:cubicBezTo>
                    <a:pt x="211" y="146"/>
                    <a:pt x="211" y="146"/>
                    <a:pt x="211" y="146"/>
                  </a:cubicBezTo>
                  <a:cubicBezTo>
                    <a:pt x="205" y="133"/>
                    <a:pt x="205" y="133"/>
                    <a:pt x="205" y="133"/>
                  </a:cubicBezTo>
                  <a:cubicBezTo>
                    <a:pt x="195" y="140"/>
                    <a:pt x="195" y="140"/>
                    <a:pt x="195" y="140"/>
                  </a:cubicBezTo>
                  <a:cubicBezTo>
                    <a:pt x="194" y="140"/>
                    <a:pt x="194" y="140"/>
                    <a:pt x="194" y="140"/>
                  </a:cubicBezTo>
                  <a:cubicBezTo>
                    <a:pt x="179" y="143"/>
                    <a:pt x="179" y="143"/>
                    <a:pt x="179" y="143"/>
                  </a:cubicBezTo>
                  <a:cubicBezTo>
                    <a:pt x="174" y="143"/>
                    <a:pt x="174" y="143"/>
                    <a:pt x="174" y="143"/>
                  </a:cubicBezTo>
                  <a:cubicBezTo>
                    <a:pt x="166" y="124"/>
                    <a:pt x="166" y="124"/>
                    <a:pt x="166" y="124"/>
                  </a:cubicBezTo>
                  <a:cubicBezTo>
                    <a:pt x="157" y="113"/>
                    <a:pt x="157" y="113"/>
                    <a:pt x="157" y="113"/>
                  </a:cubicBezTo>
                  <a:cubicBezTo>
                    <a:pt x="156" y="112"/>
                    <a:pt x="156" y="112"/>
                    <a:pt x="156" y="112"/>
                  </a:cubicBezTo>
                  <a:cubicBezTo>
                    <a:pt x="148" y="101"/>
                    <a:pt x="144" y="92"/>
                    <a:pt x="142" y="86"/>
                  </a:cubicBezTo>
                  <a:cubicBezTo>
                    <a:pt x="142" y="85"/>
                    <a:pt x="139" y="83"/>
                    <a:pt x="134" y="82"/>
                  </a:cubicBezTo>
                  <a:cubicBezTo>
                    <a:pt x="130" y="81"/>
                    <a:pt x="130" y="81"/>
                    <a:pt x="130" y="81"/>
                  </a:cubicBezTo>
                  <a:cubicBezTo>
                    <a:pt x="123" y="78"/>
                    <a:pt x="117" y="72"/>
                    <a:pt x="114" y="62"/>
                  </a:cubicBezTo>
                  <a:cubicBezTo>
                    <a:pt x="110" y="44"/>
                    <a:pt x="110" y="44"/>
                    <a:pt x="110" y="44"/>
                  </a:cubicBezTo>
                  <a:cubicBezTo>
                    <a:pt x="110" y="29"/>
                    <a:pt x="110" y="29"/>
                    <a:pt x="110" y="29"/>
                  </a:cubicBezTo>
                  <a:cubicBezTo>
                    <a:pt x="103" y="16"/>
                    <a:pt x="103" y="16"/>
                    <a:pt x="103" y="16"/>
                  </a:cubicBezTo>
                  <a:cubicBezTo>
                    <a:pt x="90" y="20"/>
                    <a:pt x="90" y="20"/>
                    <a:pt x="90" y="20"/>
                  </a:cubicBezTo>
                  <a:cubicBezTo>
                    <a:pt x="89" y="20"/>
                    <a:pt x="89" y="20"/>
                    <a:pt x="89" y="20"/>
                  </a:cubicBezTo>
                  <a:cubicBezTo>
                    <a:pt x="88" y="20"/>
                    <a:pt x="88" y="20"/>
                    <a:pt x="88" y="20"/>
                  </a:cubicBezTo>
                  <a:lnTo>
                    <a:pt x="87" y="20"/>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Freeform 11"/>
            <p:cNvSpPr>
              <a:spLocks/>
            </p:cNvSpPr>
            <p:nvPr/>
          </p:nvSpPr>
          <p:spPr bwMode="auto">
            <a:xfrm>
              <a:off x="1117503" y="3929142"/>
              <a:ext cx="2069635" cy="1254321"/>
            </a:xfrm>
            <a:custGeom>
              <a:avLst/>
              <a:gdLst>
                <a:gd name="T0" fmla="*/ 177 w 1661"/>
                <a:gd name="T1" fmla="*/ 45 h 1007"/>
                <a:gd name="T2" fmla="*/ 90 w 1661"/>
                <a:gd name="T3" fmla="*/ 76 h 1007"/>
                <a:gd name="T4" fmla="*/ 57 w 1661"/>
                <a:gd name="T5" fmla="*/ 140 h 1007"/>
                <a:gd name="T6" fmla="*/ 27 w 1661"/>
                <a:gd name="T7" fmla="*/ 275 h 1007"/>
                <a:gd name="T8" fmla="*/ 23 w 1661"/>
                <a:gd name="T9" fmla="*/ 313 h 1007"/>
                <a:gd name="T10" fmla="*/ 82 w 1661"/>
                <a:gd name="T11" fmla="*/ 435 h 1007"/>
                <a:gd name="T12" fmla="*/ 171 w 1661"/>
                <a:gd name="T13" fmla="*/ 537 h 1007"/>
                <a:gd name="T14" fmla="*/ 244 w 1661"/>
                <a:gd name="T15" fmla="*/ 515 h 1007"/>
                <a:gd name="T16" fmla="*/ 312 w 1661"/>
                <a:gd name="T17" fmla="*/ 604 h 1007"/>
                <a:gd name="T18" fmla="*/ 384 w 1661"/>
                <a:gd name="T19" fmla="*/ 658 h 1007"/>
                <a:gd name="T20" fmla="*/ 415 w 1661"/>
                <a:gd name="T21" fmla="*/ 713 h 1007"/>
                <a:gd name="T22" fmla="*/ 499 w 1661"/>
                <a:gd name="T23" fmla="*/ 771 h 1007"/>
                <a:gd name="T24" fmla="*/ 539 w 1661"/>
                <a:gd name="T25" fmla="*/ 794 h 1007"/>
                <a:gd name="T26" fmla="*/ 624 w 1661"/>
                <a:gd name="T27" fmla="*/ 827 h 1007"/>
                <a:gd name="T28" fmla="*/ 791 w 1661"/>
                <a:gd name="T29" fmla="*/ 854 h 1007"/>
                <a:gd name="T30" fmla="*/ 784 w 1661"/>
                <a:gd name="T31" fmla="*/ 921 h 1007"/>
                <a:gd name="T32" fmla="*/ 1022 w 1661"/>
                <a:gd name="T33" fmla="*/ 893 h 1007"/>
                <a:gd name="T34" fmla="*/ 1048 w 1661"/>
                <a:gd name="T35" fmla="*/ 972 h 1007"/>
                <a:gd name="T36" fmla="*/ 1265 w 1661"/>
                <a:gd name="T37" fmla="*/ 941 h 1007"/>
                <a:gd name="T38" fmla="*/ 1354 w 1661"/>
                <a:gd name="T39" fmla="*/ 895 h 1007"/>
                <a:gd name="T40" fmla="*/ 1503 w 1661"/>
                <a:gd name="T41" fmla="*/ 947 h 1007"/>
                <a:gd name="T42" fmla="*/ 1504 w 1661"/>
                <a:gd name="T43" fmla="*/ 942 h 1007"/>
                <a:gd name="T44" fmla="*/ 1575 w 1661"/>
                <a:gd name="T45" fmla="*/ 918 h 1007"/>
                <a:gd name="T46" fmla="*/ 1604 w 1661"/>
                <a:gd name="T47" fmla="*/ 874 h 1007"/>
                <a:gd name="T48" fmla="*/ 1648 w 1661"/>
                <a:gd name="T49" fmla="*/ 739 h 1007"/>
                <a:gd name="T50" fmla="*/ 1628 w 1661"/>
                <a:gd name="T51" fmla="*/ 653 h 1007"/>
                <a:gd name="T52" fmla="*/ 1588 w 1661"/>
                <a:gd name="T53" fmla="*/ 545 h 1007"/>
                <a:gd name="T54" fmla="*/ 1566 w 1661"/>
                <a:gd name="T55" fmla="*/ 504 h 1007"/>
                <a:gd name="T56" fmla="*/ 1540 w 1661"/>
                <a:gd name="T57" fmla="*/ 519 h 1007"/>
                <a:gd name="T58" fmla="*/ 1473 w 1661"/>
                <a:gd name="T59" fmla="*/ 535 h 1007"/>
                <a:gd name="T60" fmla="*/ 1405 w 1661"/>
                <a:gd name="T61" fmla="*/ 562 h 1007"/>
                <a:gd name="T62" fmla="*/ 1355 w 1661"/>
                <a:gd name="T63" fmla="*/ 501 h 1007"/>
                <a:gd name="T64" fmla="*/ 1309 w 1661"/>
                <a:gd name="T65" fmla="*/ 453 h 1007"/>
                <a:gd name="T66" fmla="*/ 1170 w 1661"/>
                <a:gd name="T67" fmla="*/ 438 h 1007"/>
                <a:gd name="T68" fmla="*/ 1065 w 1661"/>
                <a:gd name="T69" fmla="*/ 393 h 1007"/>
                <a:gd name="T70" fmla="*/ 1028 w 1661"/>
                <a:gd name="T71" fmla="*/ 352 h 1007"/>
                <a:gd name="T72" fmla="*/ 973 w 1661"/>
                <a:gd name="T73" fmla="*/ 356 h 1007"/>
                <a:gd name="T74" fmla="*/ 916 w 1661"/>
                <a:gd name="T75" fmla="*/ 257 h 1007"/>
                <a:gd name="T76" fmla="*/ 941 w 1661"/>
                <a:gd name="T77" fmla="*/ 193 h 1007"/>
                <a:gd name="T78" fmla="*/ 943 w 1661"/>
                <a:gd name="T79" fmla="*/ 103 h 1007"/>
                <a:gd name="T80" fmla="*/ 944 w 1661"/>
                <a:gd name="T81" fmla="*/ 55 h 1007"/>
                <a:gd name="T82" fmla="*/ 936 w 1661"/>
                <a:gd name="T83" fmla="*/ 52 h 1007"/>
                <a:gd name="T84" fmla="*/ 915 w 1661"/>
                <a:gd name="T85" fmla="*/ 39 h 1007"/>
                <a:gd name="T86" fmla="*/ 806 w 1661"/>
                <a:gd name="T87" fmla="*/ 5 h 1007"/>
                <a:gd name="T88" fmla="*/ 686 w 1661"/>
                <a:gd name="T89" fmla="*/ 29 h 1007"/>
                <a:gd name="T90" fmla="*/ 584 w 1661"/>
                <a:gd name="T91" fmla="*/ 47 h 1007"/>
                <a:gd name="T92" fmla="*/ 544 w 1661"/>
                <a:gd name="T93" fmla="*/ 52 h 1007"/>
                <a:gd name="T94" fmla="*/ 453 w 1661"/>
                <a:gd name="T95" fmla="*/ 47 h 1007"/>
                <a:gd name="T96" fmla="*/ 402 w 1661"/>
                <a:gd name="T97" fmla="*/ 0 h 1007"/>
                <a:gd name="T98" fmla="*/ 356 w 1661"/>
                <a:gd name="T99" fmla="*/ 24 h 1007"/>
                <a:gd name="T100" fmla="*/ 244 w 1661"/>
                <a:gd name="T101" fmla="*/ 14 h 1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61" h="1007">
                  <a:moveTo>
                    <a:pt x="205" y="3"/>
                  </a:moveTo>
                  <a:cubicBezTo>
                    <a:pt x="205" y="4"/>
                    <a:pt x="205" y="4"/>
                    <a:pt x="205" y="4"/>
                  </a:cubicBezTo>
                  <a:cubicBezTo>
                    <a:pt x="201" y="13"/>
                    <a:pt x="193" y="20"/>
                    <a:pt x="185" y="27"/>
                  </a:cubicBezTo>
                  <a:cubicBezTo>
                    <a:pt x="179" y="30"/>
                    <a:pt x="177" y="35"/>
                    <a:pt x="177" y="42"/>
                  </a:cubicBezTo>
                  <a:cubicBezTo>
                    <a:pt x="177" y="45"/>
                    <a:pt x="177" y="45"/>
                    <a:pt x="177" y="45"/>
                  </a:cubicBezTo>
                  <a:cubicBezTo>
                    <a:pt x="177" y="50"/>
                    <a:pt x="173" y="59"/>
                    <a:pt x="165" y="71"/>
                  </a:cubicBezTo>
                  <a:cubicBezTo>
                    <a:pt x="164" y="77"/>
                    <a:pt x="164" y="77"/>
                    <a:pt x="164" y="77"/>
                  </a:cubicBezTo>
                  <a:cubicBezTo>
                    <a:pt x="162" y="80"/>
                    <a:pt x="158" y="82"/>
                    <a:pt x="150" y="82"/>
                  </a:cubicBezTo>
                  <a:cubicBezTo>
                    <a:pt x="90" y="74"/>
                    <a:pt x="90" y="74"/>
                    <a:pt x="90" y="74"/>
                  </a:cubicBezTo>
                  <a:cubicBezTo>
                    <a:pt x="90" y="76"/>
                    <a:pt x="90" y="76"/>
                    <a:pt x="90" y="76"/>
                  </a:cubicBezTo>
                  <a:cubicBezTo>
                    <a:pt x="86" y="89"/>
                    <a:pt x="86" y="89"/>
                    <a:pt x="86" y="89"/>
                  </a:cubicBezTo>
                  <a:cubicBezTo>
                    <a:pt x="86" y="90"/>
                    <a:pt x="86" y="90"/>
                    <a:pt x="86" y="90"/>
                  </a:cubicBezTo>
                  <a:cubicBezTo>
                    <a:pt x="85" y="91"/>
                    <a:pt x="85" y="91"/>
                    <a:pt x="85" y="91"/>
                  </a:cubicBezTo>
                  <a:cubicBezTo>
                    <a:pt x="85" y="91"/>
                    <a:pt x="85" y="91"/>
                    <a:pt x="85" y="91"/>
                  </a:cubicBezTo>
                  <a:cubicBezTo>
                    <a:pt x="69" y="114"/>
                    <a:pt x="58" y="129"/>
                    <a:pt x="57" y="140"/>
                  </a:cubicBezTo>
                  <a:cubicBezTo>
                    <a:pt x="56" y="145"/>
                    <a:pt x="63" y="164"/>
                    <a:pt x="76" y="197"/>
                  </a:cubicBezTo>
                  <a:cubicBezTo>
                    <a:pt x="86" y="219"/>
                    <a:pt x="86" y="219"/>
                    <a:pt x="86" y="219"/>
                  </a:cubicBezTo>
                  <a:cubicBezTo>
                    <a:pt x="90" y="230"/>
                    <a:pt x="87" y="242"/>
                    <a:pt x="77" y="256"/>
                  </a:cubicBezTo>
                  <a:cubicBezTo>
                    <a:pt x="58" y="275"/>
                    <a:pt x="58" y="275"/>
                    <a:pt x="58" y="275"/>
                  </a:cubicBezTo>
                  <a:cubicBezTo>
                    <a:pt x="27" y="275"/>
                    <a:pt x="27" y="275"/>
                    <a:pt x="27" y="275"/>
                  </a:cubicBezTo>
                  <a:cubicBezTo>
                    <a:pt x="20" y="240"/>
                    <a:pt x="20" y="240"/>
                    <a:pt x="20" y="240"/>
                  </a:cubicBezTo>
                  <a:cubicBezTo>
                    <a:pt x="12" y="283"/>
                    <a:pt x="12" y="283"/>
                    <a:pt x="12" y="283"/>
                  </a:cubicBezTo>
                  <a:cubicBezTo>
                    <a:pt x="26" y="305"/>
                    <a:pt x="26" y="305"/>
                    <a:pt x="26" y="305"/>
                  </a:cubicBezTo>
                  <a:cubicBezTo>
                    <a:pt x="27" y="308"/>
                    <a:pt x="27" y="310"/>
                    <a:pt x="26" y="311"/>
                  </a:cubicBezTo>
                  <a:cubicBezTo>
                    <a:pt x="23" y="313"/>
                    <a:pt x="23" y="313"/>
                    <a:pt x="23" y="313"/>
                  </a:cubicBezTo>
                  <a:cubicBezTo>
                    <a:pt x="19" y="316"/>
                    <a:pt x="13" y="327"/>
                    <a:pt x="7" y="345"/>
                  </a:cubicBezTo>
                  <a:cubicBezTo>
                    <a:pt x="0" y="360"/>
                    <a:pt x="3" y="376"/>
                    <a:pt x="16" y="393"/>
                  </a:cubicBezTo>
                  <a:cubicBezTo>
                    <a:pt x="41" y="393"/>
                    <a:pt x="41" y="393"/>
                    <a:pt x="41" y="393"/>
                  </a:cubicBezTo>
                  <a:cubicBezTo>
                    <a:pt x="50" y="395"/>
                    <a:pt x="63" y="409"/>
                    <a:pt x="80" y="433"/>
                  </a:cubicBezTo>
                  <a:cubicBezTo>
                    <a:pt x="82" y="435"/>
                    <a:pt x="82" y="435"/>
                    <a:pt x="82" y="435"/>
                  </a:cubicBezTo>
                  <a:cubicBezTo>
                    <a:pt x="82" y="435"/>
                    <a:pt x="82" y="435"/>
                    <a:pt x="82" y="435"/>
                  </a:cubicBezTo>
                  <a:cubicBezTo>
                    <a:pt x="82" y="443"/>
                    <a:pt x="85" y="448"/>
                    <a:pt x="90" y="452"/>
                  </a:cubicBezTo>
                  <a:cubicBezTo>
                    <a:pt x="146" y="504"/>
                    <a:pt x="146" y="504"/>
                    <a:pt x="146" y="504"/>
                  </a:cubicBezTo>
                  <a:cubicBezTo>
                    <a:pt x="146" y="505"/>
                    <a:pt x="146" y="505"/>
                    <a:pt x="146" y="505"/>
                  </a:cubicBezTo>
                  <a:cubicBezTo>
                    <a:pt x="171" y="537"/>
                    <a:pt x="171" y="537"/>
                    <a:pt x="171" y="537"/>
                  </a:cubicBezTo>
                  <a:cubicBezTo>
                    <a:pt x="186" y="537"/>
                    <a:pt x="186" y="537"/>
                    <a:pt x="186" y="537"/>
                  </a:cubicBezTo>
                  <a:cubicBezTo>
                    <a:pt x="202" y="508"/>
                    <a:pt x="202" y="508"/>
                    <a:pt x="202" y="508"/>
                  </a:cubicBezTo>
                  <a:cubicBezTo>
                    <a:pt x="204" y="506"/>
                    <a:pt x="204" y="506"/>
                    <a:pt x="204" y="506"/>
                  </a:cubicBezTo>
                  <a:cubicBezTo>
                    <a:pt x="205" y="505"/>
                    <a:pt x="205" y="505"/>
                    <a:pt x="205" y="505"/>
                  </a:cubicBezTo>
                  <a:cubicBezTo>
                    <a:pt x="244" y="515"/>
                    <a:pt x="244" y="515"/>
                    <a:pt x="244" y="515"/>
                  </a:cubicBezTo>
                  <a:cubicBezTo>
                    <a:pt x="244" y="516"/>
                    <a:pt x="244" y="516"/>
                    <a:pt x="244" y="516"/>
                  </a:cubicBezTo>
                  <a:cubicBezTo>
                    <a:pt x="244" y="518"/>
                    <a:pt x="244" y="518"/>
                    <a:pt x="244" y="518"/>
                  </a:cubicBezTo>
                  <a:cubicBezTo>
                    <a:pt x="249" y="544"/>
                    <a:pt x="249" y="544"/>
                    <a:pt x="249" y="544"/>
                  </a:cubicBezTo>
                  <a:cubicBezTo>
                    <a:pt x="296" y="598"/>
                    <a:pt x="296" y="598"/>
                    <a:pt x="296" y="598"/>
                  </a:cubicBezTo>
                  <a:cubicBezTo>
                    <a:pt x="312" y="604"/>
                    <a:pt x="312" y="604"/>
                    <a:pt x="312" y="604"/>
                  </a:cubicBezTo>
                  <a:cubicBezTo>
                    <a:pt x="313" y="605"/>
                    <a:pt x="313" y="605"/>
                    <a:pt x="313" y="605"/>
                  </a:cubicBezTo>
                  <a:cubicBezTo>
                    <a:pt x="320" y="610"/>
                    <a:pt x="320" y="610"/>
                    <a:pt x="320" y="610"/>
                  </a:cubicBezTo>
                  <a:cubicBezTo>
                    <a:pt x="321" y="611"/>
                    <a:pt x="321" y="611"/>
                    <a:pt x="321" y="611"/>
                  </a:cubicBezTo>
                  <a:cubicBezTo>
                    <a:pt x="356" y="662"/>
                    <a:pt x="356" y="662"/>
                    <a:pt x="356" y="662"/>
                  </a:cubicBezTo>
                  <a:cubicBezTo>
                    <a:pt x="384" y="658"/>
                    <a:pt x="384" y="658"/>
                    <a:pt x="384" y="658"/>
                  </a:cubicBezTo>
                  <a:cubicBezTo>
                    <a:pt x="387" y="658"/>
                    <a:pt x="387" y="658"/>
                    <a:pt x="387" y="658"/>
                  </a:cubicBezTo>
                  <a:cubicBezTo>
                    <a:pt x="388" y="658"/>
                    <a:pt x="388" y="658"/>
                    <a:pt x="388" y="658"/>
                  </a:cubicBezTo>
                  <a:cubicBezTo>
                    <a:pt x="390" y="660"/>
                    <a:pt x="390" y="660"/>
                    <a:pt x="390" y="660"/>
                  </a:cubicBezTo>
                  <a:cubicBezTo>
                    <a:pt x="391" y="662"/>
                    <a:pt x="391" y="662"/>
                    <a:pt x="391" y="662"/>
                  </a:cubicBezTo>
                  <a:cubicBezTo>
                    <a:pt x="415" y="713"/>
                    <a:pt x="415" y="713"/>
                    <a:pt x="415" y="713"/>
                  </a:cubicBezTo>
                  <a:cubicBezTo>
                    <a:pt x="445" y="731"/>
                    <a:pt x="445" y="731"/>
                    <a:pt x="445" y="731"/>
                  </a:cubicBezTo>
                  <a:cubicBezTo>
                    <a:pt x="469" y="737"/>
                    <a:pt x="469" y="737"/>
                    <a:pt x="469" y="737"/>
                  </a:cubicBezTo>
                  <a:cubicBezTo>
                    <a:pt x="480" y="770"/>
                    <a:pt x="480" y="770"/>
                    <a:pt x="480" y="770"/>
                  </a:cubicBezTo>
                  <a:cubicBezTo>
                    <a:pt x="498" y="770"/>
                    <a:pt x="498" y="770"/>
                    <a:pt x="498" y="770"/>
                  </a:cubicBezTo>
                  <a:cubicBezTo>
                    <a:pt x="499" y="771"/>
                    <a:pt x="499" y="771"/>
                    <a:pt x="499" y="771"/>
                  </a:cubicBezTo>
                  <a:cubicBezTo>
                    <a:pt x="499" y="771"/>
                    <a:pt x="499" y="771"/>
                    <a:pt x="499" y="771"/>
                  </a:cubicBezTo>
                  <a:cubicBezTo>
                    <a:pt x="537" y="792"/>
                    <a:pt x="537" y="792"/>
                    <a:pt x="537" y="792"/>
                  </a:cubicBezTo>
                  <a:cubicBezTo>
                    <a:pt x="537" y="793"/>
                    <a:pt x="537" y="793"/>
                    <a:pt x="537" y="793"/>
                  </a:cubicBezTo>
                  <a:cubicBezTo>
                    <a:pt x="537" y="793"/>
                    <a:pt x="537" y="793"/>
                    <a:pt x="537" y="793"/>
                  </a:cubicBezTo>
                  <a:cubicBezTo>
                    <a:pt x="539" y="794"/>
                    <a:pt x="539" y="794"/>
                    <a:pt x="539" y="794"/>
                  </a:cubicBezTo>
                  <a:cubicBezTo>
                    <a:pt x="566" y="828"/>
                    <a:pt x="566" y="828"/>
                    <a:pt x="566" y="828"/>
                  </a:cubicBezTo>
                  <a:cubicBezTo>
                    <a:pt x="606" y="821"/>
                    <a:pt x="606" y="821"/>
                    <a:pt x="606" y="821"/>
                  </a:cubicBezTo>
                  <a:cubicBezTo>
                    <a:pt x="608" y="821"/>
                    <a:pt x="608" y="821"/>
                    <a:pt x="608" y="821"/>
                  </a:cubicBezTo>
                  <a:cubicBezTo>
                    <a:pt x="623" y="827"/>
                    <a:pt x="623" y="827"/>
                    <a:pt x="623" y="827"/>
                  </a:cubicBezTo>
                  <a:cubicBezTo>
                    <a:pt x="624" y="827"/>
                    <a:pt x="624" y="827"/>
                    <a:pt x="624" y="827"/>
                  </a:cubicBezTo>
                  <a:cubicBezTo>
                    <a:pt x="649" y="849"/>
                    <a:pt x="649" y="849"/>
                    <a:pt x="649" y="849"/>
                  </a:cubicBezTo>
                  <a:cubicBezTo>
                    <a:pt x="695" y="852"/>
                    <a:pt x="695" y="852"/>
                    <a:pt x="695" y="852"/>
                  </a:cubicBezTo>
                  <a:cubicBezTo>
                    <a:pt x="722" y="848"/>
                    <a:pt x="722" y="848"/>
                    <a:pt x="722" y="848"/>
                  </a:cubicBezTo>
                  <a:cubicBezTo>
                    <a:pt x="722" y="848"/>
                    <a:pt x="722" y="848"/>
                    <a:pt x="722" y="848"/>
                  </a:cubicBezTo>
                  <a:cubicBezTo>
                    <a:pt x="759" y="842"/>
                    <a:pt x="782" y="845"/>
                    <a:pt x="791" y="854"/>
                  </a:cubicBezTo>
                  <a:cubicBezTo>
                    <a:pt x="796" y="863"/>
                    <a:pt x="793" y="871"/>
                    <a:pt x="780" y="882"/>
                  </a:cubicBezTo>
                  <a:cubicBezTo>
                    <a:pt x="770" y="892"/>
                    <a:pt x="770" y="892"/>
                    <a:pt x="770" y="892"/>
                  </a:cubicBezTo>
                  <a:cubicBezTo>
                    <a:pt x="766" y="898"/>
                    <a:pt x="771" y="906"/>
                    <a:pt x="784" y="919"/>
                  </a:cubicBezTo>
                  <a:cubicBezTo>
                    <a:pt x="785" y="921"/>
                    <a:pt x="785" y="921"/>
                    <a:pt x="785" y="921"/>
                  </a:cubicBezTo>
                  <a:cubicBezTo>
                    <a:pt x="784" y="921"/>
                    <a:pt x="784" y="921"/>
                    <a:pt x="784" y="921"/>
                  </a:cubicBezTo>
                  <a:cubicBezTo>
                    <a:pt x="793" y="927"/>
                    <a:pt x="793" y="927"/>
                    <a:pt x="793" y="927"/>
                  </a:cubicBezTo>
                  <a:cubicBezTo>
                    <a:pt x="796" y="924"/>
                    <a:pt x="796" y="924"/>
                    <a:pt x="796" y="924"/>
                  </a:cubicBezTo>
                  <a:cubicBezTo>
                    <a:pt x="822" y="874"/>
                    <a:pt x="844" y="847"/>
                    <a:pt x="858" y="842"/>
                  </a:cubicBezTo>
                  <a:cubicBezTo>
                    <a:pt x="874" y="836"/>
                    <a:pt x="907" y="850"/>
                    <a:pt x="959" y="882"/>
                  </a:cubicBezTo>
                  <a:cubicBezTo>
                    <a:pt x="1022" y="893"/>
                    <a:pt x="1022" y="893"/>
                    <a:pt x="1022" y="893"/>
                  </a:cubicBezTo>
                  <a:cubicBezTo>
                    <a:pt x="1021" y="896"/>
                    <a:pt x="1021" y="896"/>
                    <a:pt x="1021" y="896"/>
                  </a:cubicBezTo>
                  <a:cubicBezTo>
                    <a:pt x="1021" y="898"/>
                    <a:pt x="1021" y="898"/>
                    <a:pt x="1021" y="898"/>
                  </a:cubicBezTo>
                  <a:cubicBezTo>
                    <a:pt x="1018" y="927"/>
                    <a:pt x="1018" y="927"/>
                    <a:pt x="1018" y="927"/>
                  </a:cubicBezTo>
                  <a:cubicBezTo>
                    <a:pt x="1049" y="931"/>
                    <a:pt x="1049" y="931"/>
                    <a:pt x="1049" y="931"/>
                  </a:cubicBezTo>
                  <a:cubicBezTo>
                    <a:pt x="1048" y="972"/>
                    <a:pt x="1048" y="972"/>
                    <a:pt x="1048" y="972"/>
                  </a:cubicBezTo>
                  <a:cubicBezTo>
                    <a:pt x="1058" y="990"/>
                    <a:pt x="1065" y="1000"/>
                    <a:pt x="1069" y="1003"/>
                  </a:cubicBezTo>
                  <a:cubicBezTo>
                    <a:pt x="1076" y="1007"/>
                    <a:pt x="1107" y="1007"/>
                    <a:pt x="1163" y="1003"/>
                  </a:cubicBezTo>
                  <a:cubicBezTo>
                    <a:pt x="1196" y="986"/>
                    <a:pt x="1196" y="986"/>
                    <a:pt x="1196" y="986"/>
                  </a:cubicBezTo>
                  <a:cubicBezTo>
                    <a:pt x="1228" y="942"/>
                    <a:pt x="1228" y="942"/>
                    <a:pt x="1228" y="942"/>
                  </a:cubicBezTo>
                  <a:cubicBezTo>
                    <a:pt x="1265" y="941"/>
                    <a:pt x="1265" y="941"/>
                    <a:pt x="1265" y="941"/>
                  </a:cubicBezTo>
                  <a:cubicBezTo>
                    <a:pt x="1283" y="936"/>
                    <a:pt x="1283" y="936"/>
                    <a:pt x="1283" y="936"/>
                  </a:cubicBezTo>
                  <a:cubicBezTo>
                    <a:pt x="1352" y="896"/>
                    <a:pt x="1352" y="896"/>
                    <a:pt x="1352" y="896"/>
                  </a:cubicBezTo>
                  <a:cubicBezTo>
                    <a:pt x="1353" y="896"/>
                    <a:pt x="1353" y="896"/>
                    <a:pt x="1353" y="896"/>
                  </a:cubicBezTo>
                  <a:cubicBezTo>
                    <a:pt x="1354" y="895"/>
                    <a:pt x="1354" y="895"/>
                    <a:pt x="1354" y="895"/>
                  </a:cubicBezTo>
                  <a:cubicBezTo>
                    <a:pt x="1354" y="895"/>
                    <a:pt x="1354" y="895"/>
                    <a:pt x="1354" y="895"/>
                  </a:cubicBezTo>
                  <a:cubicBezTo>
                    <a:pt x="1394" y="890"/>
                    <a:pt x="1418" y="889"/>
                    <a:pt x="1424" y="895"/>
                  </a:cubicBezTo>
                  <a:cubicBezTo>
                    <a:pt x="1469" y="933"/>
                    <a:pt x="1469" y="933"/>
                    <a:pt x="1469" y="933"/>
                  </a:cubicBezTo>
                  <a:cubicBezTo>
                    <a:pt x="1483" y="938"/>
                    <a:pt x="1483" y="938"/>
                    <a:pt x="1483" y="938"/>
                  </a:cubicBezTo>
                  <a:cubicBezTo>
                    <a:pt x="1485" y="940"/>
                    <a:pt x="1485" y="940"/>
                    <a:pt x="1485" y="940"/>
                  </a:cubicBezTo>
                  <a:cubicBezTo>
                    <a:pt x="1503" y="947"/>
                    <a:pt x="1503" y="947"/>
                    <a:pt x="1503" y="947"/>
                  </a:cubicBezTo>
                  <a:cubicBezTo>
                    <a:pt x="1504" y="948"/>
                    <a:pt x="1504" y="948"/>
                    <a:pt x="1504" y="948"/>
                  </a:cubicBezTo>
                  <a:cubicBezTo>
                    <a:pt x="1504" y="945"/>
                    <a:pt x="1504" y="945"/>
                    <a:pt x="1504" y="945"/>
                  </a:cubicBezTo>
                  <a:cubicBezTo>
                    <a:pt x="1504" y="944"/>
                    <a:pt x="1504" y="944"/>
                    <a:pt x="1504" y="944"/>
                  </a:cubicBezTo>
                  <a:cubicBezTo>
                    <a:pt x="1504" y="943"/>
                    <a:pt x="1504" y="943"/>
                    <a:pt x="1504" y="943"/>
                  </a:cubicBezTo>
                  <a:cubicBezTo>
                    <a:pt x="1504" y="942"/>
                    <a:pt x="1504" y="942"/>
                    <a:pt x="1504" y="942"/>
                  </a:cubicBezTo>
                  <a:cubicBezTo>
                    <a:pt x="1512" y="910"/>
                    <a:pt x="1512" y="910"/>
                    <a:pt x="1512" y="910"/>
                  </a:cubicBezTo>
                  <a:cubicBezTo>
                    <a:pt x="1508" y="901"/>
                    <a:pt x="1508" y="893"/>
                    <a:pt x="1512" y="887"/>
                  </a:cubicBezTo>
                  <a:cubicBezTo>
                    <a:pt x="1514" y="882"/>
                    <a:pt x="1519" y="879"/>
                    <a:pt x="1527" y="877"/>
                  </a:cubicBezTo>
                  <a:cubicBezTo>
                    <a:pt x="1543" y="873"/>
                    <a:pt x="1558" y="887"/>
                    <a:pt x="1573" y="917"/>
                  </a:cubicBezTo>
                  <a:cubicBezTo>
                    <a:pt x="1575" y="918"/>
                    <a:pt x="1575" y="918"/>
                    <a:pt x="1575" y="918"/>
                  </a:cubicBezTo>
                  <a:cubicBezTo>
                    <a:pt x="1576" y="918"/>
                    <a:pt x="1576" y="918"/>
                    <a:pt x="1576" y="918"/>
                  </a:cubicBezTo>
                  <a:cubicBezTo>
                    <a:pt x="1602" y="906"/>
                    <a:pt x="1602" y="906"/>
                    <a:pt x="1602" y="906"/>
                  </a:cubicBezTo>
                  <a:cubicBezTo>
                    <a:pt x="1608" y="905"/>
                    <a:pt x="1610" y="900"/>
                    <a:pt x="1610" y="895"/>
                  </a:cubicBezTo>
                  <a:cubicBezTo>
                    <a:pt x="1604" y="876"/>
                    <a:pt x="1604" y="876"/>
                    <a:pt x="1604" y="876"/>
                  </a:cubicBezTo>
                  <a:cubicBezTo>
                    <a:pt x="1604" y="874"/>
                    <a:pt x="1604" y="874"/>
                    <a:pt x="1604" y="874"/>
                  </a:cubicBezTo>
                  <a:cubicBezTo>
                    <a:pt x="1602" y="866"/>
                    <a:pt x="1604" y="859"/>
                    <a:pt x="1613" y="855"/>
                  </a:cubicBezTo>
                  <a:cubicBezTo>
                    <a:pt x="1622" y="848"/>
                    <a:pt x="1622" y="848"/>
                    <a:pt x="1622" y="848"/>
                  </a:cubicBezTo>
                  <a:cubicBezTo>
                    <a:pt x="1646" y="823"/>
                    <a:pt x="1646" y="823"/>
                    <a:pt x="1646" y="823"/>
                  </a:cubicBezTo>
                  <a:cubicBezTo>
                    <a:pt x="1661" y="788"/>
                    <a:pt x="1661" y="788"/>
                    <a:pt x="1661" y="788"/>
                  </a:cubicBezTo>
                  <a:cubicBezTo>
                    <a:pt x="1648" y="766"/>
                    <a:pt x="1644" y="750"/>
                    <a:pt x="1648" y="739"/>
                  </a:cubicBezTo>
                  <a:cubicBezTo>
                    <a:pt x="1651" y="710"/>
                    <a:pt x="1651" y="710"/>
                    <a:pt x="1651" y="710"/>
                  </a:cubicBezTo>
                  <a:cubicBezTo>
                    <a:pt x="1645" y="697"/>
                    <a:pt x="1641" y="689"/>
                    <a:pt x="1641" y="681"/>
                  </a:cubicBezTo>
                  <a:cubicBezTo>
                    <a:pt x="1641" y="678"/>
                    <a:pt x="1637" y="669"/>
                    <a:pt x="1629" y="656"/>
                  </a:cubicBezTo>
                  <a:cubicBezTo>
                    <a:pt x="1628" y="656"/>
                    <a:pt x="1628" y="656"/>
                    <a:pt x="1628" y="656"/>
                  </a:cubicBezTo>
                  <a:cubicBezTo>
                    <a:pt x="1628" y="653"/>
                    <a:pt x="1628" y="653"/>
                    <a:pt x="1628" y="653"/>
                  </a:cubicBezTo>
                  <a:cubicBezTo>
                    <a:pt x="1625" y="615"/>
                    <a:pt x="1625" y="615"/>
                    <a:pt x="1625" y="615"/>
                  </a:cubicBezTo>
                  <a:cubicBezTo>
                    <a:pt x="1623" y="609"/>
                    <a:pt x="1622" y="600"/>
                    <a:pt x="1625" y="590"/>
                  </a:cubicBezTo>
                  <a:cubicBezTo>
                    <a:pt x="1615" y="582"/>
                    <a:pt x="1609" y="575"/>
                    <a:pt x="1604" y="567"/>
                  </a:cubicBezTo>
                  <a:cubicBezTo>
                    <a:pt x="1589" y="546"/>
                    <a:pt x="1589" y="546"/>
                    <a:pt x="1589" y="546"/>
                  </a:cubicBezTo>
                  <a:cubicBezTo>
                    <a:pt x="1588" y="545"/>
                    <a:pt x="1588" y="545"/>
                    <a:pt x="1588" y="545"/>
                  </a:cubicBezTo>
                  <a:cubicBezTo>
                    <a:pt x="1588" y="543"/>
                    <a:pt x="1588" y="543"/>
                    <a:pt x="1588" y="543"/>
                  </a:cubicBezTo>
                  <a:cubicBezTo>
                    <a:pt x="1588" y="542"/>
                    <a:pt x="1588" y="542"/>
                    <a:pt x="1588" y="542"/>
                  </a:cubicBezTo>
                  <a:cubicBezTo>
                    <a:pt x="1582" y="516"/>
                    <a:pt x="1582" y="516"/>
                    <a:pt x="1582" y="516"/>
                  </a:cubicBezTo>
                  <a:cubicBezTo>
                    <a:pt x="1566" y="503"/>
                    <a:pt x="1566" y="503"/>
                    <a:pt x="1566" y="503"/>
                  </a:cubicBezTo>
                  <a:cubicBezTo>
                    <a:pt x="1566" y="504"/>
                    <a:pt x="1566" y="504"/>
                    <a:pt x="1566" y="504"/>
                  </a:cubicBezTo>
                  <a:cubicBezTo>
                    <a:pt x="1536" y="480"/>
                    <a:pt x="1536" y="480"/>
                    <a:pt x="1536" y="480"/>
                  </a:cubicBezTo>
                  <a:cubicBezTo>
                    <a:pt x="1536" y="482"/>
                    <a:pt x="1536" y="482"/>
                    <a:pt x="1536" y="482"/>
                  </a:cubicBezTo>
                  <a:cubicBezTo>
                    <a:pt x="1540" y="515"/>
                    <a:pt x="1540" y="515"/>
                    <a:pt x="1540" y="515"/>
                  </a:cubicBezTo>
                  <a:cubicBezTo>
                    <a:pt x="1540" y="516"/>
                    <a:pt x="1540" y="516"/>
                    <a:pt x="1540" y="516"/>
                  </a:cubicBezTo>
                  <a:cubicBezTo>
                    <a:pt x="1540" y="519"/>
                    <a:pt x="1540" y="519"/>
                    <a:pt x="1540" y="519"/>
                  </a:cubicBezTo>
                  <a:cubicBezTo>
                    <a:pt x="1524" y="526"/>
                    <a:pt x="1524" y="526"/>
                    <a:pt x="1524" y="526"/>
                  </a:cubicBezTo>
                  <a:cubicBezTo>
                    <a:pt x="1522" y="546"/>
                    <a:pt x="1522" y="546"/>
                    <a:pt x="1522" y="546"/>
                  </a:cubicBezTo>
                  <a:cubicBezTo>
                    <a:pt x="1522" y="549"/>
                    <a:pt x="1522" y="549"/>
                    <a:pt x="1522" y="549"/>
                  </a:cubicBezTo>
                  <a:cubicBezTo>
                    <a:pt x="1485" y="564"/>
                    <a:pt x="1485" y="564"/>
                    <a:pt x="1485" y="564"/>
                  </a:cubicBezTo>
                  <a:cubicBezTo>
                    <a:pt x="1473" y="535"/>
                    <a:pt x="1473" y="535"/>
                    <a:pt x="1473" y="535"/>
                  </a:cubicBezTo>
                  <a:cubicBezTo>
                    <a:pt x="1465" y="533"/>
                    <a:pt x="1465" y="533"/>
                    <a:pt x="1465" y="533"/>
                  </a:cubicBezTo>
                  <a:cubicBezTo>
                    <a:pt x="1454" y="544"/>
                    <a:pt x="1454" y="544"/>
                    <a:pt x="1454" y="544"/>
                  </a:cubicBezTo>
                  <a:cubicBezTo>
                    <a:pt x="1446" y="565"/>
                    <a:pt x="1446" y="565"/>
                    <a:pt x="1446" y="565"/>
                  </a:cubicBezTo>
                  <a:cubicBezTo>
                    <a:pt x="1420" y="573"/>
                    <a:pt x="1420" y="573"/>
                    <a:pt x="1420" y="573"/>
                  </a:cubicBezTo>
                  <a:cubicBezTo>
                    <a:pt x="1405" y="562"/>
                    <a:pt x="1405" y="562"/>
                    <a:pt x="1405" y="562"/>
                  </a:cubicBezTo>
                  <a:cubicBezTo>
                    <a:pt x="1384" y="556"/>
                    <a:pt x="1384" y="556"/>
                    <a:pt x="1384" y="556"/>
                  </a:cubicBezTo>
                  <a:cubicBezTo>
                    <a:pt x="1378" y="526"/>
                    <a:pt x="1378" y="526"/>
                    <a:pt x="1378" y="526"/>
                  </a:cubicBezTo>
                  <a:cubicBezTo>
                    <a:pt x="1369" y="508"/>
                    <a:pt x="1369" y="508"/>
                    <a:pt x="1369" y="508"/>
                  </a:cubicBezTo>
                  <a:cubicBezTo>
                    <a:pt x="1356" y="503"/>
                    <a:pt x="1356" y="503"/>
                    <a:pt x="1356" y="503"/>
                  </a:cubicBezTo>
                  <a:cubicBezTo>
                    <a:pt x="1355" y="501"/>
                    <a:pt x="1355" y="501"/>
                    <a:pt x="1355" y="501"/>
                  </a:cubicBezTo>
                  <a:cubicBezTo>
                    <a:pt x="1346" y="489"/>
                    <a:pt x="1346" y="489"/>
                    <a:pt x="1346" y="489"/>
                  </a:cubicBezTo>
                  <a:cubicBezTo>
                    <a:pt x="1346" y="489"/>
                    <a:pt x="1346" y="489"/>
                    <a:pt x="1346" y="489"/>
                  </a:cubicBezTo>
                  <a:cubicBezTo>
                    <a:pt x="1336" y="472"/>
                    <a:pt x="1336" y="472"/>
                    <a:pt x="1336" y="472"/>
                  </a:cubicBezTo>
                  <a:cubicBezTo>
                    <a:pt x="1322" y="453"/>
                    <a:pt x="1322" y="453"/>
                    <a:pt x="1322" y="453"/>
                  </a:cubicBezTo>
                  <a:cubicBezTo>
                    <a:pt x="1309" y="453"/>
                    <a:pt x="1309" y="453"/>
                    <a:pt x="1309" y="453"/>
                  </a:cubicBezTo>
                  <a:cubicBezTo>
                    <a:pt x="1288" y="461"/>
                    <a:pt x="1288" y="461"/>
                    <a:pt x="1288" y="461"/>
                  </a:cubicBezTo>
                  <a:cubicBezTo>
                    <a:pt x="1287" y="462"/>
                    <a:pt x="1287" y="462"/>
                    <a:pt x="1287" y="462"/>
                  </a:cubicBezTo>
                  <a:cubicBezTo>
                    <a:pt x="1233" y="459"/>
                    <a:pt x="1233" y="459"/>
                    <a:pt x="1233" y="459"/>
                  </a:cubicBezTo>
                  <a:cubicBezTo>
                    <a:pt x="1192" y="450"/>
                    <a:pt x="1192" y="450"/>
                    <a:pt x="1192" y="450"/>
                  </a:cubicBezTo>
                  <a:cubicBezTo>
                    <a:pt x="1189" y="448"/>
                    <a:pt x="1181" y="445"/>
                    <a:pt x="1170" y="438"/>
                  </a:cubicBezTo>
                  <a:cubicBezTo>
                    <a:pt x="1138" y="427"/>
                    <a:pt x="1138" y="427"/>
                    <a:pt x="1138" y="427"/>
                  </a:cubicBezTo>
                  <a:cubicBezTo>
                    <a:pt x="1114" y="421"/>
                    <a:pt x="1100" y="415"/>
                    <a:pt x="1097" y="409"/>
                  </a:cubicBezTo>
                  <a:cubicBezTo>
                    <a:pt x="1092" y="406"/>
                    <a:pt x="1092" y="406"/>
                    <a:pt x="1092" y="406"/>
                  </a:cubicBezTo>
                  <a:cubicBezTo>
                    <a:pt x="1084" y="404"/>
                    <a:pt x="1084" y="404"/>
                    <a:pt x="1084" y="404"/>
                  </a:cubicBezTo>
                  <a:cubicBezTo>
                    <a:pt x="1065" y="393"/>
                    <a:pt x="1065" y="393"/>
                    <a:pt x="1065" y="393"/>
                  </a:cubicBezTo>
                  <a:cubicBezTo>
                    <a:pt x="1063" y="392"/>
                    <a:pt x="1063" y="392"/>
                    <a:pt x="1063" y="392"/>
                  </a:cubicBezTo>
                  <a:cubicBezTo>
                    <a:pt x="1060" y="388"/>
                    <a:pt x="1057" y="385"/>
                    <a:pt x="1055" y="381"/>
                  </a:cubicBezTo>
                  <a:cubicBezTo>
                    <a:pt x="1050" y="371"/>
                    <a:pt x="1050" y="371"/>
                    <a:pt x="1050" y="371"/>
                  </a:cubicBezTo>
                  <a:cubicBezTo>
                    <a:pt x="1042" y="358"/>
                    <a:pt x="1042" y="358"/>
                    <a:pt x="1042" y="358"/>
                  </a:cubicBezTo>
                  <a:cubicBezTo>
                    <a:pt x="1028" y="352"/>
                    <a:pt x="1028" y="352"/>
                    <a:pt x="1028" y="352"/>
                  </a:cubicBezTo>
                  <a:cubicBezTo>
                    <a:pt x="1023" y="355"/>
                    <a:pt x="1023" y="355"/>
                    <a:pt x="1023" y="355"/>
                  </a:cubicBezTo>
                  <a:cubicBezTo>
                    <a:pt x="1018" y="359"/>
                    <a:pt x="1018" y="359"/>
                    <a:pt x="1018" y="359"/>
                  </a:cubicBezTo>
                  <a:cubicBezTo>
                    <a:pt x="1015" y="362"/>
                    <a:pt x="1015" y="362"/>
                    <a:pt x="1015" y="362"/>
                  </a:cubicBezTo>
                  <a:cubicBezTo>
                    <a:pt x="1009" y="366"/>
                    <a:pt x="1004" y="368"/>
                    <a:pt x="1000" y="369"/>
                  </a:cubicBezTo>
                  <a:cubicBezTo>
                    <a:pt x="991" y="371"/>
                    <a:pt x="983" y="367"/>
                    <a:pt x="973" y="356"/>
                  </a:cubicBezTo>
                  <a:cubicBezTo>
                    <a:pt x="953" y="335"/>
                    <a:pt x="953" y="335"/>
                    <a:pt x="953" y="335"/>
                  </a:cubicBezTo>
                  <a:cubicBezTo>
                    <a:pt x="946" y="326"/>
                    <a:pt x="941" y="318"/>
                    <a:pt x="939" y="313"/>
                  </a:cubicBezTo>
                  <a:cubicBezTo>
                    <a:pt x="933" y="305"/>
                    <a:pt x="933" y="305"/>
                    <a:pt x="933" y="305"/>
                  </a:cubicBezTo>
                  <a:cubicBezTo>
                    <a:pt x="926" y="297"/>
                    <a:pt x="921" y="290"/>
                    <a:pt x="917" y="283"/>
                  </a:cubicBezTo>
                  <a:cubicBezTo>
                    <a:pt x="914" y="274"/>
                    <a:pt x="913" y="266"/>
                    <a:pt x="916" y="257"/>
                  </a:cubicBezTo>
                  <a:cubicBezTo>
                    <a:pt x="916" y="256"/>
                    <a:pt x="916" y="256"/>
                    <a:pt x="916" y="256"/>
                  </a:cubicBezTo>
                  <a:cubicBezTo>
                    <a:pt x="916" y="256"/>
                    <a:pt x="916" y="256"/>
                    <a:pt x="916" y="256"/>
                  </a:cubicBezTo>
                  <a:cubicBezTo>
                    <a:pt x="930" y="233"/>
                    <a:pt x="930" y="233"/>
                    <a:pt x="930" y="233"/>
                  </a:cubicBezTo>
                  <a:cubicBezTo>
                    <a:pt x="937" y="209"/>
                    <a:pt x="937" y="209"/>
                    <a:pt x="937" y="209"/>
                  </a:cubicBezTo>
                  <a:cubicBezTo>
                    <a:pt x="941" y="193"/>
                    <a:pt x="941" y="193"/>
                    <a:pt x="941" y="193"/>
                  </a:cubicBezTo>
                  <a:cubicBezTo>
                    <a:pt x="935" y="168"/>
                    <a:pt x="935" y="168"/>
                    <a:pt x="935" y="168"/>
                  </a:cubicBezTo>
                  <a:cubicBezTo>
                    <a:pt x="920" y="155"/>
                    <a:pt x="920" y="155"/>
                    <a:pt x="920" y="155"/>
                  </a:cubicBezTo>
                  <a:cubicBezTo>
                    <a:pt x="923" y="135"/>
                    <a:pt x="923" y="135"/>
                    <a:pt x="923" y="135"/>
                  </a:cubicBezTo>
                  <a:cubicBezTo>
                    <a:pt x="923" y="120"/>
                    <a:pt x="928" y="112"/>
                    <a:pt x="939" y="110"/>
                  </a:cubicBezTo>
                  <a:cubicBezTo>
                    <a:pt x="942" y="109"/>
                    <a:pt x="944" y="107"/>
                    <a:pt x="943" y="103"/>
                  </a:cubicBezTo>
                  <a:cubicBezTo>
                    <a:pt x="943" y="102"/>
                    <a:pt x="943" y="102"/>
                    <a:pt x="943" y="102"/>
                  </a:cubicBezTo>
                  <a:cubicBezTo>
                    <a:pt x="944" y="81"/>
                    <a:pt x="944" y="81"/>
                    <a:pt x="944" y="81"/>
                  </a:cubicBezTo>
                  <a:cubicBezTo>
                    <a:pt x="944" y="80"/>
                    <a:pt x="944" y="80"/>
                    <a:pt x="944" y="80"/>
                  </a:cubicBezTo>
                  <a:cubicBezTo>
                    <a:pt x="944" y="80"/>
                    <a:pt x="944" y="80"/>
                    <a:pt x="944" y="80"/>
                  </a:cubicBezTo>
                  <a:cubicBezTo>
                    <a:pt x="944" y="55"/>
                    <a:pt x="944" y="55"/>
                    <a:pt x="944" y="55"/>
                  </a:cubicBezTo>
                  <a:cubicBezTo>
                    <a:pt x="942" y="55"/>
                    <a:pt x="942" y="55"/>
                    <a:pt x="942" y="55"/>
                  </a:cubicBezTo>
                  <a:cubicBezTo>
                    <a:pt x="941" y="54"/>
                    <a:pt x="941" y="54"/>
                    <a:pt x="941" y="54"/>
                  </a:cubicBezTo>
                  <a:cubicBezTo>
                    <a:pt x="941" y="54"/>
                    <a:pt x="941" y="54"/>
                    <a:pt x="941" y="54"/>
                  </a:cubicBezTo>
                  <a:cubicBezTo>
                    <a:pt x="941" y="54"/>
                    <a:pt x="941" y="54"/>
                    <a:pt x="941" y="54"/>
                  </a:cubicBezTo>
                  <a:cubicBezTo>
                    <a:pt x="936" y="52"/>
                    <a:pt x="936" y="52"/>
                    <a:pt x="936" y="52"/>
                  </a:cubicBezTo>
                  <a:cubicBezTo>
                    <a:pt x="936" y="51"/>
                    <a:pt x="936" y="51"/>
                    <a:pt x="936" y="51"/>
                  </a:cubicBezTo>
                  <a:cubicBezTo>
                    <a:pt x="935" y="51"/>
                    <a:pt x="935" y="51"/>
                    <a:pt x="935" y="51"/>
                  </a:cubicBezTo>
                  <a:cubicBezTo>
                    <a:pt x="916" y="39"/>
                    <a:pt x="916" y="39"/>
                    <a:pt x="916" y="39"/>
                  </a:cubicBezTo>
                  <a:cubicBezTo>
                    <a:pt x="916" y="39"/>
                    <a:pt x="916" y="39"/>
                    <a:pt x="916" y="39"/>
                  </a:cubicBezTo>
                  <a:cubicBezTo>
                    <a:pt x="915" y="39"/>
                    <a:pt x="915" y="39"/>
                    <a:pt x="915" y="39"/>
                  </a:cubicBezTo>
                  <a:cubicBezTo>
                    <a:pt x="901" y="26"/>
                    <a:pt x="901" y="26"/>
                    <a:pt x="901" y="26"/>
                  </a:cubicBezTo>
                  <a:cubicBezTo>
                    <a:pt x="851" y="16"/>
                    <a:pt x="851" y="16"/>
                    <a:pt x="851" y="16"/>
                  </a:cubicBezTo>
                  <a:cubicBezTo>
                    <a:pt x="851" y="16"/>
                    <a:pt x="851" y="16"/>
                    <a:pt x="851" y="16"/>
                  </a:cubicBezTo>
                  <a:cubicBezTo>
                    <a:pt x="835" y="5"/>
                    <a:pt x="835" y="5"/>
                    <a:pt x="835" y="5"/>
                  </a:cubicBezTo>
                  <a:cubicBezTo>
                    <a:pt x="806" y="5"/>
                    <a:pt x="806" y="5"/>
                    <a:pt x="806" y="5"/>
                  </a:cubicBezTo>
                  <a:cubicBezTo>
                    <a:pt x="801" y="5"/>
                    <a:pt x="796" y="8"/>
                    <a:pt x="789" y="12"/>
                  </a:cubicBezTo>
                  <a:cubicBezTo>
                    <a:pt x="788" y="12"/>
                    <a:pt x="788" y="12"/>
                    <a:pt x="788" y="12"/>
                  </a:cubicBezTo>
                  <a:cubicBezTo>
                    <a:pt x="764" y="21"/>
                    <a:pt x="764" y="21"/>
                    <a:pt x="764" y="21"/>
                  </a:cubicBezTo>
                  <a:cubicBezTo>
                    <a:pt x="706" y="21"/>
                    <a:pt x="706" y="21"/>
                    <a:pt x="706" y="21"/>
                  </a:cubicBezTo>
                  <a:cubicBezTo>
                    <a:pt x="698" y="23"/>
                    <a:pt x="690" y="25"/>
                    <a:pt x="686" y="29"/>
                  </a:cubicBezTo>
                  <a:cubicBezTo>
                    <a:pt x="680" y="34"/>
                    <a:pt x="668" y="39"/>
                    <a:pt x="653" y="44"/>
                  </a:cubicBezTo>
                  <a:cubicBezTo>
                    <a:pt x="625" y="50"/>
                    <a:pt x="625" y="50"/>
                    <a:pt x="625" y="50"/>
                  </a:cubicBezTo>
                  <a:cubicBezTo>
                    <a:pt x="625" y="51"/>
                    <a:pt x="625" y="51"/>
                    <a:pt x="625" y="51"/>
                  </a:cubicBezTo>
                  <a:cubicBezTo>
                    <a:pt x="623" y="51"/>
                    <a:pt x="623" y="51"/>
                    <a:pt x="623" y="51"/>
                  </a:cubicBezTo>
                  <a:cubicBezTo>
                    <a:pt x="584" y="47"/>
                    <a:pt x="584" y="47"/>
                    <a:pt x="584" y="47"/>
                  </a:cubicBezTo>
                  <a:cubicBezTo>
                    <a:pt x="581" y="46"/>
                    <a:pt x="581" y="46"/>
                    <a:pt x="581" y="46"/>
                  </a:cubicBezTo>
                  <a:cubicBezTo>
                    <a:pt x="582" y="47"/>
                    <a:pt x="582" y="47"/>
                    <a:pt x="582" y="47"/>
                  </a:cubicBezTo>
                  <a:cubicBezTo>
                    <a:pt x="581" y="46"/>
                    <a:pt x="581" y="46"/>
                    <a:pt x="581" y="46"/>
                  </a:cubicBezTo>
                  <a:cubicBezTo>
                    <a:pt x="567" y="45"/>
                    <a:pt x="567" y="45"/>
                    <a:pt x="567" y="45"/>
                  </a:cubicBezTo>
                  <a:cubicBezTo>
                    <a:pt x="544" y="52"/>
                    <a:pt x="544" y="52"/>
                    <a:pt x="544" y="52"/>
                  </a:cubicBezTo>
                  <a:cubicBezTo>
                    <a:pt x="497" y="57"/>
                    <a:pt x="497" y="57"/>
                    <a:pt x="497" y="57"/>
                  </a:cubicBezTo>
                  <a:cubicBezTo>
                    <a:pt x="496" y="57"/>
                    <a:pt x="496" y="57"/>
                    <a:pt x="496" y="57"/>
                  </a:cubicBezTo>
                  <a:cubicBezTo>
                    <a:pt x="495" y="55"/>
                    <a:pt x="495" y="55"/>
                    <a:pt x="495" y="55"/>
                  </a:cubicBezTo>
                  <a:cubicBezTo>
                    <a:pt x="472" y="47"/>
                    <a:pt x="472" y="47"/>
                    <a:pt x="472" y="47"/>
                  </a:cubicBezTo>
                  <a:cubicBezTo>
                    <a:pt x="453" y="47"/>
                    <a:pt x="453" y="47"/>
                    <a:pt x="453" y="47"/>
                  </a:cubicBezTo>
                  <a:cubicBezTo>
                    <a:pt x="445" y="45"/>
                    <a:pt x="435" y="39"/>
                    <a:pt x="425" y="26"/>
                  </a:cubicBezTo>
                  <a:cubicBezTo>
                    <a:pt x="423" y="24"/>
                    <a:pt x="423" y="24"/>
                    <a:pt x="423" y="24"/>
                  </a:cubicBezTo>
                  <a:cubicBezTo>
                    <a:pt x="421" y="14"/>
                    <a:pt x="418" y="10"/>
                    <a:pt x="417" y="8"/>
                  </a:cubicBezTo>
                  <a:cubicBezTo>
                    <a:pt x="412" y="5"/>
                    <a:pt x="412" y="5"/>
                    <a:pt x="412" y="5"/>
                  </a:cubicBezTo>
                  <a:cubicBezTo>
                    <a:pt x="402" y="0"/>
                    <a:pt x="402" y="0"/>
                    <a:pt x="402" y="0"/>
                  </a:cubicBezTo>
                  <a:cubicBezTo>
                    <a:pt x="394" y="8"/>
                    <a:pt x="394" y="8"/>
                    <a:pt x="394" y="8"/>
                  </a:cubicBezTo>
                  <a:cubicBezTo>
                    <a:pt x="393" y="10"/>
                    <a:pt x="393" y="10"/>
                    <a:pt x="393" y="10"/>
                  </a:cubicBezTo>
                  <a:cubicBezTo>
                    <a:pt x="359" y="24"/>
                    <a:pt x="359" y="24"/>
                    <a:pt x="359" y="24"/>
                  </a:cubicBezTo>
                  <a:cubicBezTo>
                    <a:pt x="358" y="24"/>
                    <a:pt x="358" y="24"/>
                    <a:pt x="358" y="24"/>
                  </a:cubicBezTo>
                  <a:cubicBezTo>
                    <a:pt x="356" y="24"/>
                    <a:pt x="356" y="24"/>
                    <a:pt x="356" y="24"/>
                  </a:cubicBezTo>
                  <a:cubicBezTo>
                    <a:pt x="315" y="28"/>
                    <a:pt x="315" y="28"/>
                    <a:pt x="315" y="28"/>
                  </a:cubicBezTo>
                  <a:cubicBezTo>
                    <a:pt x="308" y="28"/>
                    <a:pt x="297" y="25"/>
                    <a:pt x="281" y="21"/>
                  </a:cubicBezTo>
                  <a:cubicBezTo>
                    <a:pt x="245" y="14"/>
                    <a:pt x="245" y="14"/>
                    <a:pt x="245" y="14"/>
                  </a:cubicBezTo>
                  <a:cubicBezTo>
                    <a:pt x="244" y="14"/>
                    <a:pt x="244" y="14"/>
                    <a:pt x="244" y="14"/>
                  </a:cubicBezTo>
                  <a:cubicBezTo>
                    <a:pt x="244" y="14"/>
                    <a:pt x="244" y="14"/>
                    <a:pt x="244" y="14"/>
                  </a:cubicBezTo>
                  <a:cubicBezTo>
                    <a:pt x="223" y="3"/>
                    <a:pt x="223" y="3"/>
                    <a:pt x="223" y="3"/>
                  </a:cubicBezTo>
                  <a:lnTo>
                    <a:pt x="205" y="3"/>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Freeform 12"/>
            <p:cNvSpPr>
              <a:spLocks/>
            </p:cNvSpPr>
            <p:nvPr/>
          </p:nvSpPr>
          <p:spPr bwMode="auto">
            <a:xfrm>
              <a:off x="3004327" y="4973965"/>
              <a:ext cx="932737" cy="972766"/>
            </a:xfrm>
            <a:custGeom>
              <a:avLst/>
              <a:gdLst>
                <a:gd name="T0" fmla="*/ 24 w 749"/>
                <a:gd name="T1" fmla="*/ 481 h 782"/>
                <a:gd name="T2" fmla="*/ 106 w 749"/>
                <a:gd name="T3" fmla="*/ 477 h 782"/>
                <a:gd name="T4" fmla="*/ 111 w 749"/>
                <a:gd name="T5" fmla="*/ 514 h 782"/>
                <a:gd name="T6" fmla="*/ 177 w 749"/>
                <a:gd name="T7" fmla="*/ 583 h 782"/>
                <a:gd name="T8" fmla="*/ 189 w 749"/>
                <a:gd name="T9" fmla="*/ 686 h 782"/>
                <a:gd name="T10" fmla="*/ 290 w 749"/>
                <a:gd name="T11" fmla="*/ 713 h 782"/>
                <a:gd name="T12" fmla="*/ 310 w 749"/>
                <a:gd name="T13" fmla="*/ 744 h 782"/>
                <a:gd name="T14" fmla="*/ 356 w 749"/>
                <a:gd name="T15" fmla="*/ 782 h 782"/>
                <a:gd name="T16" fmla="*/ 358 w 749"/>
                <a:gd name="T17" fmla="*/ 750 h 782"/>
                <a:gd name="T18" fmla="*/ 354 w 749"/>
                <a:gd name="T19" fmla="*/ 643 h 782"/>
                <a:gd name="T20" fmla="*/ 425 w 749"/>
                <a:gd name="T21" fmla="*/ 621 h 782"/>
                <a:gd name="T22" fmla="*/ 500 w 749"/>
                <a:gd name="T23" fmla="*/ 621 h 782"/>
                <a:gd name="T24" fmla="*/ 578 w 749"/>
                <a:gd name="T25" fmla="*/ 614 h 782"/>
                <a:gd name="T26" fmla="*/ 674 w 749"/>
                <a:gd name="T27" fmla="*/ 556 h 782"/>
                <a:gd name="T28" fmla="*/ 698 w 749"/>
                <a:gd name="T29" fmla="*/ 564 h 782"/>
                <a:gd name="T30" fmla="*/ 711 w 749"/>
                <a:gd name="T31" fmla="*/ 568 h 782"/>
                <a:gd name="T32" fmla="*/ 749 w 749"/>
                <a:gd name="T33" fmla="*/ 541 h 782"/>
                <a:gd name="T34" fmla="*/ 722 w 749"/>
                <a:gd name="T35" fmla="*/ 512 h 782"/>
                <a:gd name="T36" fmla="*/ 663 w 749"/>
                <a:gd name="T37" fmla="*/ 476 h 782"/>
                <a:gd name="T38" fmla="*/ 621 w 749"/>
                <a:gd name="T39" fmla="*/ 479 h 782"/>
                <a:gd name="T40" fmla="*/ 607 w 749"/>
                <a:gd name="T41" fmla="*/ 448 h 782"/>
                <a:gd name="T42" fmla="*/ 616 w 749"/>
                <a:gd name="T43" fmla="*/ 408 h 782"/>
                <a:gd name="T44" fmla="*/ 595 w 749"/>
                <a:gd name="T45" fmla="*/ 359 h 782"/>
                <a:gd name="T46" fmla="*/ 612 w 749"/>
                <a:gd name="T47" fmla="*/ 278 h 782"/>
                <a:gd name="T48" fmla="*/ 569 w 749"/>
                <a:gd name="T49" fmla="*/ 269 h 782"/>
                <a:gd name="T50" fmla="*/ 527 w 749"/>
                <a:gd name="T51" fmla="*/ 220 h 782"/>
                <a:gd name="T52" fmla="*/ 522 w 749"/>
                <a:gd name="T53" fmla="*/ 196 h 782"/>
                <a:gd name="T54" fmla="*/ 542 w 749"/>
                <a:gd name="T55" fmla="*/ 173 h 782"/>
                <a:gd name="T56" fmla="*/ 620 w 749"/>
                <a:gd name="T57" fmla="*/ 165 h 782"/>
                <a:gd name="T58" fmla="*/ 639 w 749"/>
                <a:gd name="T59" fmla="*/ 173 h 782"/>
                <a:gd name="T60" fmla="*/ 674 w 749"/>
                <a:gd name="T61" fmla="*/ 141 h 782"/>
                <a:gd name="T62" fmla="*/ 618 w 749"/>
                <a:gd name="T63" fmla="*/ 136 h 782"/>
                <a:gd name="T64" fmla="*/ 597 w 749"/>
                <a:gd name="T65" fmla="*/ 117 h 782"/>
                <a:gd name="T66" fmla="*/ 585 w 749"/>
                <a:gd name="T67" fmla="*/ 58 h 782"/>
                <a:gd name="T68" fmla="*/ 522 w 749"/>
                <a:gd name="T69" fmla="*/ 88 h 782"/>
                <a:gd name="T70" fmla="*/ 528 w 749"/>
                <a:gd name="T71" fmla="*/ 131 h 782"/>
                <a:gd name="T72" fmla="*/ 507 w 749"/>
                <a:gd name="T73" fmla="*/ 162 h 782"/>
                <a:gd name="T74" fmla="*/ 481 w 749"/>
                <a:gd name="T75" fmla="*/ 224 h 782"/>
                <a:gd name="T76" fmla="*/ 482 w 749"/>
                <a:gd name="T77" fmla="*/ 257 h 782"/>
                <a:gd name="T78" fmla="*/ 467 w 749"/>
                <a:gd name="T79" fmla="*/ 275 h 782"/>
                <a:gd name="T80" fmla="*/ 455 w 749"/>
                <a:gd name="T81" fmla="*/ 281 h 782"/>
                <a:gd name="T82" fmla="*/ 404 w 749"/>
                <a:gd name="T83" fmla="*/ 294 h 782"/>
                <a:gd name="T84" fmla="*/ 364 w 749"/>
                <a:gd name="T85" fmla="*/ 289 h 782"/>
                <a:gd name="T86" fmla="*/ 339 w 749"/>
                <a:gd name="T87" fmla="*/ 279 h 782"/>
                <a:gd name="T88" fmla="*/ 321 w 749"/>
                <a:gd name="T89" fmla="*/ 220 h 782"/>
                <a:gd name="T90" fmla="*/ 296 w 749"/>
                <a:gd name="T91" fmla="*/ 167 h 782"/>
                <a:gd name="T92" fmla="*/ 289 w 749"/>
                <a:gd name="T93" fmla="*/ 150 h 782"/>
                <a:gd name="T94" fmla="*/ 263 w 749"/>
                <a:gd name="T95" fmla="*/ 136 h 782"/>
                <a:gd name="T96" fmla="*/ 227 w 749"/>
                <a:gd name="T97" fmla="*/ 116 h 782"/>
                <a:gd name="T98" fmla="*/ 225 w 749"/>
                <a:gd name="T99" fmla="*/ 91 h 782"/>
                <a:gd name="T100" fmla="*/ 202 w 749"/>
                <a:gd name="T101" fmla="*/ 76 h 782"/>
                <a:gd name="T102" fmla="*/ 159 w 749"/>
                <a:gd name="T103" fmla="*/ 109 h 782"/>
                <a:gd name="T104" fmla="*/ 130 w 749"/>
                <a:gd name="T105" fmla="*/ 54 h 782"/>
                <a:gd name="T106" fmla="*/ 104 w 749"/>
                <a:gd name="T107" fmla="*/ 27 h 782"/>
                <a:gd name="T108" fmla="*/ 74 w 749"/>
                <a:gd name="T109" fmla="*/ 86 h 782"/>
                <a:gd name="T110" fmla="*/ 73 w 749"/>
                <a:gd name="T111" fmla="*/ 141 h 782"/>
                <a:gd name="T112" fmla="*/ 119 w 749"/>
                <a:gd name="T113" fmla="*/ 183 h 782"/>
                <a:gd name="T114" fmla="*/ 81 w 749"/>
                <a:gd name="T115" fmla="*/ 336 h 782"/>
                <a:gd name="T116" fmla="*/ 3 w 749"/>
                <a:gd name="T117" fmla="*/ 458 h 782"/>
                <a:gd name="T118" fmla="*/ 4 w 749"/>
                <a:gd name="T119" fmla="*/ 479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9" h="782">
                  <a:moveTo>
                    <a:pt x="4" y="479"/>
                  </a:moveTo>
                  <a:cubicBezTo>
                    <a:pt x="0" y="492"/>
                    <a:pt x="0" y="492"/>
                    <a:pt x="0" y="492"/>
                  </a:cubicBezTo>
                  <a:cubicBezTo>
                    <a:pt x="6" y="492"/>
                    <a:pt x="14" y="488"/>
                    <a:pt x="23" y="482"/>
                  </a:cubicBezTo>
                  <a:cubicBezTo>
                    <a:pt x="24" y="481"/>
                    <a:pt x="24" y="481"/>
                    <a:pt x="24" y="481"/>
                  </a:cubicBezTo>
                  <a:cubicBezTo>
                    <a:pt x="26" y="481"/>
                    <a:pt x="26" y="481"/>
                    <a:pt x="26" y="481"/>
                  </a:cubicBezTo>
                  <a:cubicBezTo>
                    <a:pt x="68" y="476"/>
                    <a:pt x="68" y="476"/>
                    <a:pt x="68" y="476"/>
                  </a:cubicBezTo>
                  <a:cubicBezTo>
                    <a:pt x="96" y="462"/>
                    <a:pt x="96" y="462"/>
                    <a:pt x="96" y="462"/>
                  </a:cubicBezTo>
                  <a:cubicBezTo>
                    <a:pt x="106" y="477"/>
                    <a:pt x="106" y="477"/>
                    <a:pt x="106" y="477"/>
                  </a:cubicBezTo>
                  <a:cubicBezTo>
                    <a:pt x="108" y="478"/>
                    <a:pt x="108" y="478"/>
                    <a:pt x="108" y="478"/>
                  </a:cubicBezTo>
                  <a:cubicBezTo>
                    <a:pt x="96" y="498"/>
                    <a:pt x="96" y="498"/>
                    <a:pt x="96" y="498"/>
                  </a:cubicBezTo>
                  <a:cubicBezTo>
                    <a:pt x="111" y="512"/>
                    <a:pt x="111" y="512"/>
                    <a:pt x="111" y="512"/>
                  </a:cubicBezTo>
                  <a:cubicBezTo>
                    <a:pt x="111" y="514"/>
                    <a:pt x="111" y="514"/>
                    <a:pt x="111" y="514"/>
                  </a:cubicBezTo>
                  <a:cubicBezTo>
                    <a:pt x="111" y="517"/>
                    <a:pt x="111" y="517"/>
                    <a:pt x="111" y="517"/>
                  </a:cubicBezTo>
                  <a:cubicBezTo>
                    <a:pt x="100" y="561"/>
                    <a:pt x="100" y="561"/>
                    <a:pt x="100" y="561"/>
                  </a:cubicBezTo>
                  <a:cubicBezTo>
                    <a:pt x="127" y="581"/>
                    <a:pt x="127" y="581"/>
                    <a:pt x="127" y="581"/>
                  </a:cubicBezTo>
                  <a:cubicBezTo>
                    <a:pt x="177" y="583"/>
                    <a:pt x="177" y="583"/>
                    <a:pt x="177" y="583"/>
                  </a:cubicBezTo>
                  <a:cubicBezTo>
                    <a:pt x="170" y="593"/>
                    <a:pt x="170" y="593"/>
                    <a:pt x="170" y="593"/>
                  </a:cubicBezTo>
                  <a:cubicBezTo>
                    <a:pt x="138" y="632"/>
                    <a:pt x="123" y="655"/>
                    <a:pt x="124" y="662"/>
                  </a:cubicBezTo>
                  <a:cubicBezTo>
                    <a:pt x="143" y="667"/>
                    <a:pt x="143" y="667"/>
                    <a:pt x="143" y="667"/>
                  </a:cubicBezTo>
                  <a:cubicBezTo>
                    <a:pt x="169" y="669"/>
                    <a:pt x="183" y="676"/>
                    <a:pt x="189" y="686"/>
                  </a:cubicBezTo>
                  <a:cubicBezTo>
                    <a:pt x="195" y="698"/>
                    <a:pt x="201" y="711"/>
                    <a:pt x="207" y="726"/>
                  </a:cubicBezTo>
                  <a:cubicBezTo>
                    <a:pt x="235" y="741"/>
                    <a:pt x="235" y="741"/>
                    <a:pt x="235" y="741"/>
                  </a:cubicBezTo>
                  <a:cubicBezTo>
                    <a:pt x="253" y="745"/>
                    <a:pt x="253" y="745"/>
                    <a:pt x="253" y="745"/>
                  </a:cubicBezTo>
                  <a:cubicBezTo>
                    <a:pt x="290" y="713"/>
                    <a:pt x="290" y="713"/>
                    <a:pt x="290" y="713"/>
                  </a:cubicBezTo>
                  <a:cubicBezTo>
                    <a:pt x="309" y="741"/>
                    <a:pt x="309" y="741"/>
                    <a:pt x="309" y="741"/>
                  </a:cubicBezTo>
                  <a:cubicBezTo>
                    <a:pt x="309" y="743"/>
                    <a:pt x="309" y="743"/>
                    <a:pt x="309" y="743"/>
                  </a:cubicBezTo>
                  <a:cubicBezTo>
                    <a:pt x="309" y="743"/>
                    <a:pt x="309" y="743"/>
                    <a:pt x="309" y="743"/>
                  </a:cubicBezTo>
                  <a:cubicBezTo>
                    <a:pt x="310" y="744"/>
                    <a:pt x="310" y="744"/>
                    <a:pt x="310" y="744"/>
                  </a:cubicBezTo>
                  <a:cubicBezTo>
                    <a:pt x="316" y="770"/>
                    <a:pt x="316" y="770"/>
                    <a:pt x="316" y="770"/>
                  </a:cubicBezTo>
                  <a:cubicBezTo>
                    <a:pt x="332" y="773"/>
                    <a:pt x="332" y="773"/>
                    <a:pt x="332" y="773"/>
                  </a:cubicBezTo>
                  <a:cubicBezTo>
                    <a:pt x="332" y="773"/>
                    <a:pt x="332" y="773"/>
                    <a:pt x="332" y="773"/>
                  </a:cubicBezTo>
                  <a:cubicBezTo>
                    <a:pt x="356" y="782"/>
                    <a:pt x="356" y="782"/>
                    <a:pt x="356" y="782"/>
                  </a:cubicBezTo>
                  <a:cubicBezTo>
                    <a:pt x="363" y="779"/>
                    <a:pt x="363" y="779"/>
                    <a:pt x="363" y="779"/>
                  </a:cubicBezTo>
                  <a:cubicBezTo>
                    <a:pt x="363" y="778"/>
                    <a:pt x="363" y="778"/>
                    <a:pt x="363" y="778"/>
                  </a:cubicBezTo>
                  <a:cubicBezTo>
                    <a:pt x="359" y="751"/>
                    <a:pt x="359" y="751"/>
                    <a:pt x="359" y="751"/>
                  </a:cubicBezTo>
                  <a:cubicBezTo>
                    <a:pt x="358" y="750"/>
                    <a:pt x="358" y="750"/>
                    <a:pt x="358" y="750"/>
                  </a:cubicBezTo>
                  <a:cubicBezTo>
                    <a:pt x="344" y="688"/>
                    <a:pt x="344" y="688"/>
                    <a:pt x="344" y="688"/>
                  </a:cubicBezTo>
                  <a:cubicBezTo>
                    <a:pt x="344" y="686"/>
                    <a:pt x="344" y="686"/>
                    <a:pt x="344" y="686"/>
                  </a:cubicBezTo>
                  <a:cubicBezTo>
                    <a:pt x="352" y="642"/>
                    <a:pt x="352" y="642"/>
                    <a:pt x="352" y="642"/>
                  </a:cubicBezTo>
                  <a:cubicBezTo>
                    <a:pt x="354" y="643"/>
                    <a:pt x="354" y="643"/>
                    <a:pt x="354" y="643"/>
                  </a:cubicBezTo>
                  <a:cubicBezTo>
                    <a:pt x="358" y="643"/>
                    <a:pt x="358" y="643"/>
                    <a:pt x="358" y="643"/>
                  </a:cubicBezTo>
                  <a:cubicBezTo>
                    <a:pt x="386" y="645"/>
                    <a:pt x="386" y="645"/>
                    <a:pt x="386" y="645"/>
                  </a:cubicBezTo>
                  <a:cubicBezTo>
                    <a:pt x="422" y="619"/>
                    <a:pt x="422" y="619"/>
                    <a:pt x="422" y="619"/>
                  </a:cubicBezTo>
                  <a:cubicBezTo>
                    <a:pt x="425" y="621"/>
                    <a:pt x="425" y="621"/>
                    <a:pt x="425" y="621"/>
                  </a:cubicBezTo>
                  <a:cubicBezTo>
                    <a:pt x="444" y="636"/>
                    <a:pt x="457" y="648"/>
                    <a:pt x="463" y="656"/>
                  </a:cubicBezTo>
                  <a:cubicBezTo>
                    <a:pt x="469" y="654"/>
                    <a:pt x="481" y="642"/>
                    <a:pt x="497" y="624"/>
                  </a:cubicBezTo>
                  <a:cubicBezTo>
                    <a:pt x="498" y="623"/>
                    <a:pt x="498" y="623"/>
                    <a:pt x="498" y="623"/>
                  </a:cubicBezTo>
                  <a:cubicBezTo>
                    <a:pt x="500" y="621"/>
                    <a:pt x="500" y="621"/>
                    <a:pt x="500" y="621"/>
                  </a:cubicBezTo>
                  <a:cubicBezTo>
                    <a:pt x="553" y="635"/>
                    <a:pt x="553" y="635"/>
                    <a:pt x="553" y="635"/>
                  </a:cubicBezTo>
                  <a:cubicBezTo>
                    <a:pt x="576" y="616"/>
                    <a:pt x="576" y="616"/>
                    <a:pt x="576" y="616"/>
                  </a:cubicBezTo>
                  <a:cubicBezTo>
                    <a:pt x="577" y="615"/>
                    <a:pt x="577" y="615"/>
                    <a:pt x="577" y="615"/>
                  </a:cubicBezTo>
                  <a:cubicBezTo>
                    <a:pt x="578" y="614"/>
                    <a:pt x="578" y="614"/>
                    <a:pt x="578" y="614"/>
                  </a:cubicBezTo>
                  <a:cubicBezTo>
                    <a:pt x="579" y="614"/>
                    <a:pt x="579" y="614"/>
                    <a:pt x="579" y="614"/>
                  </a:cubicBezTo>
                  <a:cubicBezTo>
                    <a:pt x="580" y="615"/>
                    <a:pt x="580" y="615"/>
                    <a:pt x="580" y="615"/>
                  </a:cubicBezTo>
                  <a:cubicBezTo>
                    <a:pt x="602" y="619"/>
                    <a:pt x="602" y="619"/>
                    <a:pt x="602" y="619"/>
                  </a:cubicBezTo>
                  <a:cubicBezTo>
                    <a:pt x="674" y="556"/>
                    <a:pt x="674" y="556"/>
                    <a:pt x="674" y="556"/>
                  </a:cubicBezTo>
                  <a:cubicBezTo>
                    <a:pt x="696" y="562"/>
                    <a:pt x="696" y="562"/>
                    <a:pt x="696" y="562"/>
                  </a:cubicBezTo>
                  <a:cubicBezTo>
                    <a:pt x="696" y="562"/>
                    <a:pt x="696" y="562"/>
                    <a:pt x="696" y="562"/>
                  </a:cubicBezTo>
                  <a:cubicBezTo>
                    <a:pt x="697" y="563"/>
                    <a:pt x="697" y="563"/>
                    <a:pt x="697" y="563"/>
                  </a:cubicBezTo>
                  <a:cubicBezTo>
                    <a:pt x="698" y="564"/>
                    <a:pt x="698" y="564"/>
                    <a:pt x="698" y="564"/>
                  </a:cubicBezTo>
                  <a:cubicBezTo>
                    <a:pt x="699" y="565"/>
                    <a:pt x="699" y="565"/>
                    <a:pt x="699" y="565"/>
                  </a:cubicBezTo>
                  <a:cubicBezTo>
                    <a:pt x="705" y="575"/>
                    <a:pt x="705" y="575"/>
                    <a:pt x="705" y="575"/>
                  </a:cubicBezTo>
                  <a:cubicBezTo>
                    <a:pt x="710" y="568"/>
                    <a:pt x="710" y="568"/>
                    <a:pt x="710" y="568"/>
                  </a:cubicBezTo>
                  <a:cubicBezTo>
                    <a:pt x="711" y="568"/>
                    <a:pt x="711" y="568"/>
                    <a:pt x="711" y="568"/>
                  </a:cubicBezTo>
                  <a:cubicBezTo>
                    <a:pt x="711" y="567"/>
                    <a:pt x="711" y="567"/>
                    <a:pt x="711" y="567"/>
                  </a:cubicBezTo>
                  <a:cubicBezTo>
                    <a:pt x="712" y="567"/>
                    <a:pt x="712" y="567"/>
                    <a:pt x="712" y="567"/>
                  </a:cubicBezTo>
                  <a:cubicBezTo>
                    <a:pt x="733" y="556"/>
                    <a:pt x="733" y="556"/>
                    <a:pt x="733" y="556"/>
                  </a:cubicBezTo>
                  <a:cubicBezTo>
                    <a:pt x="749" y="541"/>
                    <a:pt x="749" y="541"/>
                    <a:pt x="749" y="541"/>
                  </a:cubicBezTo>
                  <a:cubicBezTo>
                    <a:pt x="745" y="508"/>
                    <a:pt x="745" y="508"/>
                    <a:pt x="745" y="508"/>
                  </a:cubicBezTo>
                  <a:cubicBezTo>
                    <a:pt x="742" y="504"/>
                    <a:pt x="742" y="504"/>
                    <a:pt x="742" y="504"/>
                  </a:cubicBezTo>
                  <a:cubicBezTo>
                    <a:pt x="722" y="512"/>
                    <a:pt x="722" y="512"/>
                    <a:pt x="722" y="512"/>
                  </a:cubicBezTo>
                  <a:cubicBezTo>
                    <a:pt x="722" y="512"/>
                    <a:pt x="722" y="512"/>
                    <a:pt x="722" y="512"/>
                  </a:cubicBezTo>
                  <a:cubicBezTo>
                    <a:pt x="715" y="515"/>
                    <a:pt x="710" y="517"/>
                    <a:pt x="703" y="517"/>
                  </a:cubicBezTo>
                  <a:cubicBezTo>
                    <a:pt x="679" y="517"/>
                    <a:pt x="679" y="517"/>
                    <a:pt x="679" y="517"/>
                  </a:cubicBezTo>
                  <a:cubicBezTo>
                    <a:pt x="672" y="516"/>
                    <a:pt x="668" y="514"/>
                    <a:pt x="665" y="509"/>
                  </a:cubicBezTo>
                  <a:cubicBezTo>
                    <a:pt x="663" y="476"/>
                    <a:pt x="663" y="476"/>
                    <a:pt x="663" y="476"/>
                  </a:cubicBezTo>
                  <a:cubicBezTo>
                    <a:pt x="655" y="471"/>
                    <a:pt x="652" y="469"/>
                    <a:pt x="649" y="469"/>
                  </a:cubicBezTo>
                  <a:cubicBezTo>
                    <a:pt x="644" y="471"/>
                    <a:pt x="644" y="471"/>
                    <a:pt x="644" y="471"/>
                  </a:cubicBezTo>
                  <a:cubicBezTo>
                    <a:pt x="636" y="476"/>
                    <a:pt x="636" y="476"/>
                    <a:pt x="636" y="476"/>
                  </a:cubicBezTo>
                  <a:cubicBezTo>
                    <a:pt x="621" y="479"/>
                    <a:pt x="621" y="479"/>
                    <a:pt x="621" y="479"/>
                  </a:cubicBezTo>
                  <a:cubicBezTo>
                    <a:pt x="617" y="479"/>
                    <a:pt x="617" y="479"/>
                    <a:pt x="617" y="479"/>
                  </a:cubicBezTo>
                  <a:cubicBezTo>
                    <a:pt x="616" y="477"/>
                    <a:pt x="616" y="477"/>
                    <a:pt x="616" y="477"/>
                  </a:cubicBezTo>
                  <a:cubicBezTo>
                    <a:pt x="608" y="462"/>
                    <a:pt x="608" y="462"/>
                    <a:pt x="608" y="462"/>
                  </a:cubicBezTo>
                  <a:cubicBezTo>
                    <a:pt x="607" y="448"/>
                    <a:pt x="607" y="448"/>
                    <a:pt x="607" y="448"/>
                  </a:cubicBezTo>
                  <a:cubicBezTo>
                    <a:pt x="607" y="448"/>
                    <a:pt x="607" y="448"/>
                    <a:pt x="607" y="448"/>
                  </a:cubicBezTo>
                  <a:cubicBezTo>
                    <a:pt x="615" y="408"/>
                    <a:pt x="615" y="408"/>
                    <a:pt x="615" y="408"/>
                  </a:cubicBezTo>
                  <a:cubicBezTo>
                    <a:pt x="615" y="408"/>
                    <a:pt x="615" y="408"/>
                    <a:pt x="615" y="408"/>
                  </a:cubicBezTo>
                  <a:cubicBezTo>
                    <a:pt x="616" y="408"/>
                    <a:pt x="616" y="408"/>
                    <a:pt x="616" y="408"/>
                  </a:cubicBezTo>
                  <a:cubicBezTo>
                    <a:pt x="616" y="407"/>
                    <a:pt x="616" y="407"/>
                    <a:pt x="616" y="407"/>
                  </a:cubicBezTo>
                  <a:cubicBezTo>
                    <a:pt x="626" y="387"/>
                    <a:pt x="626" y="387"/>
                    <a:pt x="626" y="387"/>
                  </a:cubicBezTo>
                  <a:cubicBezTo>
                    <a:pt x="596" y="360"/>
                    <a:pt x="596" y="360"/>
                    <a:pt x="596" y="360"/>
                  </a:cubicBezTo>
                  <a:cubicBezTo>
                    <a:pt x="595" y="359"/>
                    <a:pt x="595" y="359"/>
                    <a:pt x="595" y="359"/>
                  </a:cubicBezTo>
                  <a:cubicBezTo>
                    <a:pt x="594" y="358"/>
                    <a:pt x="594" y="358"/>
                    <a:pt x="594" y="358"/>
                  </a:cubicBezTo>
                  <a:cubicBezTo>
                    <a:pt x="594" y="328"/>
                    <a:pt x="594" y="328"/>
                    <a:pt x="594" y="328"/>
                  </a:cubicBezTo>
                  <a:cubicBezTo>
                    <a:pt x="595" y="327"/>
                    <a:pt x="595" y="327"/>
                    <a:pt x="595" y="327"/>
                  </a:cubicBezTo>
                  <a:cubicBezTo>
                    <a:pt x="612" y="278"/>
                    <a:pt x="612" y="278"/>
                    <a:pt x="612" y="278"/>
                  </a:cubicBezTo>
                  <a:cubicBezTo>
                    <a:pt x="601" y="252"/>
                    <a:pt x="601" y="252"/>
                    <a:pt x="601" y="252"/>
                  </a:cubicBezTo>
                  <a:cubicBezTo>
                    <a:pt x="592" y="250"/>
                    <a:pt x="592" y="250"/>
                    <a:pt x="592" y="250"/>
                  </a:cubicBezTo>
                  <a:cubicBezTo>
                    <a:pt x="580" y="251"/>
                    <a:pt x="580" y="251"/>
                    <a:pt x="580" y="251"/>
                  </a:cubicBezTo>
                  <a:cubicBezTo>
                    <a:pt x="569" y="269"/>
                    <a:pt x="569" y="269"/>
                    <a:pt x="569" y="269"/>
                  </a:cubicBezTo>
                  <a:cubicBezTo>
                    <a:pt x="554" y="258"/>
                    <a:pt x="554" y="258"/>
                    <a:pt x="554" y="258"/>
                  </a:cubicBezTo>
                  <a:cubicBezTo>
                    <a:pt x="539" y="250"/>
                    <a:pt x="539" y="250"/>
                    <a:pt x="539" y="250"/>
                  </a:cubicBezTo>
                  <a:cubicBezTo>
                    <a:pt x="527" y="220"/>
                    <a:pt x="527" y="220"/>
                    <a:pt x="527" y="220"/>
                  </a:cubicBezTo>
                  <a:cubicBezTo>
                    <a:pt x="527" y="220"/>
                    <a:pt x="527" y="220"/>
                    <a:pt x="527" y="220"/>
                  </a:cubicBezTo>
                  <a:cubicBezTo>
                    <a:pt x="527" y="220"/>
                    <a:pt x="527" y="220"/>
                    <a:pt x="527" y="220"/>
                  </a:cubicBezTo>
                  <a:cubicBezTo>
                    <a:pt x="523" y="199"/>
                    <a:pt x="523" y="199"/>
                    <a:pt x="523" y="199"/>
                  </a:cubicBezTo>
                  <a:cubicBezTo>
                    <a:pt x="523" y="197"/>
                    <a:pt x="523" y="197"/>
                    <a:pt x="523" y="197"/>
                  </a:cubicBezTo>
                  <a:cubicBezTo>
                    <a:pt x="522" y="196"/>
                    <a:pt x="522" y="196"/>
                    <a:pt x="522" y="196"/>
                  </a:cubicBezTo>
                  <a:cubicBezTo>
                    <a:pt x="525" y="194"/>
                    <a:pt x="525" y="194"/>
                    <a:pt x="525" y="194"/>
                  </a:cubicBezTo>
                  <a:cubicBezTo>
                    <a:pt x="539" y="175"/>
                    <a:pt x="539" y="175"/>
                    <a:pt x="539" y="175"/>
                  </a:cubicBezTo>
                  <a:cubicBezTo>
                    <a:pt x="542" y="173"/>
                    <a:pt x="542" y="173"/>
                    <a:pt x="542" y="173"/>
                  </a:cubicBezTo>
                  <a:cubicBezTo>
                    <a:pt x="542" y="173"/>
                    <a:pt x="542" y="173"/>
                    <a:pt x="542" y="173"/>
                  </a:cubicBezTo>
                  <a:cubicBezTo>
                    <a:pt x="543" y="173"/>
                    <a:pt x="543" y="173"/>
                    <a:pt x="543" y="173"/>
                  </a:cubicBezTo>
                  <a:cubicBezTo>
                    <a:pt x="554" y="171"/>
                    <a:pt x="554" y="171"/>
                    <a:pt x="554" y="171"/>
                  </a:cubicBezTo>
                  <a:cubicBezTo>
                    <a:pt x="565" y="167"/>
                    <a:pt x="565" y="167"/>
                    <a:pt x="565" y="167"/>
                  </a:cubicBezTo>
                  <a:cubicBezTo>
                    <a:pt x="620" y="165"/>
                    <a:pt x="620" y="165"/>
                    <a:pt x="620" y="165"/>
                  </a:cubicBezTo>
                  <a:cubicBezTo>
                    <a:pt x="621" y="165"/>
                    <a:pt x="621" y="165"/>
                    <a:pt x="621" y="165"/>
                  </a:cubicBezTo>
                  <a:cubicBezTo>
                    <a:pt x="629" y="168"/>
                    <a:pt x="629" y="168"/>
                    <a:pt x="629" y="168"/>
                  </a:cubicBezTo>
                  <a:cubicBezTo>
                    <a:pt x="631" y="169"/>
                    <a:pt x="631" y="169"/>
                    <a:pt x="631" y="169"/>
                  </a:cubicBezTo>
                  <a:cubicBezTo>
                    <a:pt x="639" y="173"/>
                    <a:pt x="639" y="173"/>
                    <a:pt x="639" y="173"/>
                  </a:cubicBezTo>
                  <a:cubicBezTo>
                    <a:pt x="654" y="166"/>
                    <a:pt x="654" y="166"/>
                    <a:pt x="654" y="166"/>
                  </a:cubicBezTo>
                  <a:cubicBezTo>
                    <a:pt x="667" y="157"/>
                    <a:pt x="667" y="157"/>
                    <a:pt x="667" y="157"/>
                  </a:cubicBezTo>
                  <a:cubicBezTo>
                    <a:pt x="673" y="146"/>
                    <a:pt x="673" y="146"/>
                    <a:pt x="673" y="146"/>
                  </a:cubicBezTo>
                  <a:cubicBezTo>
                    <a:pt x="674" y="141"/>
                    <a:pt x="674" y="141"/>
                    <a:pt x="674" y="141"/>
                  </a:cubicBezTo>
                  <a:cubicBezTo>
                    <a:pt x="673" y="118"/>
                    <a:pt x="673" y="118"/>
                    <a:pt x="673" y="118"/>
                  </a:cubicBezTo>
                  <a:cubicBezTo>
                    <a:pt x="661" y="116"/>
                    <a:pt x="661" y="116"/>
                    <a:pt x="661" y="116"/>
                  </a:cubicBezTo>
                  <a:cubicBezTo>
                    <a:pt x="639" y="123"/>
                    <a:pt x="639" y="123"/>
                    <a:pt x="639" y="123"/>
                  </a:cubicBezTo>
                  <a:cubicBezTo>
                    <a:pt x="633" y="130"/>
                    <a:pt x="626" y="136"/>
                    <a:pt x="618" y="136"/>
                  </a:cubicBezTo>
                  <a:cubicBezTo>
                    <a:pt x="611" y="136"/>
                    <a:pt x="604" y="129"/>
                    <a:pt x="598" y="118"/>
                  </a:cubicBezTo>
                  <a:cubicBezTo>
                    <a:pt x="598" y="118"/>
                    <a:pt x="598" y="118"/>
                    <a:pt x="598" y="118"/>
                  </a:cubicBezTo>
                  <a:cubicBezTo>
                    <a:pt x="597" y="118"/>
                    <a:pt x="597" y="118"/>
                    <a:pt x="597" y="118"/>
                  </a:cubicBezTo>
                  <a:cubicBezTo>
                    <a:pt x="597" y="117"/>
                    <a:pt x="597" y="117"/>
                    <a:pt x="597" y="117"/>
                  </a:cubicBezTo>
                  <a:cubicBezTo>
                    <a:pt x="596" y="102"/>
                    <a:pt x="596" y="102"/>
                    <a:pt x="596" y="102"/>
                  </a:cubicBezTo>
                  <a:cubicBezTo>
                    <a:pt x="596" y="100"/>
                    <a:pt x="596" y="100"/>
                    <a:pt x="596" y="100"/>
                  </a:cubicBezTo>
                  <a:cubicBezTo>
                    <a:pt x="597" y="86"/>
                    <a:pt x="597" y="86"/>
                    <a:pt x="597" y="86"/>
                  </a:cubicBezTo>
                  <a:cubicBezTo>
                    <a:pt x="585" y="58"/>
                    <a:pt x="585" y="58"/>
                    <a:pt x="585" y="58"/>
                  </a:cubicBezTo>
                  <a:cubicBezTo>
                    <a:pt x="563" y="64"/>
                    <a:pt x="563" y="64"/>
                    <a:pt x="563" y="64"/>
                  </a:cubicBezTo>
                  <a:cubicBezTo>
                    <a:pt x="554" y="72"/>
                    <a:pt x="554" y="72"/>
                    <a:pt x="554" y="72"/>
                  </a:cubicBezTo>
                  <a:cubicBezTo>
                    <a:pt x="557" y="104"/>
                    <a:pt x="557" y="104"/>
                    <a:pt x="557" y="104"/>
                  </a:cubicBezTo>
                  <a:cubicBezTo>
                    <a:pt x="522" y="88"/>
                    <a:pt x="522" y="88"/>
                    <a:pt x="522" y="88"/>
                  </a:cubicBezTo>
                  <a:cubicBezTo>
                    <a:pt x="531" y="107"/>
                    <a:pt x="531" y="107"/>
                    <a:pt x="531" y="107"/>
                  </a:cubicBezTo>
                  <a:cubicBezTo>
                    <a:pt x="532" y="108"/>
                    <a:pt x="532" y="108"/>
                    <a:pt x="532" y="108"/>
                  </a:cubicBezTo>
                  <a:cubicBezTo>
                    <a:pt x="532" y="110"/>
                    <a:pt x="532" y="110"/>
                    <a:pt x="532" y="110"/>
                  </a:cubicBezTo>
                  <a:cubicBezTo>
                    <a:pt x="528" y="131"/>
                    <a:pt x="528" y="131"/>
                    <a:pt x="528" y="131"/>
                  </a:cubicBezTo>
                  <a:cubicBezTo>
                    <a:pt x="528" y="134"/>
                    <a:pt x="528" y="134"/>
                    <a:pt x="528" y="134"/>
                  </a:cubicBezTo>
                  <a:cubicBezTo>
                    <a:pt x="527" y="134"/>
                    <a:pt x="527" y="134"/>
                    <a:pt x="527" y="134"/>
                  </a:cubicBezTo>
                  <a:cubicBezTo>
                    <a:pt x="507" y="162"/>
                    <a:pt x="507" y="162"/>
                    <a:pt x="507" y="162"/>
                  </a:cubicBezTo>
                  <a:cubicBezTo>
                    <a:pt x="507" y="162"/>
                    <a:pt x="507" y="162"/>
                    <a:pt x="507" y="162"/>
                  </a:cubicBezTo>
                  <a:cubicBezTo>
                    <a:pt x="475" y="182"/>
                    <a:pt x="475" y="182"/>
                    <a:pt x="475" y="182"/>
                  </a:cubicBezTo>
                  <a:cubicBezTo>
                    <a:pt x="471" y="201"/>
                    <a:pt x="471" y="201"/>
                    <a:pt x="471" y="201"/>
                  </a:cubicBezTo>
                  <a:cubicBezTo>
                    <a:pt x="470" y="204"/>
                    <a:pt x="475" y="213"/>
                    <a:pt x="480" y="223"/>
                  </a:cubicBezTo>
                  <a:cubicBezTo>
                    <a:pt x="481" y="224"/>
                    <a:pt x="481" y="224"/>
                    <a:pt x="481" y="224"/>
                  </a:cubicBezTo>
                  <a:cubicBezTo>
                    <a:pt x="481" y="225"/>
                    <a:pt x="481" y="225"/>
                    <a:pt x="481" y="225"/>
                  </a:cubicBezTo>
                  <a:cubicBezTo>
                    <a:pt x="483" y="253"/>
                    <a:pt x="483" y="253"/>
                    <a:pt x="483" y="253"/>
                  </a:cubicBezTo>
                  <a:cubicBezTo>
                    <a:pt x="483" y="256"/>
                    <a:pt x="483" y="256"/>
                    <a:pt x="483" y="256"/>
                  </a:cubicBezTo>
                  <a:cubicBezTo>
                    <a:pt x="482" y="257"/>
                    <a:pt x="482" y="257"/>
                    <a:pt x="482" y="257"/>
                  </a:cubicBezTo>
                  <a:cubicBezTo>
                    <a:pt x="469" y="274"/>
                    <a:pt x="469" y="274"/>
                    <a:pt x="469" y="274"/>
                  </a:cubicBezTo>
                  <a:cubicBezTo>
                    <a:pt x="469" y="274"/>
                    <a:pt x="469" y="274"/>
                    <a:pt x="469" y="274"/>
                  </a:cubicBezTo>
                  <a:cubicBezTo>
                    <a:pt x="468" y="275"/>
                    <a:pt x="468" y="275"/>
                    <a:pt x="468" y="275"/>
                  </a:cubicBezTo>
                  <a:cubicBezTo>
                    <a:pt x="467" y="275"/>
                    <a:pt x="467" y="275"/>
                    <a:pt x="467" y="275"/>
                  </a:cubicBezTo>
                  <a:cubicBezTo>
                    <a:pt x="458" y="281"/>
                    <a:pt x="458" y="281"/>
                    <a:pt x="458" y="281"/>
                  </a:cubicBezTo>
                  <a:cubicBezTo>
                    <a:pt x="457" y="281"/>
                    <a:pt x="457" y="281"/>
                    <a:pt x="457" y="281"/>
                  </a:cubicBezTo>
                  <a:cubicBezTo>
                    <a:pt x="456" y="281"/>
                    <a:pt x="456" y="281"/>
                    <a:pt x="456" y="281"/>
                  </a:cubicBezTo>
                  <a:cubicBezTo>
                    <a:pt x="455" y="281"/>
                    <a:pt x="455" y="281"/>
                    <a:pt x="455" y="281"/>
                  </a:cubicBezTo>
                  <a:cubicBezTo>
                    <a:pt x="454" y="281"/>
                    <a:pt x="454" y="281"/>
                    <a:pt x="454" y="281"/>
                  </a:cubicBezTo>
                  <a:cubicBezTo>
                    <a:pt x="429" y="276"/>
                    <a:pt x="429" y="276"/>
                    <a:pt x="429" y="276"/>
                  </a:cubicBezTo>
                  <a:cubicBezTo>
                    <a:pt x="425" y="276"/>
                    <a:pt x="420" y="278"/>
                    <a:pt x="415" y="282"/>
                  </a:cubicBezTo>
                  <a:cubicBezTo>
                    <a:pt x="404" y="294"/>
                    <a:pt x="404" y="294"/>
                    <a:pt x="404" y="294"/>
                  </a:cubicBezTo>
                  <a:cubicBezTo>
                    <a:pt x="395" y="305"/>
                    <a:pt x="395" y="305"/>
                    <a:pt x="395" y="305"/>
                  </a:cubicBezTo>
                  <a:cubicBezTo>
                    <a:pt x="390" y="314"/>
                    <a:pt x="383" y="316"/>
                    <a:pt x="371" y="314"/>
                  </a:cubicBezTo>
                  <a:cubicBezTo>
                    <a:pt x="364" y="313"/>
                    <a:pt x="362" y="306"/>
                    <a:pt x="364" y="296"/>
                  </a:cubicBezTo>
                  <a:cubicBezTo>
                    <a:pt x="364" y="289"/>
                    <a:pt x="364" y="289"/>
                    <a:pt x="364" y="289"/>
                  </a:cubicBezTo>
                  <a:cubicBezTo>
                    <a:pt x="363" y="281"/>
                    <a:pt x="363" y="281"/>
                    <a:pt x="363" y="281"/>
                  </a:cubicBezTo>
                  <a:cubicBezTo>
                    <a:pt x="359" y="287"/>
                    <a:pt x="359" y="287"/>
                    <a:pt x="359" y="287"/>
                  </a:cubicBezTo>
                  <a:cubicBezTo>
                    <a:pt x="355" y="291"/>
                    <a:pt x="352" y="292"/>
                    <a:pt x="348" y="292"/>
                  </a:cubicBezTo>
                  <a:cubicBezTo>
                    <a:pt x="344" y="291"/>
                    <a:pt x="341" y="287"/>
                    <a:pt x="339" y="279"/>
                  </a:cubicBezTo>
                  <a:cubicBezTo>
                    <a:pt x="339" y="278"/>
                    <a:pt x="339" y="278"/>
                    <a:pt x="339" y="278"/>
                  </a:cubicBezTo>
                  <a:cubicBezTo>
                    <a:pt x="336" y="254"/>
                    <a:pt x="336" y="254"/>
                    <a:pt x="336" y="254"/>
                  </a:cubicBezTo>
                  <a:cubicBezTo>
                    <a:pt x="331" y="231"/>
                    <a:pt x="331" y="231"/>
                    <a:pt x="331" y="231"/>
                  </a:cubicBezTo>
                  <a:cubicBezTo>
                    <a:pt x="321" y="220"/>
                    <a:pt x="321" y="220"/>
                    <a:pt x="321" y="220"/>
                  </a:cubicBezTo>
                  <a:cubicBezTo>
                    <a:pt x="321" y="220"/>
                    <a:pt x="321" y="220"/>
                    <a:pt x="321" y="220"/>
                  </a:cubicBezTo>
                  <a:cubicBezTo>
                    <a:pt x="320" y="219"/>
                    <a:pt x="320" y="219"/>
                    <a:pt x="320" y="219"/>
                  </a:cubicBezTo>
                  <a:cubicBezTo>
                    <a:pt x="297" y="168"/>
                    <a:pt x="297" y="168"/>
                    <a:pt x="297" y="168"/>
                  </a:cubicBezTo>
                  <a:cubicBezTo>
                    <a:pt x="296" y="167"/>
                    <a:pt x="296" y="167"/>
                    <a:pt x="296" y="167"/>
                  </a:cubicBezTo>
                  <a:cubicBezTo>
                    <a:pt x="290" y="153"/>
                    <a:pt x="290" y="153"/>
                    <a:pt x="290" y="153"/>
                  </a:cubicBezTo>
                  <a:cubicBezTo>
                    <a:pt x="290" y="152"/>
                    <a:pt x="290" y="152"/>
                    <a:pt x="290" y="152"/>
                  </a:cubicBezTo>
                  <a:cubicBezTo>
                    <a:pt x="289" y="152"/>
                    <a:pt x="289" y="152"/>
                    <a:pt x="289" y="152"/>
                  </a:cubicBezTo>
                  <a:cubicBezTo>
                    <a:pt x="289" y="150"/>
                    <a:pt x="289" y="150"/>
                    <a:pt x="289" y="150"/>
                  </a:cubicBezTo>
                  <a:cubicBezTo>
                    <a:pt x="285" y="123"/>
                    <a:pt x="285" y="123"/>
                    <a:pt x="285" y="123"/>
                  </a:cubicBezTo>
                  <a:cubicBezTo>
                    <a:pt x="282" y="119"/>
                    <a:pt x="282" y="119"/>
                    <a:pt x="282" y="119"/>
                  </a:cubicBezTo>
                  <a:cubicBezTo>
                    <a:pt x="277" y="122"/>
                    <a:pt x="277" y="122"/>
                    <a:pt x="277" y="122"/>
                  </a:cubicBezTo>
                  <a:cubicBezTo>
                    <a:pt x="270" y="130"/>
                    <a:pt x="265" y="136"/>
                    <a:pt x="263" y="136"/>
                  </a:cubicBezTo>
                  <a:cubicBezTo>
                    <a:pt x="259" y="136"/>
                    <a:pt x="254" y="131"/>
                    <a:pt x="246" y="125"/>
                  </a:cubicBezTo>
                  <a:cubicBezTo>
                    <a:pt x="230" y="118"/>
                    <a:pt x="230" y="118"/>
                    <a:pt x="230" y="118"/>
                  </a:cubicBezTo>
                  <a:cubicBezTo>
                    <a:pt x="228" y="117"/>
                    <a:pt x="228" y="117"/>
                    <a:pt x="228" y="117"/>
                  </a:cubicBezTo>
                  <a:cubicBezTo>
                    <a:pt x="227" y="116"/>
                    <a:pt x="227" y="116"/>
                    <a:pt x="227" y="116"/>
                  </a:cubicBezTo>
                  <a:cubicBezTo>
                    <a:pt x="227" y="115"/>
                    <a:pt x="227" y="115"/>
                    <a:pt x="227" y="115"/>
                  </a:cubicBezTo>
                  <a:cubicBezTo>
                    <a:pt x="226" y="112"/>
                    <a:pt x="226" y="112"/>
                    <a:pt x="226" y="112"/>
                  </a:cubicBezTo>
                  <a:cubicBezTo>
                    <a:pt x="225" y="91"/>
                    <a:pt x="225" y="91"/>
                    <a:pt x="225" y="91"/>
                  </a:cubicBezTo>
                  <a:cubicBezTo>
                    <a:pt x="225" y="91"/>
                    <a:pt x="225" y="91"/>
                    <a:pt x="225" y="91"/>
                  </a:cubicBezTo>
                  <a:cubicBezTo>
                    <a:pt x="221" y="76"/>
                    <a:pt x="221" y="76"/>
                    <a:pt x="221" y="76"/>
                  </a:cubicBezTo>
                  <a:cubicBezTo>
                    <a:pt x="213" y="54"/>
                    <a:pt x="213" y="54"/>
                    <a:pt x="213" y="54"/>
                  </a:cubicBezTo>
                  <a:cubicBezTo>
                    <a:pt x="204" y="54"/>
                    <a:pt x="204" y="54"/>
                    <a:pt x="204" y="54"/>
                  </a:cubicBezTo>
                  <a:cubicBezTo>
                    <a:pt x="206" y="63"/>
                    <a:pt x="204" y="70"/>
                    <a:pt x="202" y="76"/>
                  </a:cubicBezTo>
                  <a:cubicBezTo>
                    <a:pt x="200" y="82"/>
                    <a:pt x="196" y="86"/>
                    <a:pt x="190" y="91"/>
                  </a:cubicBezTo>
                  <a:cubicBezTo>
                    <a:pt x="188" y="99"/>
                    <a:pt x="184" y="104"/>
                    <a:pt x="180" y="108"/>
                  </a:cubicBezTo>
                  <a:cubicBezTo>
                    <a:pt x="174" y="115"/>
                    <a:pt x="169" y="115"/>
                    <a:pt x="162" y="110"/>
                  </a:cubicBezTo>
                  <a:cubicBezTo>
                    <a:pt x="159" y="109"/>
                    <a:pt x="159" y="109"/>
                    <a:pt x="159" y="109"/>
                  </a:cubicBezTo>
                  <a:cubicBezTo>
                    <a:pt x="153" y="107"/>
                    <a:pt x="152" y="100"/>
                    <a:pt x="153" y="86"/>
                  </a:cubicBezTo>
                  <a:cubicBezTo>
                    <a:pt x="153" y="81"/>
                    <a:pt x="153" y="81"/>
                    <a:pt x="153" y="81"/>
                  </a:cubicBezTo>
                  <a:cubicBezTo>
                    <a:pt x="139" y="72"/>
                    <a:pt x="139" y="72"/>
                    <a:pt x="139" y="72"/>
                  </a:cubicBezTo>
                  <a:cubicBezTo>
                    <a:pt x="134" y="70"/>
                    <a:pt x="131" y="64"/>
                    <a:pt x="130" y="54"/>
                  </a:cubicBezTo>
                  <a:cubicBezTo>
                    <a:pt x="135" y="7"/>
                    <a:pt x="135" y="7"/>
                    <a:pt x="135" y="7"/>
                  </a:cubicBezTo>
                  <a:cubicBezTo>
                    <a:pt x="133" y="0"/>
                    <a:pt x="133" y="0"/>
                    <a:pt x="133" y="0"/>
                  </a:cubicBezTo>
                  <a:cubicBezTo>
                    <a:pt x="116" y="19"/>
                    <a:pt x="116" y="19"/>
                    <a:pt x="116" y="19"/>
                  </a:cubicBezTo>
                  <a:cubicBezTo>
                    <a:pt x="104" y="27"/>
                    <a:pt x="104" y="27"/>
                    <a:pt x="104" y="27"/>
                  </a:cubicBezTo>
                  <a:cubicBezTo>
                    <a:pt x="101" y="34"/>
                    <a:pt x="101" y="34"/>
                    <a:pt x="101" y="34"/>
                  </a:cubicBezTo>
                  <a:cubicBezTo>
                    <a:pt x="105" y="44"/>
                    <a:pt x="107" y="51"/>
                    <a:pt x="107" y="57"/>
                  </a:cubicBezTo>
                  <a:cubicBezTo>
                    <a:pt x="107" y="67"/>
                    <a:pt x="102" y="76"/>
                    <a:pt x="93" y="79"/>
                  </a:cubicBezTo>
                  <a:cubicBezTo>
                    <a:pt x="74" y="86"/>
                    <a:pt x="74" y="86"/>
                    <a:pt x="74" y="86"/>
                  </a:cubicBezTo>
                  <a:cubicBezTo>
                    <a:pt x="68" y="89"/>
                    <a:pt x="68" y="89"/>
                    <a:pt x="68" y="89"/>
                  </a:cubicBezTo>
                  <a:cubicBezTo>
                    <a:pt x="67" y="97"/>
                    <a:pt x="67" y="97"/>
                    <a:pt x="67" y="97"/>
                  </a:cubicBezTo>
                  <a:cubicBezTo>
                    <a:pt x="67" y="126"/>
                    <a:pt x="67" y="126"/>
                    <a:pt x="67" y="126"/>
                  </a:cubicBezTo>
                  <a:cubicBezTo>
                    <a:pt x="68" y="136"/>
                    <a:pt x="69" y="141"/>
                    <a:pt x="73" y="141"/>
                  </a:cubicBezTo>
                  <a:cubicBezTo>
                    <a:pt x="79" y="144"/>
                    <a:pt x="86" y="144"/>
                    <a:pt x="93" y="139"/>
                  </a:cubicBezTo>
                  <a:cubicBezTo>
                    <a:pt x="99" y="136"/>
                    <a:pt x="99" y="136"/>
                    <a:pt x="99" y="136"/>
                  </a:cubicBezTo>
                  <a:cubicBezTo>
                    <a:pt x="119" y="182"/>
                    <a:pt x="119" y="182"/>
                    <a:pt x="119" y="182"/>
                  </a:cubicBezTo>
                  <a:cubicBezTo>
                    <a:pt x="119" y="183"/>
                    <a:pt x="119" y="183"/>
                    <a:pt x="119" y="183"/>
                  </a:cubicBezTo>
                  <a:cubicBezTo>
                    <a:pt x="119" y="183"/>
                    <a:pt x="119" y="183"/>
                    <a:pt x="119" y="183"/>
                  </a:cubicBezTo>
                  <a:cubicBezTo>
                    <a:pt x="119" y="185"/>
                    <a:pt x="119" y="185"/>
                    <a:pt x="119" y="185"/>
                  </a:cubicBezTo>
                  <a:cubicBezTo>
                    <a:pt x="112" y="269"/>
                    <a:pt x="104" y="316"/>
                    <a:pt x="95" y="329"/>
                  </a:cubicBezTo>
                  <a:cubicBezTo>
                    <a:pt x="90" y="333"/>
                    <a:pt x="87" y="335"/>
                    <a:pt x="81" y="336"/>
                  </a:cubicBezTo>
                  <a:cubicBezTo>
                    <a:pt x="74" y="336"/>
                    <a:pt x="68" y="335"/>
                    <a:pt x="61" y="331"/>
                  </a:cubicBezTo>
                  <a:cubicBezTo>
                    <a:pt x="34" y="386"/>
                    <a:pt x="16" y="414"/>
                    <a:pt x="7" y="419"/>
                  </a:cubicBezTo>
                  <a:cubicBezTo>
                    <a:pt x="8" y="419"/>
                    <a:pt x="8" y="419"/>
                    <a:pt x="8" y="419"/>
                  </a:cubicBezTo>
                  <a:cubicBezTo>
                    <a:pt x="4" y="420"/>
                    <a:pt x="2" y="433"/>
                    <a:pt x="3" y="458"/>
                  </a:cubicBezTo>
                  <a:cubicBezTo>
                    <a:pt x="9" y="463"/>
                    <a:pt x="9" y="463"/>
                    <a:pt x="9" y="463"/>
                  </a:cubicBezTo>
                  <a:cubicBezTo>
                    <a:pt x="11" y="465"/>
                    <a:pt x="11" y="465"/>
                    <a:pt x="11" y="465"/>
                  </a:cubicBezTo>
                  <a:cubicBezTo>
                    <a:pt x="13" y="467"/>
                    <a:pt x="13" y="467"/>
                    <a:pt x="13" y="467"/>
                  </a:cubicBezTo>
                  <a:lnTo>
                    <a:pt x="4" y="479"/>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 name="Freeform 13"/>
            <p:cNvSpPr>
              <a:spLocks/>
            </p:cNvSpPr>
            <p:nvPr/>
          </p:nvSpPr>
          <p:spPr bwMode="auto">
            <a:xfrm>
              <a:off x="3671521" y="4957952"/>
              <a:ext cx="629831" cy="545763"/>
            </a:xfrm>
            <a:custGeom>
              <a:avLst/>
              <a:gdLst>
                <a:gd name="T0" fmla="*/ 377 w 506"/>
                <a:gd name="T1" fmla="*/ 20 h 438"/>
                <a:gd name="T2" fmla="*/ 346 w 506"/>
                <a:gd name="T3" fmla="*/ 26 h 438"/>
                <a:gd name="T4" fmla="*/ 342 w 506"/>
                <a:gd name="T5" fmla="*/ 1 h 438"/>
                <a:gd name="T6" fmla="*/ 331 w 506"/>
                <a:gd name="T7" fmla="*/ 26 h 438"/>
                <a:gd name="T8" fmla="*/ 314 w 506"/>
                <a:gd name="T9" fmla="*/ 47 h 438"/>
                <a:gd name="T10" fmla="*/ 285 w 506"/>
                <a:gd name="T11" fmla="*/ 46 h 438"/>
                <a:gd name="T12" fmla="*/ 280 w 506"/>
                <a:gd name="T13" fmla="*/ 66 h 438"/>
                <a:gd name="T14" fmla="*/ 250 w 506"/>
                <a:gd name="T15" fmla="*/ 74 h 438"/>
                <a:gd name="T16" fmla="*/ 239 w 506"/>
                <a:gd name="T17" fmla="*/ 80 h 438"/>
                <a:gd name="T18" fmla="*/ 212 w 506"/>
                <a:gd name="T19" fmla="*/ 70 h 438"/>
                <a:gd name="T20" fmla="*/ 194 w 506"/>
                <a:gd name="T21" fmla="*/ 63 h 438"/>
                <a:gd name="T22" fmla="*/ 223 w 506"/>
                <a:gd name="T23" fmla="*/ 107 h 438"/>
                <a:gd name="T24" fmla="*/ 238 w 506"/>
                <a:gd name="T25" fmla="*/ 121 h 438"/>
                <a:gd name="T26" fmla="*/ 232 w 506"/>
                <a:gd name="T27" fmla="*/ 146 h 438"/>
                <a:gd name="T28" fmla="*/ 184 w 506"/>
                <a:gd name="T29" fmla="*/ 170 h 438"/>
                <a:gd name="T30" fmla="*/ 165 w 506"/>
                <a:gd name="T31" fmla="*/ 172 h 438"/>
                <a:gd name="T32" fmla="*/ 146 w 506"/>
                <a:gd name="T33" fmla="*/ 167 h 438"/>
                <a:gd name="T34" fmla="*/ 124 w 506"/>
                <a:gd name="T35" fmla="*/ 188 h 438"/>
                <a:gd name="T36" fmla="*/ 103 w 506"/>
                <a:gd name="T37" fmla="*/ 196 h 438"/>
                <a:gd name="T38" fmla="*/ 21 w 506"/>
                <a:gd name="T39" fmla="*/ 195 h 438"/>
                <a:gd name="T40" fmla="*/ 13 w 506"/>
                <a:gd name="T41" fmla="*/ 253 h 438"/>
                <a:gd name="T42" fmla="*/ 29 w 506"/>
                <a:gd name="T43" fmla="*/ 264 h 438"/>
                <a:gd name="T44" fmla="*/ 40 w 506"/>
                <a:gd name="T45" fmla="*/ 251 h 438"/>
                <a:gd name="T46" fmla="*/ 74 w 506"/>
                <a:gd name="T47" fmla="*/ 254 h 438"/>
                <a:gd name="T48" fmla="*/ 82 w 506"/>
                <a:gd name="T49" fmla="*/ 311 h 438"/>
                <a:gd name="T50" fmla="*/ 70 w 506"/>
                <a:gd name="T51" fmla="*/ 343 h 438"/>
                <a:gd name="T52" fmla="*/ 100 w 506"/>
                <a:gd name="T53" fmla="*/ 393 h 438"/>
                <a:gd name="T54" fmla="*/ 87 w 506"/>
                <a:gd name="T55" fmla="*/ 438 h 438"/>
                <a:gd name="T56" fmla="*/ 122 w 506"/>
                <a:gd name="T57" fmla="*/ 421 h 438"/>
                <a:gd name="T58" fmla="*/ 146 w 506"/>
                <a:gd name="T59" fmla="*/ 424 h 438"/>
                <a:gd name="T60" fmla="*/ 223 w 506"/>
                <a:gd name="T61" fmla="*/ 423 h 438"/>
                <a:gd name="T62" fmla="*/ 261 w 506"/>
                <a:gd name="T63" fmla="*/ 398 h 438"/>
                <a:gd name="T64" fmla="*/ 303 w 506"/>
                <a:gd name="T65" fmla="*/ 362 h 438"/>
                <a:gd name="T66" fmla="*/ 329 w 506"/>
                <a:gd name="T67" fmla="*/ 374 h 438"/>
                <a:gd name="T68" fmla="*/ 363 w 506"/>
                <a:gd name="T69" fmla="*/ 387 h 438"/>
                <a:gd name="T70" fmla="*/ 387 w 506"/>
                <a:gd name="T71" fmla="*/ 395 h 438"/>
                <a:gd name="T72" fmla="*/ 391 w 506"/>
                <a:gd name="T73" fmla="*/ 382 h 438"/>
                <a:gd name="T74" fmla="*/ 400 w 506"/>
                <a:gd name="T75" fmla="*/ 375 h 438"/>
                <a:gd name="T76" fmla="*/ 416 w 506"/>
                <a:gd name="T77" fmla="*/ 364 h 438"/>
                <a:gd name="T78" fmla="*/ 458 w 506"/>
                <a:gd name="T79" fmla="*/ 335 h 438"/>
                <a:gd name="T80" fmla="*/ 464 w 506"/>
                <a:gd name="T81" fmla="*/ 327 h 438"/>
                <a:gd name="T82" fmla="*/ 484 w 506"/>
                <a:gd name="T83" fmla="*/ 322 h 438"/>
                <a:gd name="T84" fmla="*/ 501 w 506"/>
                <a:gd name="T85" fmla="*/ 312 h 438"/>
                <a:gd name="T86" fmla="*/ 491 w 506"/>
                <a:gd name="T87" fmla="*/ 272 h 438"/>
                <a:gd name="T88" fmla="*/ 496 w 506"/>
                <a:gd name="T89" fmla="*/ 248 h 438"/>
                <a:gd name="T90" fmla="*/ 459 w 506"/>
                <a:gd name="T91" fmla="*/ 219 h 438"/>
                <a:gd name="T92" fmla="*/ 493 w 506"/>
                <a:gd name="T93" fmla="*/ 91 h 438"/>
                <a:gd name="T94" fmla="*/ 472 w 506"/>
                <a:gd name="T95" fmla="*/ 100 h 438"/>
                <a:gd name="T96" fmla="*/ 445 w 506"/>
                <a:gd name="T97" fmla="*/ 101 h 438"/>
                <a:gd name="T98" fmla="*/ 441 w 506"/>
                <a:gd name="T99" fmla="*/ 91 h 438"/>
                <a:gd name="T100" fmla="*/ 438 w 506"/>
                <a:gd name="T101" fmla="*/ 84 h 438"/>
                <a:gd name="T102" fmla="*/ 414 w 506"/>
                <a:gd name="T103" fmla="*/ 53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06" h="438">
                  <a:moveTo>
                    <a:pt x="398" y="8"/>
                  </a:moveTo>
                  <a:cubicBezTo>
                    <a:pt x="390" y="5"/>
                    <a:pt x="390" y="5"/>
                    <a:pt x="390" y="5"/>
                  </a:cubicBezTo>
                  <a:cubicBezTo>
                    <a:pt x="382" y="10"/>
                    <a:pt x="382" y="10"/>
                    <a:pt x="382" y="10"/>
                  </a:cubicBezTo>
                  <a:cubicBezTo>
                    <a:pt x="377" y="20"/>
                    <a:pt x="377" y="20"/>
                    <a:pt x="377" y="20"/>
                  </a:cubicBezTo>
                  <a:cubicBezTo>
                    <a:pt x="372" y="29"/>
                    <a:pt x="368" y="35"/>
                    <a:pt x="361" y="35"/>
                  </a:cubicBezTo>
                  <a:cubicBezTo>
                    <a:pt x="357" y="35"/>
                    <a:pt x="351" y="32"/>
                    <a:pt x="348" y="28"/>
                  </a:cubicBezTo>
                  <a:cubicBezTo>
                    <a:pt x="347" y="27"/>
                    <a:pt x="347" y="27"/>
                    <a:pt x="347" y="27"/>
                  </a:cubicBezTo>
                  <a:cubicBezTo>
                    <a:pt x="346" y="26"/>
                    <a:pt x="346" y="26"/>
                    <a:pt x="346" y="26"/>
                  </a:cubicBezTo>
                  <a:cubicBezTo>
                    <a:pt x="346" y="26"/>
                    <a:pt x="346" y="26"/>
                    <a:pt x="346" y="26"/>
                  </a:cubicBezTo>
                  <a:cubicBezTo>
                    <a:pt x="343" y="16"/>
                    <a:pt x="343" y="16"/>
                    <a:pt x="343" y="16"/>
                  </a:cubicBezTo>
                  <a:cubicBezTo>
                    <a:pt x="343" y="15"/>
                    <a:pt x="343" y="15"/>
                    <a:pt x="343" y="15"/>
                  </a:cubicBezTo>
                  <a:cubicBezTo>
                    <a:pt x="342" y="1"/>
                    <a:pt x="342" y="1"/>
                    <a:pt x="342" y="1"/>
                  </a:cubicBezTo>
                  <a:cubicBezTo>
                    <a:pt x="335" y="0"/>
                    <a:pt x="335" y="0"/>
                    <a:pt x="335" y="0"/>
                  </a:cubicBezTo>
                  <a:cubicBezTo>
                    <a:pt x="334" y="1"/>
                    <a:pt x="334" y="1"/>
                    <a:pt x="334" y="1"/>
                  </a:cubicBezTo>
                  <a:cubicBezTo>
                    <a:pt x="331" y="12"/>
                    <a:pt x="331" y="12"/>
                    <a:pt x="331" y="12"/>
                  </a:cubicBezTo>
                  <a:cubicBezTo>
                    <a:pt x="331" y="26"/>
                    <a:pt x="331" y="26"/>
                    <a:pt x="331" y="26"/>
                  </a:cubicBezTo>
                  <a:cubicBezTo>
                    <a:pt x="330" y="27"/>
                    <a:pt x="330" y="27"/>
                    <a:pt x="330" y="27"/>
                  </a:cubicBezTo>
                  <a:cubicBezTo>
                    <a:pt x="329" y="28"/>
                    <a:pt x="329" y="28"/>
                    <a:pt x="329" y="28"/>
                  </a:cubicBezTo>
                  <a:cubicBezTo>
                    <a:pt x="316" y="45"/>
                    <a:pt x="316" y="45"/>
                    <a:pt x="316" y="45"/>
                  </a:cubicBezTo>
                  <a:cubicBezTo>
                    <a:pt x="314" y="47"/>
                    <a:pt x="314" y="47"/>
                    <a:pt x="314" y="47"/>
                  </a:cubicBezTo>
                  <a:cubicBezTo>
                    <a:pt x="312" y="47"/>
                    <a:pt x="312" y="47"/>
                    <a:pt x="312" y="47"/>
                  </a:cubicBezTo>
                  <a:cubicBezTo>
                    <a:pt x="287" y="45"/>
                    <a:pt x="287" y="45"/>
                    <a:pt x="287" y="45"/>
                  </a:cubicBezTo>
                  <a:cubicBezTo>
                    <a:pt x="285" y="45"/>
                    <a:pt x="285" y="45"/>
                    <a:pt x="285" y="45"/>
                  </a:cubicBezTo>
                  <a:cubicBezTo>
                    <a:pt x="285" y="46"/>
                    <a:pt x="285" y="46"/>
                    <a:pt x="285" y="46"/>
                  </a:cubicBezTo>
                  <a:cubicBezTo>
                    <a:pt x="285" y="46"/>
                    <a:pt x="285" y="46"/>
                    <a:pt x="285" y="46"/>
                  </a:cubicBezTo>
                  <a:cubicBezTo>
                    <a:pt x="285" y="47"/>
                    <a:pt x="285" y="47"/>
                    <a:pt x="285" y="47"/>
                  </a:cubicBezTo>
                  <a:cubicBezTo>
                    <a:pt x="276" y="59"/>
                    <a:pt x="276" y="59"/>
                    <a:pt x="276" y="59"/>
                  </a:cubicBezTo>
                  <a:cubicBezTo>
                    <a:pt x="280" y="66"/>
                    <a:pt x="280" y="66"/>
                    <a:pt x="280" y="66"/>
                  </a:cubicBezTo>
                  <a:cubicBezTo>
                    <a:pt x="281" y="66"/>
                    <a:pt x="281" y="66"/>
                    <a:pt x="281" y="66"/>
                  </a:cubicBezTo>
                  <a:cubicBezTo>
                    <a:pt x="273" y="78"/>
                    <a:pt x="273" y="78"/>
                    <a:pt x="273" y="78"/>
                  </a:cubicBezTo>
                  <a:cubicBezTo>
                    <a:pt x="250" y="78"/>
                    <a:pt x="250" y="78"/>
                    <a:pt x="250" y="78"/>
                  </a:cubicBezTo>
                  <a:cubicBezTo>
                    <a:pt x="250" y="74"/>
                    <a:pt x="250" y="74"/>
                    <a:pt x="250" y="74"/>
                  </a:cubicBezTo>
                  <a:cubicBezTo>
                    <a:pt x="248" y="72"/>
                    <a:pt x="248" y="72"/>
                    <a:pt x="248" y="72"/>
                  </a:cubicBezTo>
                  <a:cubicBezTo>
                    <a:pt x="245" y="70"/>
                    <a:pt x="245" y="70"/>
                    <a:pt x="245" y="70"/>
                  </a:cubicBezTo>
                  <a:cubicBezTo>
                    <a:pt x="241" y="77"/>
                    <a:pt x="241" y="77"/>
                    <a:pt x="241" y="77"/>
                  </a:cubicBezTo>
                  <a:cubicBezTo>
                    <a:pt x="239" y="80"/>
                    <a:pt x="239" y="80"/>
                    <a:pt x="239" y="80"/>
                  </a:cubicBezTo>
                  <a:cubicBezTo>
                    <a:pt x="224" y="80"/>
                    <a:pt x="224" y="80"/>
                    <a:pt x="224" y="80"/>
                  </a:cubicBezTo>
                  <a:cubicBezTo>
                    <a:pt x="223" y="79"/>
                    <a:pt x="223" y="79"/>
                    <a:pt x="223" y="79"/>
                  </a:cubicBezTo>
                  <a:cubicBezTo>
                    <a:pt x="213" y="72"/>
                    <a:pt x="213" y="72"/>
                    <a:pt x="213" y="72"/>
                  </a:cubicBezTo>
                  <a:cubicBezTo>
                    <a:pt x="212" y="70"/>
                    <a:pt x="212" y="70"/>
                    <a:pt x="212" y="70"/>
                  </a:cubicBezTo>
                  <a:cubicBezTo>
                    <a:pt x="212" y="69"/>
                    <a:pt x="212" y="69"/>
                    <a:pt x="212" y="69"/>
                  </a:cubicBezTo>
                  <a:cubicBezTo>
                    <a:pt x="211" y="69"/>
                    <a:pt x="211" y="69"/>
                    <a:pt x="211" y="69"/>
                  </a:cubicBezTo>
                  <a:cubicBezTo>
                    <a:pt x="211" y="66"/>
                    <a:pt x="211" y="66"/>
                    <a:pt x="211" y="66"/>
                  </a:cubicBezTo>
                  <a:cubicBezTo>
                    <a:pt x="194" y="63"/>
                    <a:pt x="194" y="63"/>
                    <a:pt x="194" y="63"/>
                  </a:cubicBezTo>
                  <a:cubicBezTo>
                    <a:pt x="181" y="69"/>
                    <a:pt x="181" y="69"/>
                    <a:pt x="181" y="69"/>
                  </a:cubicBezTo>
                  <a:cubicBezTo>
                    <a:pt x="174" y="74"/>
                    <a:pt x="174" y="74"/>
                    <a:pt x="174" y="74"/>
                  </a:cubicBezTo>
                  <a:cubicBezTo>
                    <a:pt x="195" y="98"/>
                    <a:pt x="195" y="98"/>
                    <a:pt x="195" y="98"/>
                  </a:cubicBezTo>
                  <a:cubicBezTo>
                    <a:pt x="223" y="107"/>
                    <a:pt x="223" y="107"/>
                    <a:pt x="223" y="107"/>
                  </a:cubicBezTo>
                  <a:cubicBezTo>
                    <a:pt x="224" y="108"/>
                    <a:pt x="224" y="108"/>
                    <a:pt x="224" y="108"/>
                  </a:cubicBezTo>
                  <a:cubicBezTo>
                    <a:pt x="224" y="108"/>
                    <a:pt x="224" y="108"/>
                    <a:pt x="224" y="108"/>
                  </a:cubicBezTo>
                  <a:cubicBezTo>
                    <a:pt x="225" y="109"/>
                    <a:pt x="225" y="109"/>
                    <a:pt x="225" y="109"/>
                  </a:cubicBezTo>
                  <a:cubicBezTo>
                    <a:pt x="238" y="121"/>
                    <a:pt x="238" y="121"/>
                    <a:pt x="238" y="121"/>
                  </a:cubicBezTo>
                  <a:cubicBezTo>
                    <a:pt x="233" y="142"/>
                    <a:pt x="233" y="142"/>
                    <a:pt x="233" y="142"/>
                  </a:cubicBezTo>
                  <a:cubicBezTo>
                    <a:pt x="233" y="142"/>
                    <a:pt x="233" y="142"/>
                    <a:pt x="233" y="142"/>
                  </a:cubicBezTo>
                  <a:cubicBezTo>
                    <a:pt x="233" y="146"/>
                    <a:pt x="233" y="146"/>
                    <a:pt x="233" y="146"/>
                  </a:cubicBezTo>
                  <a:cubicBezTo>
                    <a:pt x="232" y="146"/>
                    <a:pt x="232" y="146"/>
                    <a:pt x="232" y="146"/>
                  </a:cubicBezTo>
                  <a:cubicBezTo>
                    <a:pt x="214" y="160"/>
                    <a:pt x="214" y="160"/>
                    <a:pt x="214" y="160"/>
                  </a:cubicBezTo>
                  <a:cubicBezTo>
                    <a:pt x="214" y="161"/>
                    <a:pt x="214" y="161"/>
                    <a:pt x="214" y="161"/>
                  </a:cubicBezTo>
                  <a:cubicBezTo>
                    <a:pt x="213" y="161"/>
                    <a:pt x="213" y="161"/>
                    <a:pt x="213" y="161"/>
                  </a:cubicBezTo>
                  <a:cubicBezTo>
                    <a:pt x="184" y="170"/>
                    <a:pt x="184" y="170"/>
                    <a:pt x="184" y="170"/>
                  </a:cubicBezTo>
                  <a:cubicBezTo>
                    <a:pt x="182" y="170"/>
                    <a:pt x="182" y="170"/>
                    <a:pt x="182" y="170"/>
                  </a:cubicBezTo>
                  <a:cubicBezTo>
                    <a:pt x="166" y="172"/>
                    <a:pt x="166" y="172"/>
                    <a:pt x="166" y="172"/>
                  </a:cubicBezTo>
                  <a:cubicBezTo>
                    <a:pt x="166" y="172"/>
                    <a:pt x="166" y="172"/>
                    <a:pt x="166" y="172"/>
                  </a:cubicBezTo>
                  <a:cubicBezTo>
                    <a:pt x="165" y="172"/>
                    <a:pt x="165" y="172"/>
                    <a:pt x="165" y="172"/>
                  </a:cubicBezTo>
                  <a:cubicBezTo>
                    <a:pt x="165" y="172"/>
                    <a:pt x="165" y="172"/>
                    <a:pt x="165" y="172"/>
                  </a:cubicBezTo>
                  <a:cubicBezTo>
                    <a:pt x="163" y="172"/>
                    <a:pt x="163" y="172"/>
                    <a:pt x="163" y="172"/>
                  </a:cubicBezTo>
                  <a:cubicBezTo>
                    <a:pt x="152" y="168"/>
                    <a:pt x="152" y="168"/>
                    <a:pt x="152" y="168"/>
                  </a:cubicBezTo>
                  <a:cubicBezTo>
                    <a:pt x="146" y="167"/>
                    <a:pt x="146" y="167"/>
                    <a:pt x="146" y="167"/>
                  </a:cubicBezTo>
                  <a:cubicBezTo>
                    <a:pt x="139" y="177"/>
                    <a:pt x="139" y="177"/>
                    <a:pt x="139" y="177"/>
                  </a:cubicBezTo>
                  <a:cubicBezTo>
                    <a:pt x="138" y="177"/>
                    <a:pt x="138" y="177"/>
                    <a:pt x="138" y="177"/>
                  </a:cubicBezTo>
                  <a:cubicBezTo>
                    <a:pt x="138" y="178"/>
                    <a:pt x="138" y="178"/>
                    <a:pt x="138" y="178"/>
                  </a:cubicBezTo>
                  <a:cubicBezTo>
                    <a:pt x="124" y="188"/>
                    <a:pt x="124" y="188"/>
                    <a:pt x="124" y="188"/>
                  </a:cubicBezTo>
                  <a:cubicBezTo>
                    <a:pt x="123" y="188"/>
                    <a:pt x="123" y="188"/>
                    <a:pt x="123" y="188"/>
                  </a:cubicBezTo>
                  <a:cubicBezTo>
                    <a:pt x="123" y="188"/>
                    <a:pt x="123" y="188"/>
                    <a:pt x="123" y="188"/>
                  </a:cubicBezTo>
                  <a:cubicBezTo>
                    <a:pt x="104" y="196"/>
                    <a:pt x="104" y="196"/>
                    <a:pt x="104" y="196"/>
                  </a:cubicBezTo>
                  <a:cubicBezTo>
                    <a:pt x="103" y="196"/>
                    <a:pt x="103" y="196"/>
                    <a:pt x="103" y="196"/>
                  </a:cubicBezTo>
                  <a:cubicBezTo>
                    <a:pt x="81" y="189"/>
                    <a:pt x="81" y="189"/>
                    <a:pt x="81" y="189"/>
                  </a:cubicBezTo>
                  <a:cubicBezTo>
                    <a:pt x="33" y="191"/>
                    <a:pt x="33" y="191"/>
                    <a:pt x="33" y="191"/>
                  </a:cubicBezTo>
                  <a:cubicBezTo>
                    <a:pt x="22" y="194"/>
                    <a:pt x="22" y="194"/>
                    <a:pt x="22" y="194"/>
                  </a:cubicBezTo>
                  <a:cubicBezTo>
                    <a:pt x="21" y="195"/>
                    <a:pt x="21" y="195"/>
                    <a:pt x="21" y="195"/>
                  </a:cubicBezTo>
                  <a:cubicBezTo>
                    <a:pt x="11" y="195"/>
                    <a:pt x="11" y="195"/>
                    <a:pt x="11" y="195"/>
                  </a:cubicBezTo>
                  <a:cubicBezTo>
                    <a:pt x="0" y="211"/>
                    <a:pt x="0" y="211"/>
                    <a:pt x="0" y="211"/>
                  </a:cubicBezTo>
                  <a:cubicBezTo>
                    <a:pt x="2" y="229"/>
                    <a:pt x="2" y="229"/>
                    <a:pt x="2" y="229"/>
                  </a:cubicBezTo>
                  <a:cubicBezTo>
                    <a:pt x="13" y="253"/>
                    <a:pt x="13" y="253"/>
                    <a:pt x="13" y="253"/>
                  </a:cubicBezTo>
                  <a:cubicBezTo>
                    <a:pt x="24" y="260"/>
                    <a:pt x="24" y="260"/>
                    <a:pt x="24" y="260"/>
                  </a:cubicBezTo>
                  <a:cubicBezTo>
                    <a:pt x="25" y="260"/>
                    <a:pt x="25" y="260"/>
                    <a:pt x="25" y="260"/>
                  </a:cubicBezTo>
                  <a:cubicBezTo>
                    <a:pt x="25" y="261"/>
                    <a:pt x="25" y="261"/>
                    <a:pt x="25" y="261"/>
                  </a:cubicBezTo>
                  <a:cubicBezTo>
                    <a:pt x="29" y="264"/>
                    <a:pt x="29" y="264"/>
                    <a:pt x="29" y="264"/>
                  </a:cubicBezTo>
                  <a:cubicBezTo>
                    <a:pt x="37" y="253"/>
                    <a:pt x="37" y="253"/>
                    <a:pt x="37" y="253"/>
                  </a:cubicBezTo>
                  <a:cubicBezTo>
                    <a:pt x="38" y="252"/>
                    <a:pt x="38" y="252"/>
                    <a:pt x="38" y="252"/>
                  </a:cubicBezTo>
                  <a:cubicBezTo>
                    <a:pt x="39" y="251"/>
                    <a:pt x="39" y="251"/>
                    <a:pt x="39" y="251"/>
                  </a:cubicBezTo>
                  <a:cubicBezTo>
                    <a:pt x="40" y="251"/>
                    <a:pt x="40" y="251"/>
                    <a:pt x="40" y="251"/>
                  </a:cubicBezTo>
                  <a:cubicBezTo>
                    <a:pt x="56" y="249"/>
                    <a:pt x="56" y="249"/>
                    <a:pt x="56" y="249"/>
                  </a:cubicBezTo>
                  <a:cubicBezTo>
                    <a:pt x="58" y="249"/>
                    <a:pt x="58" y="249"/>
                    <a:pt x="58" y="249"/>
                  </a:cubicBezTo>
                  <a:cubicBezTo>
                    <a:pt x="58" y="250"/>
                    <a:pt x="58" y="250"/>
                    <a:pt x="58" y="250"/>
                  </a:cubicBezTo>
                  <a:cubicBezTo>
                    <a:pt x="74" y="254"/>
                    <a:pt x="74" y="254"/>
                    <a:pt x="74" y="254"/>
                  </a:cubicBezTo>
                  <a:cubicBezTo>
                    <a:pt x="90" y="290"/>
                    <a:pt x="90" y="290"/>
                    <a:pt x="90" y="290"/>
                  </a:cubicBezTo>
                  <a:cubicBezTo>
                    <a:pt x="89" y="290"/>
                    <a:pt x="89" y="290"/>
                    <a:pt x="89" y="290"/>
                  </a:cubicBezTo>
                  <a:cubicBezTo>
                    <a:pt x="89" y="291"/>
                    <a:pt x="89" y="291"/>
                    <a:pt x="89" y="291"/>
                  </a:cubicBezTo>
                  <a:cubicBezTo>
                    <a:pt x="82" y="311"/>
                    <a:pt x="82" y="311"/>
                    <a:pt x="82" y="311"/>
                  </a:cubicBezTo>
                  <a:cubicBezTo>
                    <a:pt x="82" y="311"/>
                    <a:pt x="82" y="311"/>
                    <a:pt x="82" y="311"/>
                  </a:cubicBezTo>
                  <a:cubicBezTo>
                    <a:pt x="77" y="324"/>
                    <a:pt x="77" y="324"/>
                    <a:pt x="77" y="324"/>
                  </a:cubicBezTo>
                  <a:cubicBezTo>
                    <a:pt x="77" y="325"/>
                    <a:pt x="77" y="325"/>
                    <a:pt x="77" y="325"/>
                  </a:cubicBezTo>
                  <a:cubicBezTo>
                    <a:pt x="70" y="343"/>
                    <a:pt x="70" y="343"/>
                    <a:pt x="70" y="343"/>
                  </a:cubicBezTo>
                  <a:cubicBezTo>
                    <a:pt x="70" y="365"/>
                    <a:pt x="70" y="365"/>
                    <a:pt x="70" y="365"/>
                  </a:cubicBezTo>
                  <a:cubicBezTo>
                    <a:pt x="82" y="378"/>
                    <a:pt x="82" y="378"/>
                    <a:pt x="82" y="378"/>
                  </a:cubicBezTo>
                  <a:cubicBezTo>
                    <a:pt x="83" y="378"/>
                    <a:pt x="83" y="378"/>
                    <a:pt x="83" y="378"/>
                  </a:cubicBezTo>
                  <a:cubicBezTo>
                    <a:pt x="100" y="393"/>
                    <a:pt x="100" y="393"/>
                    <a:pt x="100" y="393"/>
                  </a:cubicBezTo>
                  <a:cubicBezTo>
                    <a:pt x="102" y="394"/>
                    <a:pt x="102" y="394"/>
                    <a:pt x="102" y="394"/>
                  </a:cubicBezTo>
                  <a:cubicBezTo>
                    <a:pt x="103" y="395"/>
                    <a:pt x="103" y="395"/>
                    <a:pt x="103" y="395"/>
                  </a:cubicBezTo>
                  <a:cubicBezTo>
                    <a:pt x="91" y="424"/>
                    <a:pt x="91" y="424"/>
                    <a:pt x="91" y="424"/>
                  </a:cubicBezTo>
                  <a:cubicBezTo>
                    <a:pt x="87" y="438"/>
                    <a:pt x="87" y="438"/>
                    <a:pt x="87" y="438"/>
                  </a:cubicBezTo>
                  <a:cubicBezTo>
                    <a:pt x="92" y="436"/>
                    <a:pt x="92" y="436"/>
                    <a:pt x="92" y="436"/>
                  </a:cubicBezTo>
                  <a:cubicBezTo>
                    <a:pt x="93" y="436"/>
                    <a:pt x="93" y="436"/>
                    <a:pt x="93" y="436"/>
                  </a:cubicBezTo>
                  <a:cubicBezTo>
                    <a:pt x="103" y="432"/>
                    <a:pt x="103" y="432"/>
                    <a:pt x="103" y="432"/>
                  </a:cubicBezTo>
                  <a:cubicBezTo>
                    <a:pt x="122" y="421"/>
                    <a:pt x="122" y="421"/>
                    <a:pt x="122" y="421"/>
                  </a:cubicBezTo>
                  <a:cubicBezTo>
                    <a:pt x="123" y="421"/>
                    <a:pt x="123" y="421"/>
                    <a:pt x="123" y="421"/>
                  </a:cubicBezTo>
                  <a:cubicBezTo>
                    <a:pt x="144" y="424"/>
                    <a:pt x="144" y="424"/>
                    <a:pt x="144" y="424"/>
                  </a:cubicBezTo>
                  <a:cubicBezTo>
                    <a:pt x="146" y="424"/>
                    <a:pt x="146" y="424"/>
                    <a:pt x="146" y="424"/>
                  </a:cubicBezTo>
                  <a:cubicBezTo>
                    <a:pt x="146" y="424"/>
                    <a:pt x="146" y="424"/>
                    <a:pt x="146" y="424"/>
                  </a:cubicBezTo>
                  <a:cubicBezTo>
                    <a:pt x="177" y="437"/>
                    <a:pt x="177" y="437"/>
                    <a:pt x="177" y="437"/>
                  </a:cubicBezTo>
                  <a:cubicBezTo>
                    <a:pt x="212" y="437"/>
                    <a:pt x="212" y="437"/>
                    <a:pt x="212" y="437"/>
                  </a:cubicBezTo>
                  <a:cubicBezTo>
                    <a:pt x="222" y="424"/>
                    <a:pt x="222" y="424"/>
                    <a:pt x="222" y="424"/>
                  </a:cubicBezTo>
                  <a:cubicBezTo>
                    <a:pt x="223" y="423"/>
                    <a:pt x="223" y="423"/>
                    <a:pt x="223" y="423"/>
                  </a:cubicBezTo>
                  <a:cubicBezTo>
                    <a:pt x="224" y="422"/>
                    <a:pt x="224" y="422"/>
                    <a:pt x="224" y="422"/>
                  </a:cubicBezTo>
                  <a:cubicBezTo>
                    <a:pt x="242" y="414"/>
                    <a:pt x="242" y="414"/>
                    <a:pt x="242" y="414"/>
                  </a:cubicBezTo>
                  <a:cubicBezTo>
                    <a:pt x="258" y="399"/>
                    <a:pt x="258" y="399"/>
                    <a:pt x="258" y="399"/>
                  </a:cubicBezTo>
                  <a:cubicBezTo>
                    <a:pt x="261" y="398"/>
                    <a:pt x="261" y="398"/>
                    <a:pt x="261" y="398"/>
                  </a:cubicBezTo>
                  <a:cubicBezTo>
                    <a:pt x="261" y="398"/>
                    <a:pt x="261" y="398"/>
                    <a:pt x="261" y="398"/>
                  </a:cubicBezTo>
                  <a:cubicBezTo>
                    <a:pt x="273" y="394"/>
                    <a:pt x="273" y="394"/>
                    <a:pt x="273" y="394"/>
                  </a:cubicBezTo>
                  <a:cubicBezTo>
                    <a:pt x="287" y="383"/>
                    <a:pt x="287" y="383"/>
                    <a:pt x="287" y="383"/>
                  </a:cubicBezTo>
                  <a:cubicBezTo>
                    <a:pt x="303" y="362"/>
                    <a:pt x="303" y="362"/>
                    <a:pt x="303" y="362"/>
                  </a:cubicBezTo>
                  <a:cubicBezTo>
                    <a:pt x="325" y="370"/>
                    <a:pt x="325" y="370"/>
                    <a:pt x="325" y="370"/>
                  </a:cubicBezTo>
                  <a:cubicBezTo>
                    <a:pt x="328" y="371"/>
                    <a:pt x="328" y="371"/>
                    <a:pt x="328" y="371"/>
                  </a:cubicBezTo>
                  <a:cubicBezTo>
                    <a:pt x="328" y="372"/>
                    <a:pt x="328" y="372"/>
                    <a:pt x="328" y="372"/>
                  </a:cubicBezTo>
                  <a:cubicBezTo>
                    <a:pt x="329" y="374"/>
                    <a:pt x="329" y="374"/>
                    <a:pt x="329" y="374"/>
                  </a:cubicBezTo>
                  <a:cubicBezTo>
                    <a:pt x="332" y="382"/>
                    <a:pt x="335" y="386"/>
                    <a:pt x="339" y="387"/>
                  </a:cubicBezTo>
                  <a:cubicBezTo>
                    <a:pt x="352" y="385"/>
                    <a:pt x="352" y="385"/>
                    <a:pt x="352" y="385"/>
                  </a:cubicBezTo>
                  <a:cubicBezTo>
                    <a:pt x="356" y="385"/>
                    <a:pt x="356" y="385"/>
                    <a:pt x="356" y="385"/>
                  </a:cubicBezTo>
                  <a:cubicBezTo>
                    <a:pt x="363" y="387"/>
                    <a:pt x="363" y="387"/>
                    <a:pt x="363" y="387"/>
                  </a:cubicBezTo>
                  <a:cubicBezTo>
                    <a:pt x="364" y="387"/>
                    <a:pt x="364" y="387"/>
                    <a:pt x="364" y="387"/>
                  </a:cubicBezTo>
                  <a:cubicBezTo>
                    <a:pt x="364" y="388"/>
                    <a:pt x="364" y="388"/>
                    <a:pt x="364" y="388"/>
                  </a:cubicBezTo>
                  <a:cubicBezTo>
                    <a:pt x="382" y="395"/>
                    <a:pt x="382" y="395"/>
                    <a:pt x="382" y="395"/>
                  </a:cubicBezTo>
                  <a:cubicBezTo>
                    <a:pt x="387" y="395"/>
                    <a:pt x="387" y="395"/>
                    <a:pt x="387" y="395"/>
                  </a:cubicBezTo>
                  <a:cubicBezTo>
                    <a:pt x="388" y="390"/>
                    <a:pt x="388" y="390"/>
                    <a:pt x="388" y="390"/>
                  </a:cubicBezTo>
                  <a:cubicBezTo>
                    <a:pt x="390" y="384"/>
                    <a:pt x="390" y="384"/>
                    <a:pt x="390" y="384"/>
                  </a:cubicBezTo>
                  <a:cubicBezTo>
                    <a:pt x="390" y="383"/>
                    <a:pt x="390" y="383"/>
                    <a:pt x="390" y="383"/>
                  </a:cubicBezTo>
                  <a:cubicBezTo>
                    <a:pt x="391" y="382"/>
                    <a:pt x="391" y="382"/>
                    <a:pt x="391" y="382"/>
                  </a:cubicBezTo>
                  <a:cubicBezTo>
                    <a:pt x="392" y="381"/>
                    <a:pt x="392" y="381"/>
                    <a:pt x="392" y="381"/>
                  </a:cubicBezTo>
                  <a:cubicBezTo>
                    <a:pt x="392" y="380"/>
                    <a:pt x="392" y="380"/>
                    <a:pt x="392" y="380"/>
                  </a:cubicBezTo>
                  <a:cubicBezTo>
                    <a:pt x="399" y="376"/>
                    <a:pt x="399" y="376"/>
                    <a:pt x="399" y="376"/>
                  </a:cubicBezTo>
                  <a:cubicBezTo>
                    <a:pt x="400" y="375"/>
                    <a:pt x="400" y="375"/>
                    <a:pt x="400" y="375"/>
                  </a:cubicBezTo>
                  <a:cubicBezTo>
                    <a:pt x="411" y="365"/>
                    <a:pt x="411" y="365"/>
                    <a:pt x="411" y="365"/>
                  </a:cubicBezTo>
                  <a:cubicBezTo>
                    <a:pt x="413" y="365"/>
                    <a:pt x="413" y="365"/>
                    <a:pt x="413" y="365"/>
                  </a:cubicBezTo>
                  <a:cubicBezTo>
                    <a:pt x="414" y="364"/>
                    <a:pt x="414" y="364"/>
                    <a:pt x="414" y="364"/>
                  </a:cubicBezTo>
                  <a:cubicBezTo>
                    <a:pt x="416" y="364"/>
                    <a:pt x="416" y="364"/>
                    <a:pt x="416" y="364"/>
                  </a:cubicBezTo>
                  <a:cubicBezTo>
                    <a:pt x="426" y="365"/>
                    <a:pt x="426" y="365"/>
                    <a:pt x="426" y="365"/>
                  </a:cubicBezTo>
                  <a:cubicBezTo>
                    <a:pt x="426" y="359"/>
                    <a:pt x="429" y="352"/>
                    <a:pt x="436" y="346"/>
                  </a:cubicBezTo>
                  <a:cubicBezTo>
                    <a:pt x="443" y="341"/>
                    <a:pt x="448" y="338"/>
                    <a:pt x="452" y="339"/>
                  </a:cubicBezTo>
                  <a:cubicBezTo>
                    <a:pt x="458" y="335"/>
                    <a:pt x="458" y="335"/>
                    <a:pt x="458" y="335"/>
                  </a:cubicBezTo>
                  <a:cubicBezTo>
                    <a:pt x="459" y="335"/>
                    <a:pt x="459" y="335"/>
                    <a:pt x="459" y="335"/>
                  </a:cubicBezTo>
                  <a:cubicBezTo>
                    <a:pt x="459" y="333"/>
                    <a:pt x="459" y="333"/>
                    <a:pt x="459" y="333"/>
                  </a:cubicBezTo>
                  <a:cubicBezTo>
                    <a:pt x="464" y="328"/>
                    <a:pt x="464" y="328"/>
                    <a:pt x="464" y="328"/>
                  </a:cubicBezTo>
                  <a:cubicBezTo>
                    <a:pt x="464" y="327"/>
                    <a:pt x="464" y="327"/>
                    <a:pt x="464" y="327"/>
                  </a:cubicBezTo>
                  <a:cubicBezTo>
                    <a:pt x="465" y="327"/>
                    <a:pt x="465" y="327"/>
                    <a:pt x="465" y="327"/>
                  </a:cubicBezTo>
                  <a:cubicBezTo>
                    <a:pt x="466" y="326"/>
                    <a:pt x="466" y="326"/>
                    <a:pt x="466" y="326"/>
                  </a:cubicBezTo>
                  <a:cubicBezTo>
                    <a:pt x="467" y="326"/>
                    <a:pt x="467" y="326"/>
                    <a:pt x="467" y="326"/>
                  </a:cubicBezTo>
                  <a:cubicBezTo>
                    <a:pt x="484" y="322"/>
                    <a:pt x="484" y="322"/>
                    <a:pt x="484" y="322"/>
                  </a:cubicBezTo>
                  <a:cubicBezTo>
                    <a:pt x="494" y="322"/>
                    <a:pt x="494" y="322"/>
                    <a:pt x="494" y="322"/>
                  </a:cubicBezTo>
                  <a:cubicBezTo>
                    <a:pt x="498" y="319"/>
                    <a:pt x="498" y="319"/>
                    <a:pt x="498" y="319"/>
                  </a:cubicBezTo>
                  <a:cubicBezTo>
                    <a:pt x="501" y="312"/>
                    <a:pt x="501" y="312"/>
                    <a:pt x="501" y="312"/>
                  </a:cubicBezTo>
                  <a:cubicBezTo>
                    <a:pt x="501" y="312"/>
                    <a:pt x="501" y="312"/>
                    <a:pt x="501" y="312"/>
                  </a:cubicBezTo>
                  <a:cubicBezTo>
                    <a:pt x="506" y="302"/>
                    <a:pt x="506" y="302"/>
                    <a:pt x="506" y="302"/>
                  </a:cubicBezTo>
                  <a:cubicBezTo>
                    <a:pt x="504" y="301"/>
                    <a:pt x="504" y="301"/>
                    <a:pt x="504" y="301"/>
                  </a:cubicBezTo>
                  <a:cubicBezTo>
                    <a:pt x="498" y="293"/>
                    <a:pt x="494" y="285"/>
                    <a:pt x="492" y="273"/>
                  </a:cubicBezTo>
                  <a:cubicBezTo>
                    <a:pt x="491" y="272"/>
                    <a:pt x="491" y="272"/>
                    <a:pt x="491" y="272"/>
                  </a:cubicBezTo>
                  <a:cubicBezTo>
                    <a:pt x="491" y="272"/>
                    <a:pt x="491" y="272"/>
                    <a:pt x="491" y="272"/>
                  </a:cubicBezTo>
                  <a:cubicBezTo>
                    <a:pt x="492" y="272"/>
                    <a:pt x="492" y="272"/>
                    <a:pt x="492" y="272"/>
                  </a:cubicBezTo>
                  <a:cubicBezTo>
                    <a:pt x="492" y="271"/>
                    <a:pt x="492" y="271"/>
                    <a:pt x="492" y="271"/>
                  </a:cubicBezTo>
                  <a:cubicBezTo>
                    <a:pt x="496" y="248"/>
                    <a:pt x="496" y="248"/>
                    <a:pt x="496" y="248"/>
                  </a:cubicBezTo>
                  <a:cubicBezTo>
                    <a:pt x="496" y="241"/>
                    <a:pt x="498" y="235"/>
                    <a:pt x="503" y="230"/>
                  </a:cubicBezTo>
                  <a:cubicBezTo>
                    <a:pt x="501" y="211"/>
                    <a:pt x="501" y="211"/>
                    <a:pt x="501" y="211"/>
                  </a:cubicBezTo>
                  <a:cubicBezTo>
                    <a:pt x="500" y="209"/>
                    <a:pt x="498" y="207"/>
                    <a:pt x="493" y="206"/>
                  </a:cubicBezTo>
                  <a:cubicBezTo>
                    <a:pt x="459" y="219"/>
                    <a:pt x="459" y="219"/>
                    <a:pt x="459" y="219"/>
                  </a:cubicBezTo>
                  <a:cubicBezTo>
                    <a:pt x="461" y="185"/>
                    <a:pt x="461" y="185"/>
                    <a:pt x="461" y="185"/>
                  </a:cubicBezTo>
                  <a:cubicBezTo>
                    <a:pt x="462" y="179"/>
                    <a:pt x="473" y="170"/>
                    <a:pt x="493" y="158"/>
                  </a:cubicBezTo>
                  <a:cubicBezTo>
                    <a:pt x="483" y="121"/>
                    <a:pt x="483" y="121"/>
                    <a:pt x="483" y="121"/>
                  </a:cubicBezTo>
                  <a:cubicBezTo>
                    <a:pt x="481" y="109"/>
                    <a:pt x="484" y="99"/>
                    <a:pt x="493" y="91"/>
                  </a:cubicBezTo>
                  <a:cubicBezTo>
                    <a:pt x="491" y="84"/>
                    <a:pt x="491" y="84"/>
                    <a:pt x="491" y="84"/>
                  </a:cubicBezTo>
                  <a:cubicBezTo>
                    <a:pt x="480" y="84"/>
                    <a:pt x="480" y="84"/>
                    <a:pt x="480" y="84"/>
                  </a:cubicBezTo>
                  <a:cubicBezTo>
                    <a:pt x="477" y="85"/>
                    <a:pt x="477" y="85"/>
                    <a:pt x="477" y="85"/>
                  </a:cubicBezTo>
                  <a:cubicBezTo>
                    <a:pt x="472" y="100"/>
                    <a:pt x="472" y="100"/>
                    <a:pt x="472" y="100"/>
                  </a:cubicBezTo>
                  <a:cubicBezTo>
                    <a:pt x="467" y="105"/>
                    <a:pt x="463" y="109"/>
                    <a:pt x="459" y="109"/>
                  </a:cubicBezTo>
                  <a:cubicBezTo>
                    <a:pt x="457" y="109"/>
                    <a:pt x="457" y="109"/>
                    <a:pt x="457" y="109"/>
                  </a:cubicBezTo>
                  <a:cubicBezTo>
                    <a:pt x="446" y="101"/>
                    <a:pt x="446" y="101"/>
                    <a:pt x="446" y="101"/>
                  </a:cubicBezTo>
                  <a:cubicBezTo>
                    <a:pt x="445" y="101"/>
                    <a:pt x="445" y="101"/>
                    <a:pt x="445" y="101"/>
                  </a:cubicBezTo>
                  <a:cubicBezTo>
                    <a:pt x="444" y="101"/>
                    <a:pt x="444" y="101"/>
                    <a:pt x="444" y="101"/>
                  </a:cubicBezTo>
                  <a:cubicBezTo>
                    <a:pt x="444" y="100"/>
                    <a:pt x="444" y="100"/>
                    <a:pt x="444" y="100"/>
                  </a:cubicBezTo>
                  <a:cubicBezTo>
                    <a:pt x="444" y="98"/>
                    <a:pt x="444" y="98"/>
                    <a:pt x="444" y="98"/>
                  </a:cubicBezTo>
                  <a:cubicBezTo>
                    <a:pt x="441" y="91"/>
                    <a:pt x="441" y="91"/>
                    <a:pt x="441" y="91"/>
                  </a:cubicBezTo>
                  <a:cubicBezTo>
                    <a:pt x="440" y="80"/>
                    <a:pt x="440" y="80"/>
                    <a:pt x="440" y="80"/>
                  </a:cubicBezTo>
                  <a:cubicBezTo>
                    <a:pt x="440" y="79"/>
                    <a:pt x="440" y="79"/>
                    <a:pt x="440" y="79"/>
                  </a:cubicBezTo>
                  <a:cubicBezTo>
                    <a:pt x="439" y="81"/>
                    <a:pt x="439" y="81"/>
                    <a:pt x="439" y="81"/>
                  </a:cubicBezTo>
                  <a:cubicBezTo>
                    <a:pt x="438" y="84"/>
                    <a:pt x="438" y="84"/>
                    <a:pt x="438" y="84"/>
                  </a:cubicBezTo>
                  <a:cubicBezTo>
                    <a:pt x="419" y="84"/>
                    <a:pt x="419" y="84"/>
                    <a:pt x="419" y="84"/>
                  </a:cubicBezTo>
                  <a:cubicBezTo>
                    <a:pt x="417" y="80"/>
                    <a:pt x="417" y="80"/>
                    <a:pt x="417" y="80"/>
                  </a:cubicBezTo>
                  <a:cubicBezTo>
                    <a:pt x="414" y="69"/>
                    <a:pt x="414" y="69"/>
                    <a:pt x="414" y="69"/>
                  </a:cubicBezTo>
                  <a:cubicBezTo>
                    <a:pt x="414" y="53"/>
                    <a:pt x="414" y="53"/>
                    <a:pt x="414" y="53"/>
                  </a:cubicBezTo>
                  <a:cubicBezTo>
                    <a:pt x="402" y="33"/>
                    <a:pt x="402" y="33"/>
                    <a:pt x="402" y="33"/>
                  </a:cubicBezTo>
                  <a:cubicBezTo>
                    <a:pt x="402" y="16"/>
                    <a:pt x="402" y="16"/>
                    <a:pt x="402" y="16"/>
                  </a:cubicBezTo>
                  <a:lnTo>
                    <a:pt x="398" y="8"/>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 name="Freeform 14"/>
            <p:cNvSpPr>
              <a:spLocks/>
            </p:cNvSpPr>
            <p:nvPr/>
          </p:nvSpPr>
          <p:spPr bwMode="auto">
            <a:xfrm>
              <a:off x="3774269" y="5292883"/>
              <a:ext cx="824652" cy="631164"/>
            </a:xfrm>
            <a:custGeom>
              <a:avLst/>
              <a:gdLst>
                <a:gd name="T0" fmla="*/ 533 w 662"/>
                <a:gd name="T1" fmla="*/ 16 h 506"/>
                <a:gd name="T2" fmla="*/ 496 w 662"/>
                <a:gd name="T3" fmla="*/ 48 h 506"/>
                <a:gd name="T4" fmla="*/ 454 w 662"/>
                <a:gd name="T5" fmla="*/ 58 h 506"/>
                <a:gd name="T6" fmla="*/ 426 w 662"/>
                <a:gd name="T7" fmla="*/ 56 h 506"/>
                <a:gd name="T8" fmla="*/ 424 w 662"/>
                <a:gd name="T9" fmla="*/ 57 h 506"/>
                <a:gd name="T10" fmla="*/ 390 w 662"/>
                <a:gd name="T11" fmla="*/ 69 h 506"/>
                <a:gd name="T12" fmla="*/ 361 w 662"/>
                <a:gd name="T13" fmla="*/ 86 h 506"/>
                <a:gd name="T14" fmla="*/ 335 w 662"/>
                <a:gd name="T15" fmla="*/ 107 h 506"/>
                <a:gd name="T16" fmla="*/ 317 w 662"/>
                <a:gd name="T17" fmla="*/ 126 h 506"/>
                <a:gd name="T18" fmla="*/ 312 w 662"/>
                <a:gd name="T19" fmla="*/ 136 h 506"/>
                <a:gd name="T20" fmla="*/ 271 w 662"/>
                <a:gd name="T21" fmla="*/ 128 h 506"/>
                <a:gd name="T22" fmla="*/ 224 w 662"/>
                <a:gd name="T23" fmla="*/ 106 h 506"/>
                <a:gd name="T24" fmla="*/ 212 w 662"/>
                <a:gd name="T25" fmla="*/ 121 h 506"/>
                <a:gd name="T26" fmla="*/ 196 w 662"/>
                <a:gd name="T27" fmla="*/ 135 h 506"/>
                <a:gd name="T28" fmla="*/ 166 w 662"/>
                <a:gd name="T29" fmla="*/ 153 h 506"/>
                <a:gd name="T30" fmla="*/ 135 w 662"/>
                <a:gd name="T31" fmla="*/ 178 h 506"/>
                <a:gd name="T32" fmla="*/ 60 w 662"/>
                <a:gd name="T33" fmla="*/ 166 h 506"/>
                <a:gd name="T34" fmla="*/ 26 w 662"/>
                <a:gd name="T35" fmla="*/ 172 h 506"/>
                <a:gd name="T36" fmla="*/ 2 w 662"/>
                <a:gd name="T37" fmla="*/ 183 h 506"/>
                <a:gd name="T38" fmla="*/ 5 w 662"/>
                <a:gd name="T39" fmla="*/ 209 h 506"/>
                <a:gd name="T40" fmla="*/ 55 w 662"/>
                <a:gd name="T41" fmla="*/ 210 h 506"/>
                <a:gd name="T42" fmla="*/ 62 w 662"/>
                <a:gd name="T43" fmla="*/ 248 h 506"/>
                <a:gd name="T44" fmla="*/ 100 w 662"/>
                <a:gd name="T45" fmla="*/ 243 h 506"/>
                <a:gd name="T46" fmla="*/ 132 w 662"/>
                <a:gd name="T47" fmla="*/ 236 h 506"/>
                <a:gd name="T48" fmla="*/ 142 w 662"/>
                <a:gd name="T49" fmla="*/ 285 h 506"/>
                <a:gd name="T50" fmla="*/ 122 w 662"/>
                <a:gd name="T51" fmla="*/ 308 h 506"/>
                <a:gd name="T52" fmla="*/ 92 w 662"/>
                <a:gd name="T53" fmla="*/ 328 h 506"/>
                <a:gd name="T54" fmla="*/ 142 w 662"/>
                <a:gd name="T55" fmla="*/ 340 h 506"/>
                <a:gd name="T56" fmla="*/ 161 w 662"/>
                <a:gd name="T57" fmla="*/ 352 h 506"/>
                <a:gd name="T58" fmla="*/ 203 w 662"/>
                <a:gd name="T59" fmla="*/ 376 h 506"/>
                <a:gd name="T60" fmla="*/ 186 w 662"/>
                <a:gd name="T61" fmla="*/ 396 h 506"/>
                <a:gd name="T62" fmla="*/ 258 w 662"/>
                <a:gd name="T63" fmla="*/ 472 h 506"/>
                <a:gd name="T64" fmla="*/ 284 w 662"/>
                <a:gd name="T65" fmla="*/ 459 h 506"/>
                <a:gd name="T66" fmla="*/ 324 w 662"/>
                <a:gd name="T67" fmla="*/ 488 h 506"/>
                <a:gd name="T68" fmla="*/ 336 w 662"/>
                <a:gd name="T69" fmla="*/ 474 h 506"/>
                <a:gd name="T70" fmla="*/ 358 w 662"/>
                <a:gd name="T71" fmla="*/ 477 h 506"/>
                <a:gd name="T72" fmla="*/ 409 w 662"/>
                <a:gd name="T73" fmla="*/ 489 h 506"/>
                <a:gd name="T74" fmla="*/ 414 w 662"/>
                <a:gd name="T75" fmla="*/ 492 h 506"/>
                <a:gd name="T76" fmla="*/ 457 w 662"/>
                <a:gd name="T77" fmla="*/ 457 h 506"/>
                <a:gd name="T78" fmla="*/ 472 w 662"/>
                <a:gd name="T79" fmla="*/ 472 h 506"/>
                <a:gd name="T80" fmla="*/ 483 w 662"/>
                <a:gd name="T81" fmla="*/ 449 h 506"/>
                <a:gd name="T82" fmla="*/ 523 w 662"/>
                <a:gd name="T83" fmla="*/ 403 h 506"/>
                <a:gd name="T84" fmla="*/ 548 w 662"/>
                <a:gd name="T85" fmla="*/ 407 h 506"/>
                <a:gd name="T86" fmla="*/ 543 w 662"/>
                <a:gd name="T87" fmla="*/ 378 h 506"/>
                <a:gd name="T88" fmla="*/ 548 w 662"/>
                <a:gd name="T89" fmla="*/ 363 h 506"/>
                <a:gd name="T90" fmla="*/ 604 w 662"/>
                <a:gd name="T91" fmla="*/ 333 h 506"/>
                <a:gd name="T92" fmla="*/ 602 w 662"/>
                <a:gd name="T93" fmla="*/ 303 h 506"/>
                <a:gd name="T94" fmla="*/ 614 w 662"/>
                <a:gd name="T95" fmla="*/ 278 h 506"/>
                <a:gd name="T96" fmla="*/ 632 w 662"/>
                <a:gd name="T97" fmla="*/ 238 h 506"/>
                <a:gd name="T98" fmla="*/ 655 w 662"/>
                <a:gd name="T99" fmla="*/ 206 h 506"/>
                <a:gd name="T100" fmla="*/ 656 w 662"/>
                <a:gd name="T101" fmla="*/ 177 h 506"/>
                <a:gd name="T102" fmla="*/ 655 w 662"/>
                <a:gd name="T103" fmla="*/ 159 h 506"/>
                <a:gd name="T104" fmla="*/ 599 w 662"/>
                <a:gd name="T105" fmla="*/ 162 h 506"/>
                <a:gd name="T106" fmla="*/ 584 w 662"/>
                <a:gd name="T107" fmla="*/ 135 h 506"/>
                <a:gd name="T108" fmla="*/ 556 w 662"/>
                <a:gd name="T109" fmla="*/ 134 h 506"/>
                <a:gd name="T110" fmla="*/ 586 w 662"/>
                <a:gd name="T111" fmla="*/ 77 h 506"/>
                <a:gd name="T112" fmla="*/ 583 w 662"/>
                <a:gd name="T113" fmla="*/ 38 h 506"/>
                <a:gd name="T114" fmla="*/ 574 w 662"/>
                <a:gd name="T115" fmla="*/ 0 h 506"/>
                <a:gd name="T116" fmla="*/ 549 w 662"/>
                <a:gd name="T117" fmla="*/ 13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62" h="506">
                  <a:moveTo>
                    <a:pt x="530" y="13"/>
                  </a:moveTo>
                  <a:cubicBezTo>
                    <a:pt x="531" y="14"/>
                    <a:pt x="531" y="14"/>
                    <a:pt x="531" y="14"/>
                  </a:cubicBezTo>
                  <a:cubicBezTo>
                    <a:pt x="533" y="16"/>
                    <a:pt x="533" y="16"/>
                    <a:pt x="533" y="16"/>
                  </a:cubicBezTo>
                  <a:cubicBezTo>
                    <a:pt x="519" y="37"/>
                    <a:pt x="519" y="37"/>
                    <a:pt x="519" y="37"/>
                  </a:cubicBezTo>
                  <a:cubicBezTo>
                    <a:pt x="514" y="43"/>
                    <a:pt x="507" y="48"/>
                    <a:pt x="498" y="48"/>
                  </a:cubicBezTo>
                  <a:cubicBezTo>
                    <a:pt x="496" y="48"/>
                    <a:pt x="496" y="48"/>
                    <a:pt x="496" y="48"/>
                  </a:cubicBezTo>
                  <a:cubicBezTo>
                    <a:pt x="486" y="41"/>
                    <a:pt x="486" y="41"/>
                    <a:pt x="486" y="41"/>
                  </a:cubicBezTo>
                  <a:cubicBezTo>
                    <a:pt x="475" y="42"/>
                    <a:pt x="475" y="42"/>
                    <a:pt x="475" y="42"/>
                  </a:cubicBezTo>
                  <a:cubicBezTo>
                    <a:pt x="454" y="58"/>
                    <a:pt x="454" y="58"/>
                    <a:pt x="454" y="58"/>
                  </a:cubicBezTo>
                  <a:cubicBezTo>
                    <a:pt x="449" y="60"/>
                    <a:pt x="442" y="55"/>
                    <a:pt x="433" y="42"/>
                  </a:cubicBezTo>
                  <a:cubicBezTo>
                    <a:pt x="427" y="56"/>
                    <a:pt x="427" y="56"/>
                    <a:pt x="427" y="56"/>
                  </a:cubicBezTo>
                  <a:cubicBezTo>
                    <a:pt x="426" y="56"/>
                    <a:pt x="426" y="56"/>
                    <a:pt x="426" y="56"/>
                  </a:cubicBezTo>
                  <a:cubicBezTo>
                    <a:pt x="426" y="56"/>
                    <a:pt x="426" y="56"/>
                    <a:pt x="426" y="56"/>
                  </a:cubicBezTo>
                  <a:cubicBezTo>
                    <a:pt x="424" y="57"/>
                    <a:pt x="424" y="57"/>
                    <a:pt x="424" y="57"/>
                  </a:cubicBezTo>
                  <a:cubicBezTo>
                    <a:pt x="424" y="57"/>
                    <a:pt x="424" y="57"/>
                    <a:pt x="424" y="57"/>
                  </a:cubicBezTo>
                  <a:cubicBezTo>
                    <a:pt x="417" y="64"/>
                    <a:pt x="417" y="64"/>
                    <a:pt x="417" y="64"/>
                  </a:cubicBezTo>
                  <a:cubicBezTo>
                    <a:pt x="403" y="64"/>
                    <a:pt x="403" y="64"/>
                    <a:pt x="403" y="64"/>
                  </a:cubicBezTo>
                  <a:cubicBezTo>
                    <a:pt x="390" y="69"/>
                    <a:pt x="390" y="69"/>
                    <a:pt x="390" y="69"/>
                  </a:cubicBezTo>
                  <a:cubicBezTo>
                    <a:pt x="373" y="81"/>
                    <a:pt x="373" y="81"/>
                    <a:pt x="373" y="81"/>
                  </a:cubicBezTo>
                  <a:cubicBezTo>
                    <a:pt x="367" y="81"/>
                    <a:pt x="367" y="81"/>
                    <a:pt x="367" y="81"/>
                  </a:cubicBezTo>
                  <a:cubicBezTo>
                    <a:pt x="361" y="86"/>
                    <a:pt x="361" y="86"/>
                    <a:pt x="361" y="86"/>
                  </a:cubicBezTo>
                  <a:cubicBezTo>
                    <a:pt x="356" y="91"/>
                    <a:pt x="354" y="95"/>
                    <a:pt x="357" y="99"/>
                  </a:cubicBezTo>
                  <a:cubicBezTo>
                    <a:pt x="364" y="110"/>
                    <a:pt x="364" y="110"/>
                    <a:pt x="364" y="110"/>
                  </a:cubicBezTo>
                  <a:cubicBezTo>
                    <a:pt x="335" y="107"/>
                    <a:pt x="335" y="107"/>
                    <a:pt x="335" y="107"/>
                  </a:cubicBezTo>
                  <a:cubicBezTo>
                    <a:pt x="319" y="119"/>
                    <a:pt x="319" y="119"/>
                    <a:pt x="319" y="119"/>
                  </a:cubicBezTo>
                  <a:cubicBezTo>
                    <a:pt x="317" y="125"/>
                    <a:pt x="317" y="125"/>
                    <a:pt x="317" y="125"/>
                  </a:cubicBezTo>
                  <a:cubicBezTo>
                    <a:pt x="317" y="126"/>
                    <a:pt x="317" y="126"/>
                    <a:pt x="317" y="126"/>
                  </a:cubicBezTo>
                  <a:cubicBezTo>
                    <a:pt x="314" y="134"/>
                    <a:pt x="314" y="134"/>
                    <a:pt x="314" y="134"/>
                  </a:cubicBezTo>
                  <a:cubicBezTo>
                    <a:pt x="313" y="135"/>
                    <a:pt x="313" y="135"/>
                    <a:pt x="313" y="135"/>
                  </a:cubicBezTo>
                  <a:cubicBezTo>
                    <a:pt x="312" y="136"/>
                    <a:pt x="312" y="136"/>
                    <a:pt x="312" y="136"/>
                  </a:cubicBezTo>
                  <a:cubicBezTo>
                    <a:pt x="297" y="136"/>
                    <a:pt x="297" y="136"/>
                    <a:pt x="297" y="136"/>
                  </a:cubicBezTo>
                  <a:cubicBezTo>
                    <a:pt x="278" y="129"/>
                    <a:pt x="278" y="129"/>
                    <a:pt x="278" y="129"/>
                  </a:cubicBezTo>
                  <a:cubicBezTo>
                    <a:pt x="271" y="128"/>
                    <a:pt x="271" y="128"/>
                    <a:pt x="271" y="128"/>
                  </a:cubicBezTo>
                  <a:cubicBezTo>
                    <a:pt x="257" y="130"/>
                    <a:pt x="257" y="130"/>
                    <a:pt x="257" y="130"/>
                  </a:cubicBezTo>
                  <a:cubicBezTo>
                    <a:pt x="250" y="130"/>
                    <a:pt x="243" y="122"/>
                    <a:pt x="237" y="111"/>
                  </a:cubicBezTo>
                  <a:cubicBezTo>
                    <a:pt x="224" y="106"/>
                    <a:pt x="224" y="106"/>
                    <a:pt x="224" y="106"/>
                  </a:cubicBezTo>
                  <a:cubicBezTo>
                    <a:pt x="213" y="121"/>
                    <a:pt x="213" y="121"/>
                    <a:pt x="213" y="121"/>
                  </a:cubicBezTo>
                  <a:cubicBezTo>
                    <a:pt x="213" y="121"/>
                    <a:pt x="213" y="121"/>
                    <a:pt x="213" y="121"/>
                  </a:cubicBezTo>
                  <a:cubicBezTo>
                    <a:pt x="212" y="121"/>
                    <a:pt x="212" y="121"/>
                    <a:pt x="212" y="121"/>
                  </a:cubicBezTo>
                  <a:cubicBezTo>
                    <a:pt x="198" y="134"/>
                    <a:pt x="198" y="134"/>
                    <a:pt x="198" y="134"/>
                  </a:cubicBezTo>
                  <a:cubicBezTo>
                    <a:pt x="196" y="134"/>
                    <a:pt x="196" y="134"/>
                    <a:pt x="196" y="134"/>
                  </a:cubicBezTo>
                  <a:cubicBezTo>
                    <a:pt x="196" y="135"/>
                    <a:pt x="196" y="135"/>
                    <a:pt x="196" y="135"/>
                  </a:cubicBezTo>
                  <a:cubicBezTo>
                    <a:pt x="194" y="135"/>
                    <a:pt x="194" y="135"/>
                    <a:pt x="194" y="135"/>
                  </a:cubicBezTo>
                  <a:cubicBezTo>
                    <a:pt x="183" y="138"/>
                    <a:pt x="183" y="138"/>
                    <a:pt x="183" y="138"/>
                  </a:cubicBezTo>
                  <a:cubicBezTo>
                    <a:pt x="166" y="153"/>
                    <a:pt x="166" y="153"/>
                    <a:pt x="166" y="153"/>
                  </a:cubicBezTo>
                  <a:cubicBezTo>
                    <a:pt x="166" y="153"/>
                    <a:pt x="166" y="153"/>
                    <a:pt x="166" y="153"/>
                  </a:cubicBezTo>
                  <a:cubicBezTo>
                    <a:pt x="148" y="162"/>
                    <a:pt x="148" y="162"/>
                    <a:pt x="148" y="162"/>
                  </a:cubicBezTo>
                  <a:cubicBezTo>
                    <a:pt x="135" y="178"/>
                    <a:pt x="135" y="178"/>
                    <a:pt x="135" y="178"/>
                  </a:cubicBezTo>
                  <a:cubicBezTo>
                    <a:pt x="93" y="178"/>
                    <a:pt x="93" y="178"/>
                    <a:pt x="93" y="178"/>
                  </a:cubicBezTo>
                  <a:cubicBezTo>
                    <a:pt x="93" y="178"/>
                    <a:pt x="93" y="178"/>
                    <a:pt x="93" y="178"/>
                  </a:cubicBezTo>
                  <a:cubicBezTo>
                    <a:pt x="60" y="166"/>
                    <a:pt x="60" y="166"/>
                    <a:pt x="60" y="166"/>
                  </a:cubicBezTo>
                  <a:cubicBezTo>
                    <a:pt x="42" y="164"/>
                    <a:pt x="42" y="164"/>
                    <a:pt x="42" y="164"/>
                  </a:cubicBezTo>
                  <a:cubicBezTo>
                    <a:pt x="27" y="172"/>
                    <a:pt x="27" y="172"/>
                    <a:pt x="27" y="172"/>
                  </a:cubicBezTo>
                  <a:cubicBezTo>
                    <a:pt x="26" y="172"/>
                    <a:pt x="26" y="172"/>
                    <a:pt x="26" y="172"/>
                  </a:cubicBezTo>
                  <a:cubicBezTo>
                    <a:pt x="26" y="172"/>
                    <a:pt x="26" y="172"/>
                    <a:pt x="26" y="172"/>
                  </a:cubicBezTo>
                  <a:cubicBezTo>
                    <a:pt x="15" y="176"/>
                    <a:pt x="15" y="176"/>
                    <a:pt x="15" y="176"/>
                  </a:cubicBezTo>
                  <a:cubicBezTo>
                    <a:pt x="10" y="178"/>
                    <a:pt x="5" y="182"/>
                    <a:pt x="2" y="183"/>
                  </a:cubicBezTo>
                  <a:cubicBezTo>
                    <a:pt x="0" y="188"/>
                    <a:pt x="0" y="188"/>
                    <a:pt x="0" y="188"/>
                  </a:cubicBezTo>
                  <a:cubicBezTo>
                    <a:pt x="0" y="201"/>
                    <a:pt x="0" y="201"/>
                    <a:pt x="0" y="201"/>
                  </a:cubicBezTo>
                  <a:cubicBezTo>
                    <a:pt x="5" y="209"/>
                    <a:pt x="5" y="209"/>
                    <a:pt x="5" y="209"/>
                  </a:cubicBezTo>
                  <a:cubicBezTo>
                    <a:pt x="31" y="201"/>
                    <a:pt x="31" y="201"/>
                    <a:pt x="31" y="201"/>
                  </a:cubicBezTo>
                  <a:cubicBezTo>
                    <a:pt x="36" y="201"/>
                    <a:pt x="43" y="204"/>
                    <a:pt x="53" y="209"/>
                  </a:cubicBezTo>
                  <a:cubicBezTo>
                    <a:pt x="55" y="210"/>
                    <a:pt x="55" y="210"/>
                    <a:pt x="55" y="210"/>
                  </a:cubicBezTo>
                  <a:cubicBezTo>
                    <a:pt x="56" y="211"/>
                    <a:pt x="56" y="211"/>
                    <a:pt x="56" y="211"/>
                  </a:cubicBezTo>
                  <a:cubicBezTo>
                    <a:pt x="57" y="247"/>
                    <a:pt x="57" y="247"/>
                    <a:pt x="57" y="247"/>
                  </a:cubicBezTo>
                  <a:cubicBezTo>
                    <a:pt x="62" y="248"/>
                    <a:pt x="62" y="248"/>
                    <a:pt x="62" y="248"/>
                  </a:cubicBezTo>
                  <a:cubicBezTo>
                    <a:pt x="85" y="248"/>
                    <a:pt x="85" y="248"/>
                    <a:pt x="85" y="248"/>
                  </a:cubicBezTo>
                  <a:cubicBezTo>
                    <a:pt x="98" y="245"/>
                    <a:pt x="98" y="245"/>
                    <a:pt x="98" y="245"/>
                  </a:cubicBezTo>
                  <a:cubicBezTo>
                    <a:pt x="100" y="243"/>
                    <a:pt x="100" y="243"/>
                    <a:pt x="100" y="243"/>
                  </a:cubicBezTo>
                  <a:cubicBezTo>
                    <a:pt x="109" y="239"/>
                    <a:pt x="116" y="235"/>
                    <a:pt x="126" y="234"/>
                  </a:cubicBezTo>
                  <a:cubicBezTo>
                    <a:pt x="130" y="233"/>
                    <a:pt x="130" y="233"/>
                    <a:pt x="130" y="233"/>
                  </a:cubicBezTo>
                  <a:cubicBezTo>
                    <a:pt x="132" y="236"/>
                    <a:pt x="132" y="236"/>
                    <a:pt x="132" y="236"/>
                  </a:cubicBezTo>
                  <a:cubicBezTo>
                    <a:pt x="138" y="249"/>
                    <a:pt x="138" y="249"/>
                    <a:pt x="138" y="249"/>
                  </a:cubicBezTo>
                  <a:cubicBezTo>
                    <a:pt x="138" y="250"/>
                    <a:pt x="138" y="250"/>
                    <a:pt x="138" y="250"/>
                  </a:cubicBezTo>
                  <a:cubicBezTo>
                    <a:pt x="142" y="285"/>
                    <a:pt x="142" y="285"/>
                    <a:pt x="142" y="285"/>
                  </a:cubicBezTo>
                  <a:cubicBezTo>
                    <a:pt x="142" y="288"/>
                    <a:pt x="142" y="288"/>
                    <a:pt x="142" y="288"/>
                  </a:cubicBezTo>
                  <a:cubicBezTo>
                    <a:pt x="123" y="308"/>
                    <a:pt x="123" y="308"/>
                    <a:pt x="123" y="308"/>
                  </a:cubicBezTo>
                  <a:cubicBezTo>
                    <a:pt x="122" y="308"/>
                    <a:pt x="122" y="308"/>
                    <a:pt x="122" y="308"/>
                  </a:cubicBezTo>
                  <a:cubicBezTo>
                    <a:pt x="122" y="309"/>
                    <a:pt x="122" y="309"/>
                    <a:pt x="122" y="309"/>
                  </a:cubicBezTo>
                  <a:cubicBezTo>
                    <a:pt x="99" y="320"/>
                    <a:pt x="99" y="320"/>
                    <a:pt x="99" y="320"/>
                  </a:cubicBezTo>
                  <a:cubicBezTo>
                    <a:pt x="92" y="328"/>
                    <a:pt x="92" y="328"/>
                    <a:pt x="92" y="328"/>
                  </a:cubicBezTo>
                  <a:cubicBezTo>
                    <a:pt x="95" y="335"/>
                    <a:pt x="95" y="335"/>
                    <a:pt x="95" y="335"/>
                  </a:cubicBezTo>
                  <a:cubicBezTo>
                    <a:pt x="141" y="339"/>
                    <a:pt x="141" y="339"/>
                    <a:pt x="141" y="339"/>
                  </a:cubicBezTo>
                  <a:cubicBezTo>
                    <a:pt x="142" y="340"/>
                    <a:pt x="142" y="340"/>
                    <a:pt x="142" y="340"/>
                  </a:cubicBezTo>
                  <a:cubicBezTo>
                    <a:pt x="142" y="340"/>
                    <a:pt x="142" y="340"/>
                    <a:pt x="142" y="340"/>
                  </a:cubicBezTo>
                  <a:cubicBezTo>
                    <a:pt x="143" y="341"/>
                    <a:pt x="143" y="341"/>
                    <a:pt x="143" y="341"/>
                  </a:cubicBezTo>
                  <a:cubicBezTo>
                    <a:pt x="161" y="352"/>
                    <a:pt x="161" y="352"/>
                    <a:pt x="161" y="352"/>
                  </a:cubicBezTo>
                  <a:cubicBezTo>
                    <a:pt x="201" y="350"/>
                    <a:pt x="201" y="350"/>
                    <a:pt x="201" y="350"/>
                  </a:cubicBezTo>
                  <a:cubicBezTo>
                    <a:pt x="201" y="356"/>
                    <a:pt x="201" y="356"/>
                    <a:pt x="201" y="356"/>
                  </a:cubicBezTo>
                  <a:cubicBezTo>
                    <a:pt x="203" y="376"/>
                    <a:pt x="203" y="376"/>
                    <a:pt x="203" y="376"/>
                  </a:cubicBezTo>
                  <a:cubicBezTo>
                    <a:pt x="203" y="378"/>
                    <a:pt x="203" y="378"/>
                    <a:pt x="203" y="378"/>
                  </a:cubicBezTo>
                  <a:cubicBezTo>
                    <a:pt x="204" y="378"/>
                    <a:pt x="204" y="378"/>
                    <a:pt x="204" y="378"/>
                  </a:cubicBezTo>
                  <a:cubicBezTo>
                    <a:pt x="186" y="396"/>
                    <a:pt x="186" y="396"/>
                    <a:pt x="186" y="396"/>
                  </a:cubicBezTo>
                  <a:cubicBezTo>
                    <a:pt x="184" y="419"/>
                    <a:pt x="188" y="433"/>
                    <a:pt x="198" y="436"/>
                  </a:cubicBezTo>
                  <a:cubicBezTo>
                    <a:pt x="231" y="454"/>
                    <a:pt x="231" y="454"/>
                    <a:pt x="231" y="454"/>
                  </a:cubicBezTo>
                  <a:cubicBezTo>
                    <a:pt x="258" y="472"/>
                    <a:pt x="258" y="472"/>
                    <a:pt x="258" y="472"/>
                  </a:cubicBezTo>
                  <a:cubicBezTo>
                    <a:pt x="280" y="461"/>
                    <a:pt x="280" y="461"/>
                    <a:pt x="280" y="461"/>
                  </a:cubicBezTo>
                  <a:cubicBezTo>
                    <a:pt x="282" y="460"/>
                    <a:pt x="282" y="460"/>
                    <a:pt x="282" y="460"/>
                  </a:cubicBezTo>
                  <a:cubicBezTo>
                    <a:pt x="284" y="459"/>
                    <a:pt x="284" y="459"/>
                    <a:pt x="284" y="459"/>
                  </a:cubicBezTo>
                  <a:cubicBezTo>
                    <a:pt x="285" y="460"/>
                    <a:pt x="285" y="460"/>
                    <a:pt x="285" y="460"/>
                  </a:cubicBezTo>
                  <a:cubicBezTo>
                    <a:pt x="319" y="486"/>
                    <a:pt x="319" y="486"/>
                    <a:pt x="319" y="486"/>
                  </a:cubicBezTo>
                  <a:cubicBezTo>
                    <a:pt x="324" y="488"/>
                    <a:pt x="324" y="488"/>
                    <a:pt x="324" y="488"/>
                  </a:cubicBezTo>
                  <a:cubicBezTo>
                    <a:pt x="333" y="477"/>
                    <a:pt x="333" y="477"/>
                    <a:pt x="333" y="477"/>
                  </a:cubicBezTo>
                  <a:cubicBezTo>
                    <a:pt x="335" y="475"/>
                    <a:pt x="335" y="475"/>
                    <a:pt x="335" y="475"/>
                  </a:cubicBezTo>
                  <a:cubicBezTo>
                    <a:pt x="336" y="474"/>
                    <a:pt x="336" y="474"/>
                    <a:pt x="336" y="474"/>
                  </a:cubicBezTo>
                  <a:cubicBezTo>
                    <a:pt x="337" y="474"/>
                    <a:pt x="337" y="474"/>
                    <a:pt x="337" y="474"/>
                  </a:cubicBezTo>
                  <a:cubicBezTo>
                    <a:pt x="338" y="474"/>
                    <a:pt x="338" y="474"/>
                    <a:pt x="338" y="474"/>
                  </a:cubicBezTo>
                  <a:cubicBezTo>
                    <a:pt x="358" y="477"/>
                    <a:pt x="358" y="477"/>
                    <a:pt x="358" y="477"/>
                  </a:cubicBezTo>
                  <a:cubicBezTo>
                    <a:pt x="362" y="442"/>
                    <a:pt x="362" y="442"/>
                    <a:pt x="362" y="442"/>
                  </a:cubicBezTo>
                  <a:cubicBezTo>
                    <a:pt x="388" y="488"/>
                    <a:pt x="388" y="488"/>
                    <a:pt x="388" y="488"/>
                  </a:cubicBezTo>
                  <a:cubicBezTo>
                    <a:pt x="409" y="489"/>
                    <a:pt x="409" y="489"/>
                    <a:pt x="409" y="489"/>
                  </a:cubicBezTo>
                  <a:cubicBezTo>
                    <a:pt x="412" y="490"/>
                    <a:pt x="412" y="490"/>
                    <a:pt x="412" y="490"/>
                  </a:cubicBezTo>
                  <a:cubicBezTo>
                    <a:pt x="414" y="490"/>
                    <a:pt x="414" y="490"/>
                    <a:pt x="414" y="490"/>
                  </a:cubicBezTo>
                  <a:cubicBezTo>
                    <a:pt x="414" y="492"/>
                    <a:pt x="414" y="492"/>
                    <a:pt x="414" y="492"/>
                  </a:cubicBezTo>
                  <a:cubicBezTo>
                    <a:pt x="414" y="506"/>
                    <a:pt x="414" y="506"/>
                    <a:pt x="414" y="506"/>
                  </a:cubicBezTo>
                  <a:cubicBezTo>
                    <a:pt x="422" y="503"/>
                    <a:pt x="422" y="503"/>
                    <a:pt x="422" y="503"/>
                  </a:cubicBezTo>
                  <a:cubicBezTo>
                    <a:pt x="457" y="457"/>
                    <a:pt x="457" y="457"/>
                    <a:pt x="457" y="457"/>
                  </a:cubicBezTo>
                  <a:cubicBezTo>
                    <a:pt x="472" y="479"/>
                    <a:pt x="472" y="479"/>
                    <a:pt x="472" y="479"/>
                  </a:cubicBezTo>
                  <a:cubicBezTo>
                    <a:pt x="472" y="472"/>
                    <a:pt x="472" y="472"/>
                    <a:pt x="472" y="472"/>
                  </a:cubicBezTo>
                  <a:cubicBezTo>
                    <a:pt x="472" y="472"/>
                    <a:pt x="472" y="472"/>
                    <a:pt x="472" y="472"/>
                  </a:cubicBezTo>
                  <a:cubicBezTo>
                    <a:pt x="472" y="471"/>
                    <a:pt x="472" y="471"/>
                    <a:pt x="472" y="471"/>
                  </a:cubicBezTo>
                  <a:cubicBezTo>
                    <a:pt x="472" y="470"/>
                    <a:pt x="472" y="470"/>
                    <a:pt x="472" y="470"/>
                  </a:cubicBezTo>
                  <a:cubicBezTo>
                    <a:pt x="483" y="449"/>
                    <a:pt x="483" y="449"/>
                    <a:pt x="483" y="449"/>
                  </a:cubicBezTo>
                  <a:cubicBezTo>
                    <a:pt x="492" y="433"/>
                    <a:pt x="492" y="433"/>
                    <a:pt x="492" y="433"/>
                  </a:cubicBezTo>
                  <a:cubicBezTo>
                    <a:pt x="518" y="433"/>
                    <a:pt x="518" y="433"/>
                    <a:pt x="518" y="433"/>
                  </a:cubicBezTo>
                  <a:cubicBezTo>
                    <a:pt x="523" y="403"/>
                    <a:pt x="523" y="403"/>
                    <a:pt x="523" y="403"/>
                  </a:cubicBezTo>
                  <a:cubicBezTo>
                    <a:pt x="526" y="403"/>
                    <a:pt x="526" y="403"/>
                    <a:pt x="526" y="403"/>
                  </a:cubicBezTo>
                  <a:cubicBezTo>
                    <a:pt x="528" y="404"/>
                    <a:pt x="528" y="404"/>
                    <a:pt x="528" y="404"/>
                  </a:cubicBezTo>
                  <a:cubicBezTo>
                    <a:pt x="548" y="407"/>
                    <a:pt x="548" y="407"/>
                    <a:pt x="548" y="407"/>
                  </a:cubicBezTo>
                  <a:cubicBezTo>
                    <a:pt x="550" y="397"/>
                    <a:pt x="550" y="397"/>
                    <a:pt x="550" y="397"/>
                  </a:cubicBezTo>
                  <a:cubicBezTo>
                    <a:pt x="543" y="380"/>
                    <a:pt x="543" y="380"/>
                    <a:pt x="543" y="380"/>
                  </a:cubicBezTo>
                  <a:cubicBezTo>
                    <a:pt x="543" y="378"/>
                    <a:pt x="543" y="378"/>
                    <a:pt x="543" y="378"/>
                  </a:cubicBezTo>
                  <a:cubicBezTo>
                    <a:pt x="547" y="366"/>
                    <a:pt x="547" y="366"/>
                    <a:pt x="547" y="366"/>
                  </a:cubicBezTo>
                  <a:cubicBezTo>
                    <a:pt x="547" y="364"/>
                    <a:pt x="547" y="364"/>
                    <a:pt x="547" y="364"/>
                  </a:cubicBezTo>
                  <a:cubicBezTo>
                    <a:pt x="548" y="363"/>
                    <a:pt x="548" y="363"/>
                    <a:pt x="548" y="363"/>
                  </a:cubicBezTo>
                  <a:cubicBezTo>
                    <a:pt x="549" y="363"/>
                    <a:pt x="549" y="363"/>
                    <a:pt x="549" y="363"/>
                  </a:cubicBezTo>
                  <a:cubicBezTo>
                    <a:pt x="549" y="362"/>
                    <a:pt x="549" y="362"/>
                    <a:pt x="549" y="362"/>
                  </a:cubicBezTo>
                  <a:cubicBezTo>
                    <a:pt x="604" y="333"/>
                    <a:pt x="604" y="333"/>
                    <a:pt x="604" y="333"/>
                  </a:cubicBezTo>
                  <a:cubicBezTo>
                    <a:pt x="602" y="304"/>
                    <a:pt x="602" y="304"/>
                    <a:pt x="602" y="304"/>
                  </a:cubicBezTo>
                  <a:cubicBezTo>
                    <a:pt x="602" y="304"/>
                    <a:pt x="602" y="304"/>
                    <a:pt x="602" y="304"/>
                  </a:cubicBezTo>
                  <a:cubicBezTo>
                    <a:pt x="602" y="303"/>
                    <a:pt x="602" y="303"/>
                    <a:pt x="602" y="303"/>
                  </a:cubicBezTo>
                  <a:cubicBezTo>
                    <a:pt x="612" y="282"/>
                    <a:pt x="612" y="282"/>
                    <a:pt x="612" y="282"/>
                  </a:cubicBezTo>
                  <a:cubicBezTo>
                    <a:pt x="614" y="278"/>
                    <a:pt x="614" y="278"/>
                    <a:pt x="614" y="278"/>
                  </a:cubicBezTo>
                  <a:cubicBezTo>
                    <a:pt x="614" y="278"/>
                    <a:pt x="614" y="278"/>
                    <a:pt x="614" y="278"/>
                  </a:cubicBezTo>
                  <a:cubicBezTo>
                    <a:pt x="631" y="239"/>
                    <a:pt x="631" y="239"/>
                    <a:pt x="631" y="239"/>
                  </a:cubicBezTo>
                  <a:cubicBezTo>
                    <a:pt x="632" y="238"/>
                    <a:pt x="632" y="238"/>
                    <a:pt x="632" y="238"/>
                  </a:cubicBezTo>
                  <a:cubicBezTo>
                    <a:pt x="632" y="238"/>
                    <a:pt x="632" y="238"/>
                    <a:pt x="632" y="238"/>
                  </a:cubicBezTo>
                  <a:cubicBezTo>
                    <a:pt x="646" y="224"/>
                    <a:pt x="646" y="224"/>
                    <a:pt x="646" y="224"/>
                  </a:cubicBezTo>
                  <a:cubicBezTo>
                    <a:pt x="655" y="208"/>
                    <a:pt x="655" y="208"/>
                    <a:pt x="655" y="208"/>
                  </a:cubicBezTo>
                  <a:cubicBezTo>
                    <a:pt x="655" y="206"/>
                    <a:pt x="655" y="206"/>
                    <a:pt x="655" y="206"/>
                  </a:cubicBezTo>
                  <a:cubicBezTo>
                    <a:pt x="655" y="206"/>
                    <a:pt x="655" y="206"/>
                    <a:pt x="655" y="206"/>
                  </a:cubicBezTo>
                  <a:cubicBezTo>
                    <a:pt x="662" y="193"/>
                    <a:pt x="662" y="193"/>
                    <a:pt x="662" y="193"/>
                  </a:cubicBezTo>
                  <a:cubicBezTo>
                    <a:pt x="656" y="177"/>
                    <a:pt x="656" y="177"/>
                    <a:pt x="656" y="177"/>
                  </a:cubicBezTo>
                  <a:cubicBezTo>
                    <a:pt x="656" y="176"/>
                    <a:pt x="656" y="176"/>
                    <a:pt x="656" y="176"/>
                  </a:cubicBezTo>
                  <a:cubicBezTo>
                    <a:pt x="655" y="176"/>
                    <a:pt x="655" y="176"/>
                    <a:pt x="655" y="176"/>
                  </a:cubicBezTo>
                  <a:cubicBezTo>
                    <a:pt x="655" y="159"/>
                    <a:pt x="655" y="159"/>
                    <a:pt x="655" y="159"/>
                  </a:cubicBezTo>
                  <a:cubicBezTo>
                    <a:pt x="646" y="159"/>
                    <a:pt x="646" y="159"/>
                    <a:pt x="646" y="159"/>
                  </a:cubicBezTo>
                  <a:cubicBezTo>
                    <a:pt x="630" y="167"/>
                    <a:pt x="630" y="167"/>
                    <a:pt x="630" y="167"/>
                  </a:cubicBezTo>
                  <a:cubicBezTo>
                    <a:pt x="623" y="172"/>
                    <a:pt x="612" y="170"/>
                    <a:pt x="599" y="162"/>
                  </a:cubicBezTo>
                  <a:cubicBezTo>
                    <a:pt x="593" y="157"/>
                    <a:pt x="593" y="147"/>
                    <a:pt x="596" y="131"/>
                  </a:cubicBezTo>
                  <a:cubicBezTo>
                    <a:pt x="588" y="130"/>
                    <a:pt x="588" y="130"/>
                    <a:pt x="588" y="130"/>
                  </a:cubicBezTo>
                  <a:cubicBezTo>
                    <a:pt x="584" y="135"/>
                    <a:pt x="584" y="135"/>
                    <a:pt x="584" y="135"/>
                  </a:cubicBezTo>
                  <a:cubicBezTo>
                    <a:pt x="574" y="146"/>
                    <a:pt x="567" y="152"/>
                    <a:pt x="565" y="152"/>
                  </a:cubicBezTo>
                  <a:cubicBezTo>
                    <a:pt x="563" y="152"/>
                    <a:pt x="562" y="152"/>
                    <a:pt x="560" y="151"/>
                  </a:cubicBezTo>
                  <a:cubicBezTo>
                    <a:pt x="559" y="148"/>
                    <a:pt x="556" y="143"/>
                    <a:pt x="556" y="134"/>
                  </a:cubicBezTo>
                  <a:cubicBezTo>
                    <a:pt x="556" y="125"/>
                    <a:pt x="556" y="118"/>
                    <a:pt x="560" y="116"/>
                  </a:cubicBezTo>
                  <a:cubicBezTo>
                    <a:pt x="562" y="113"/>
                    <a:pt x="564" y="112"/>
                    <a:pt x="566" y="114"/>
                  </a:cubicBezTo>
                  <a:cubicBezTo>
                    <a:pt x="586" y="77"/>
                    <a:pt x="586" y="77"/>
                    <a:pt x="586" y="77"/>
                  </a:cubicBezTo>
                  <a:cubicBezTo>
                    <a:pt x="591" y="63"/>
                    <a:pt x="591" y="63"/>
                    <a:pt x="591" y="63"/>
                  </a:cubicBezTo>
                  <a:cubicBezTo>
                    <a:pt x="594" y="48"/>
                    <a:pt x="594" y="48"/>
                    <a:pt x="594" y="48"/>
                  </a:cubicBezTo>
                  <a:cubicBezTo>
                    <a:pt x="583" y="38"/>
                    <a:pt x="583" y="38"/>
                    <a:pt x="583" y="38"/>
                  </a:cubicBezTo>
                  <a:cubicBezTo>
                    <a:pt x="580" y="35"/>
                    <a:pt x="579" y="28"/>
                    <a:pt x="581" y="17"/>
                  </a:cubicBezTo>
                  <a:cubicBezTo>
                    <a:pt x="581" y="11"/>
                    <a:pt x="581" y="11"/>
                    <a:pt x="581" y="11"/>
                  </a:cubicBezTo>
                  <a:cubicBezTo>
                    <a:pt x="581" y="7"/>
                    <a:pt x="579" y="3"/>
                    <a:pt x="574" y="0"/>
                  </a:cubicBezTo>
                  <a:cubicBezTo>
                    <a:pt x="572" y="0"/>
                    <a:pt x="572" y="0"/>
                    <a:pt x="572" y="0"/>
                  </a:cubicBezTo>
                  <a:cubicBezTo>
                    <a:pt x="571" y="3"/>
                    <a:pt x="571" y="3"/>
                    <a:pt x="571" y="3"/>
                  </a:cubicBezTo>
                  <a:cubicBezTo>
                    <a:pt x="568" y="12"/>
                    <a:pt x="561" y="16"/>
                    <a:pt x="549" y="13"/>
                  </a:cubicBezTo>
                  <a:cubicBezTo>
                    <a:pt x="544" y="11"/>
                    <a:pt x="537" y="11"/>
                    <a:pt x="530" y="13"/>
                  </a:cubicBez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Freeform 15"/>
            <p:cNvSpPr>
              <a:spLocks/>
            </p:cNvSpPr>
            <p:nvPr/>
          </p:nvSpPr>
          <p:spPr bwMode="auto">
            <a:xfrm>
              <a:off x="3889026" y="4603006"/>
              <a:ext cx="465701" cy="475041"/>
            </a:xfrm>
            <a:custGeom>
              <a:avLst/>
              <a:gdLst>
                <a:gd name="T0" fmla="*/ 355 w 374"/>
                <a:gd name="T1" fmla="*/ 43 h 381"/>
                <a:gd name="T2" fmla="*/ 341 w 374"/>
                <a:gd name="T3" fmla="*/ 39 h 381"/>
                <a:gd name="T4" fmla="*/ 329 w 374"/>
                <a:gd name="T5" fmla="*/ 34 h 381"/>
                <a:gd name="T6" fmla="*/ 309 w 374"/>
                <a:gd name="T7" fmla="*/ 37 h 381"/>
                <a:gd name="T8" fmla="*/ 292 w 374"/>
                <a:gd name="T9" fmla="*/ 31 h 381"/>
                <a:gd name="T10" fmla="*/ 291 w 374"/>
                <a:gd name="T11" fmla="*/ 28 h 381"/>
                <a:gd name="T12" fmla="*/ 269 w 374"/>
                <a:gd name="T13" fmla="*/ 6 h 381"/>
                <a:gd name="T14" fmla="*/ 232 w 374"/>
                <a:gd name="T15" fmla="*/ 21 h 381"/>
                <a:gd name="T16" fmla="*/ 228 w 374"/>
                <a:gd name="T17" fmla="*/ 54 h 381"/>
                <a:gd name="T18" fmla="*/ 213 w 374"/>
                <a:gd name="T19" fmla="*/ 79 h 381"/>
                <a:gd name="T20" fmla="*/ 190 w 374"/>
                <a:gd name="T21" fmla="*/ 114 h 381"/>
                <a:gd name="T22" fmla="*/ 152 w 374"/>
                <a:gd name="T23" fmla="*/ 156 h 381"/>
                <a:gd name="T24" fmla="*/ 115 w 374"/>
                <a:gd name="T25" fmla="*/ 192 h 381"/>
                <a:gd name="T26" fmla="*/ 96 w 374"/>
                <a:gd name="T27" fmla="*/ 217 h 381"/>
                <a:gd name="T28" fmla="*/ 0 w 374"/>
                <a:gd name="T29" fmla="*/ 222 h 381"/>
                <a:gd name="T30" fmla="*/ 26 w 374"/>
                <a:gd name="T31" fmla="*/ 300 h 381"/>
                <a:gd name="T32" fmla="*/ 42 w 374"/>
                <a:gd name="T33" fmla="*/ 309 h 381"/>
                <a:gd name="T34" fmla="*/ 55 w 374"/>
                <a:gd name="T35" fmla="*/ 346 h 381"/>
                <a:gd name="T36" fmla="*/ 57 w 374"/>
                <a:gd name="T37" fmla="*/ 354 h 381"/>
                <a:gd name="T38" fmla="*/ 82 w 374"/>
                <a:gd name="T39" fmla="*/ 346 h 381"/>
                <a:gd name="T40" fmla="*/ 92 w 374"/>
                <a:gd name="T41" fmla="*/ 351 h 381"/>
                <a:gd name="T42" fmla="*/ 100 w 374"/>
                <a:gd name="T43" fmla="*/ 325 h 381"/>
                <a:gd name="T44" fmla="*/ 145 w 374"/>
                <a:gd name="T45" fmla="*/ 307 h 381"/>
                <a:gd name="T46" fmla="*/ 149 w 374"/>
                <a:gd name="T47" fmla="*/ 280 h 381"/>
                <a:gd name="T48" fmla="*/ 158 w 374"/>
                <a:gd name="T49" fmla="*/ 273 h 381"/>
                <a:gd name="T50" fmla="*/ 160 w 374"/>
                <a:gd name="T51" fmla="*/ 273 h 381"/>
                <a:gd name="T52" fmla="*/ 179 w 374"/>
                <a:gd name="T53" fmla="*/ 290 h 381"/>
                <a:gd name="T54" fmla="*/ 186 w 374"/>
                <a:gd name="T55" fmla="*/ 307 h 381"/>
                <a:gd name="T56" fmla="*/ 200 w 374"/>
                <a:gd name="T57" fmla="*/ 287 h 381"/>
                <a:gd name="T58" fmla="*/ 213 w 374"/>
                <a:gd name="T59" fmla="*/ 280 h 381"/>
                <a:gd name="T60" fmla="*/ 229 w 374"/>
                <a:gd name="T61" fmla="*/ 283 h 381"/>
                <a:gd name="T62" fmla="*/ 239 w 374"/>
                <a:gd name="T63" fmla="*/ 313 h 381"/>
                <a:gd name="T64" fmla="*/ 249 w 374"/>
                <a:gd name="T65" fmla="*/ 336 h 381"/>
                <a:gd name="T66" fmla="*/ 255 w 374"/>
                <a:gd name="T67" fmla="*/ 357 h 381"/>
                <a:gd name="T68" fmla="*/ 273 w 374"/>
                <a:gd name="T69" fmla="*/ 357 h 381"/>
                <a:gd name="T70" fmla="*/ 276 w 374"/>
                <a:gd name="T71" fmla="*/ 359 h 381"/>
                <a:gd name="T72" fmla="*/ 285 w 374"/>
                <a:gd name="T73" fmla="*/ 381 h 381"/>
                <a:gd name="T74" fmla="*/ 291 w 374"/>
                <a:gd name="T75" fmla="*/ 364 h 381"/>
                <a:gd name="T76" fmla="*/ 295 w 374"/>
                <a:gd name="T77" fmla="*/ 362 h 381"/>
                <a:gd name="T78" fmla="*/ 303 w 374"/>
                <a:gd name="T79" fmla="*/ 357 h 381"/>
                <a:gd name="T80" fmla="*/ 310 w 374"/>
                <a:gd name="T81" fmla="*/ 349 h 381"/>
                <a:gd name="T82" fmla="*/ 247 w 374"/>
                <a:gd name="T83" fmla="*/ 223 h 381"/>
                <a:gd name="T84" fmla="*/ 231 w 374"/>
                <a:gd name="T85" fmla="*/ 171 h 381"/>
                <a:gd name="T86" fmla="*/ 230 w 374"/>
                <a:gd name="T87" fmla="*/ 169 h 381"/>
                <a:gd name="T88" fmla="*/ 240 w 374"/>
                <a:gd name="T89" fmla="*/ 139 h 381"/>
                <a:gd name="T90" fmla="*/ 344 w 374"/>
                <a:gd name="T91" fmla="*/ 116 h 381"/>
                <a:gd name="T92" fmla="*/ 368 w 374"/>
                <a:gd name="T93" fmla="*/ 100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74" h="381">
                  <a:moveTo>
                    <a:pt x="374" y="77"/>
                  </a:moveTo>
                  <a:cubicBezTo>
                    <a:pt x="366" y="60"/>
                    <a:pt x="366" y="60"/>
                    <a:pt x="366" y="60"/>
                  </a:cubicBezTo>
                  <a:cubicBezTo>
                    <a:pt x="355" y="43"/>
                    <a:pt x="355" y="43"/>
                    <a:pt x="355" y="43"/>
                  </a:cubicBezTo>
                  <a:cubicBezTo>
                    <a:pt x="342" y="40"/>
                    <a:pt x="342" y="40"/>
                    <a:pt x="342" y="40"/>
                  </a:cubicBezTo>
                  <a:cubicBezTo>
                    <a:pt x="341" y="40"/>
                    <a:pt x="341" y="40"/>
                    <a:pt x="341" y="40"/>
                  </a:cubicBezTo>
                  <a:cubicBezTo>
                    <a:pt x="341" y="39"/>
                    <a:pt x="341" y="39"/>
                    <a:pt x="341" y="39"/>
                  </a:cubicBezTo>
                  <a:cubicBezTo>
                    <a:pt x="340" y="39"/>
                    <a:pt x="340" y="39"/>
                    <a:pt x="340" y="39"/>
                  </a:cubicBezTo>
                  <a:cubicBezTo>
                    <a:pt x="329" y="34"/>
                    <a:pt x="329" y="34"/>
                    <a:pt x="329" y="34"/>
                  </a:cubicBezTo>
                  <a:cubicBezTo>
                    <a:pt x="329" y="34"/>
                    <a:pt x="329" y="34"/>
                    <a:pt x="329" y="34"/>
                  </a:cubicBezTo>
                  <a:cubicBezTo>
                    <a:pt x="327" y="34"/>
                    <a:pt x="327" y="34"/>
                    <a:pt x="327" y="34"/>
                  </a:cubicBezTo>
                  <a:cubicBezTo>
                    <a:pt x="323" y="35"/>
                    <a:pt x="323" y="35"/>
                    <a:pt x="323" y="35"/>
                  </a:cubicBezTo>
                  <a:cubicBezTo>
                    <a:pt x="309" y="37"/>
                    <a:pt x="309" y="37"/>
                    <a:pt x="309" y="37"/>
                  </a:cubicBezTo>
                  <a:cubicBezTo>
                    <a:pt x="308" y="37"/>
                    <a:pt x="308" y="37"/>
                    <a:pt x="308" y="37"/>
                  </a:cubicBezTo>
                  <a:cubicBezTo>
                    <a:pt x="306" y="36"/>
                    <a:pt x="306" y="36"/>
                    <a:pt x="306" y="36"/>
                  </a:cubicBezTo>
                  <a:cubicBezTo>
                    <a:pt x="292" y="31"/>
                    <a:pt x="292" y="31"/>
                    <a:pt x="292" y="31"/>
                  </a:cubicBezTo>
                  <a:cubicBezTo>
                    <a:pt x="292" y="30"/>
                    <a:pt x="292" y="30"/>
                    <a:pt x="292" y="30"/>
                  </a:cubicBezTo>
                  <a:cubicBezTo>
                    <a:pt x="291" y="30"/>
                    <a:pt x="291" y="30"/>
                    <a:pt x="291" y="30"/>
                  </a:cubicBezTo>
                  <a:cubicBezTo>
                    <a:pt x="291" y="28"/>
                    <a:pt x="291" y="28"/>
                    <a:pt x="291" y="28"/>
                  </a:cubicBezTo>
                  <a:cubicBezTo>
                    <a:pt x="291" y="28"/>
                    <a:pt x="291" y="28"/>
                    <a:pt x="291" y="28"/>
                  </a:cubicBezTo>
                  <a:cubicBezTo>
                    <a:pt x="281" y="18"/>
                    <a:pt x="281" y="18"/>
                    <a:pt x="281" y="18"/>
                  </a:cubicBezTo>
                  <a:cubicBezTo>
                    <a:pt x="269" y="6"/>
                    <a:pt x="269" y="6"/>
                    <a:pt x="269" y="6"/>
                  </a:cubicBezTo>
                  <a:cubicBezTo>
                    <a:pt x="259" y="0"/>
                    <a:pt x="259" y="0"/>
                    <a:pt x="259" y="0"/>
                  </a:cubicBezTo>
                  <a:cubicBezTo>
                    <a:pt x="247" y="11"/>
                    <a:pt x="247" y="11"/>
                    <a:pt x="247" y="11"/>
                  </a:cubicBezTo>
                  <a:cubicBezTo>
                    <a:pt x="232" y="21"/>
                    <a:pt x="232" y="21"/>
                    <a:pt x="232" y="21"/>
                  </a:cubicBezTo>
                  <a:cubicBezTo>
                    <a:pt x="228" y="53"/>
                    <a:pt x="228" y="53"/>
                    <a:pt x="228" y="53"/>
                  </a:cubicBezTo>
                  <a:cubicBezTo>
                    <a:pt x="228" y="54"/>
                    <a:pt x="228" y="54"/>
                    <a:pt x="228" y="54"/>
                  </a:cubicBezTo>
                  <a:cubicBezTo>
                    <a:pt x="228" y="54"/>
                    <a:pt x="228" y="54"/>
                    <a:pt x="228" y="54"/>
                  </a:cubicBezTo>
                  <a:cubicBezTo>
                    <a:pt x="214" y="77"/>
                    <a:pt x="214" y="77"/>
                    <a:pt x="214" y="77"/>
                  </a:cubicBezTo>
                  <a:cubicBezTo>
                    <a:pt x="214" y="79"/>
                    <a:pt x="214" y="79"/>
                    <a:pt x="214" y="79"/>
                  </a:cubicBezTo>
                  <a:cubicBezTo>
                    <a:pt x="213" y="79"/>
                    <a:pt x="213" y="79"/>
                    <a:pt x="213" y="79"/>
                  </a:cubicBezTo>
                  <a:cubicBezTo>
                    <a:pt x="203" y="90"/>
                    <a:pt x="203" y="90"/>
                    <a:pt x="203" y="90"/>
                  </a:cubicBezTo>
                  <a:cubicBezTo>
                    <a:pt x="190" y="114"/>
                    <a:pt x="190" y="114"/>
                    <a:pt x="190" y="114"/>
                  </a:cubicBezTo>
                  <a:cubicBezTo>
                    <a:pt x="190" y="114"/>
                    <a:pt x="190" y="114"/>
                    <a:pt x="190" y="114"/>
                  </a:cubicBezTo>
                  <a:cubicBezTo>
                    <a:pt x="189" y="116"/>
                    <a:pt x="189" y="116"/>
                    <a:pt x="189" y="116"/>
                  </a:cubicBezTo>
                  <a:cubicBezTo>
                    <a:pt x="179" y="123"/>
                    <a:pt x="171" y="131"/>
                    <a:pt x="163" y="137"/>
                  </a:cubicBezTo>
                  <a:cubicBezTo>
                    <a:pt x="152" y="156"/>
                    <a:pt x="152" y="156"/>
                    <a:pt x="152" y="156"/>
                  </a:cubicBezTo>
                  <a:cubicBezTo>
                    <a:pt x="150" y="161"/>
                    <a:pt x="141" y="168"/>
                    <a:pt x="126" y="174"/>
                  </a:cubicBezTo>
                  <a:cubicBezTo>
                    <a:pt x="115" y="192"/>
                    <a:pt x="115" y="192"/>
                    <a:pt x="115" y="192"/>
                  </a:cubicBezTo>
                  <a:cubicBezTo>
                    <a:pt x="115" y="192"/>
                    <a:pt x="115" y="192"/>
                    <a:pt x="115" y="192"/>
                  </a:cubicBezTo>
                  <a:cubicBezTo>
                    <a:pt x="97" y="216"/>
                    <a:pt x="97" y="216"/>
                    <a:pt x="97" y="216"/>
                  </a:cubicBezTo>
                  <a:cubicBezTo>
                    <a:pt x="96" y="216"/>
                    <a:pt x="96" y="216"/>
                    <a:pt x="96" y="216"/>
                  </a:cubicBezTo>
                  <a:cubicBezTo>
                    <a:pt x="96" y="217"/>
                    <a:pt x="96" y="217"/>
                    <a:pt x="96" y="217"/>
                  </a:cubicBezTo>
                  <a:cubicBezTo>
                    <a:pt x="94" y="217"/>
                    <a:pt x="94" y="217"/>
                    <a:pt x="94" y="217"/>
                  </a:cubicBezTo>
                  <a:cubicBezTo>
                    <a:pt x="10" y="212"/>
                    <a:pt x="10" y="212"/>
                    <a:pt x="10" y="212"/>
                  </a:cubicBezTo>
                  <a:cubicBezTo>
                    <a:pt x="0" y="222"/>
                    <a:pt x="0" y="222"/>
                    <a:pt x="0" y="222"/>
                  </a:cubicBezTo>
                  <a:cubicBezTo>
                    <a:pt x="0" y="240"/>
                    <a:pt x="0" y="240"/>
                    <a:pt x="0" y="240"/>
                  </a:cubicBezTo>
                  <a:cubicBezTo>
                    <a:pt x="9" y="274"/>
                    <a:pt x="9" y="274"/>
                    <a:pt x="9" y="274"/>
                  </a:cubicBezTo>
                  <a:cubicBezTo>
                    <a:pt x="26" y="300"/>
                    <a:pt x="26" y="300"/>
                    <a:pt x="26" y="300"/>
                  </a:cubicBezTo>
                  <a:cubicBezTo>
                    <a:pt x="41" y="308"/>
                    <a:pt x="41" y="308"/>
                    <a:pt x="41" y="308"/>
                  </a:cubicBezTo>
                  <a:cubicBezTo>
                    <a:pt x="41" y="309"/>
                    <a:pt x="41" y="309"/>
                    <a:pt x="41" y="309"/>
                  </a:cubicBezTo>
                  <a:cubicBezTo>
                    <a:pt x="42" y="309"/>
                    <a:pt x="42" y="309"/>
                    <a:pt x="42" y="309"/>
                  </a:cubicBezTo>
                  <a:cubicBezTo>
                    <a:pt x="42" y="309"/>
                    <a:pt x="42" y="309"/>
                    <a:pt x="42" y="309"/>
                  </a:cubicBezTo>
                  <a:cubicBezTo>
                    <a:pt x="51" y="320"/>
                    <a:pt x="55" y="327"/>
                    <a:pt x="55" y="332"/>
                  </a:cubicBezTo>
                  <a:cubicBezTo>
                    <a:pt x="55" y="346"/>
                    <a:pt x="55" y="346"/>
                    <a:pt x="55" y="346"/>
                  </a:cubicBezTo>
                  <a:cubicBezTo>
                    <a:pt x="50" y="351"/>
                    <a:pt x="50" y="351"/>
                    <a:pt x="50" y="351"/>
                  </a:cubicBezTo>
                  <a:cubicBezTo>
                    <a:pt x="53" y="354"/>
                    <a:pt x="53" y="354"/>
                    <a:pt x="53" y="354"/>
                  </a:cubicBezTo>
                  <a:cubicBezTo>
                    <a:pt x="57" y="354"/>
                    <a:pt x="57" y="354"/>
                    <a:pt x="57" y="354"/>
                  </a:cubicBezTo>
                  <a:cubicBezTo>
                    <a:pt x="63" y="341"/>
                    <a:pt x="63" y="341"/>
                    <a:pt x="63" y="341"/>
                  </a:cubicBezTo>
                  <a:cubicBezTo>
                    <a:pt x="66" y="341"/>
                    <a:pt x="66" y="341"/>
                    <a:pt x="66" y="341"/>
                  </a:cubicBezTo>
                  <a:cubicBezTo>
                    <a:pt x="82" y="346"/>
                    <a:pt x="82" y="346"/>
                    <a:pt x="82" y="346"/>
                  </a:cubicBezTo>
                  <a:cubicBezTo>
                    <a:pt x="83" y="351"/>
                    <a:pt x="83" y="351"/>
                    <a:pt x="83" y="351"/>
                  </a:cubicBezTo>
                  <a:cubicBezTo>
                    <a:pt x="92" y="351"/>
                    <a:pt x="92" y="351"/>
                    <a:pt x="92" y="351"/>
                  </a:cubicBezTo>
                  <a:cubicBezTo>
                    <a:pt x="92" y="351"/>
                    <a:pt x="92" y="351"/>
                    <a:pt x="92" y="351"/>
                  </a:cubicBezTo>
                  <a:cubicBezTo>
                    <a:pt x="90" y="345"/>
                    <a:pt x="90" y="345"/>
                    <a:pt x="90" y="345"/>
                  </a:cubicBezTo>
                  <a:cubicBezTo>
                    <a:pt x="89" y="343"/>
                    <a:pt x="89" y="343"/>
                    <a:pt x="89" y="343"/>
                  </a:cubicBezTo>
                  <a:cubicBezTo>
                    <a:pt x="100" y="325"/>
                    <a:pt x="100" y="325"/>
                    <a:pt x="100" y="325"/>
                  </a:cubicBezTo>
                  <a:cubicBezTo>
                    <a:pt x="102" y="320"/>
                    <a:pt x="108" y="318"/>
                    <a:pt x="115" y="320"/>
                  </a:cubicBezTo>
                  <a:cubicBezTo>
                    <a:pt x="134" y="321"/>
                    <a:pt x="134" y="321"/>
                    <a:pt x="134" y="321"/>
                  </a:cubicBezTo>
                  <a:cubicBezTo>
                    <a:pt x="145" y="307"/>
                    <a:pt x="145" y="307"/>
                    <a:pt x="145" y="307"/>
                  </a:cubicBezTo>
                  <a:cubicBezTo>
                    <a:pt x="145" y="294"/>
                    <a:pt x="145" y="294"/>
                    <a:pt x="145" y="294"/>
                  </a:cubicBezTo>
                  <a:cubicBezTo>
                    <a:pt x="149" y="281"/>
                    <a:pt x="149" y="281"/>
                    <a:pt x="149" y="281"/>
                  </a:cubicBezTo>
                  <a:cubicBezTo>
                    <a:pt x="149" y="280"/>
                    <a:pt x="149" y="280"/>
                    <a:pt x="149" y="280"/>
                  </a:cubicBezTo>
                  <a:cubicBezTo>
                    <a:pt x="150" y="279"/>
                    <a:pt x="150" y="279"/>
                    <a:pt x="150" y="279"/>
                  </a:cubicBezTo>
                  <a:cubicBezTo>
                    <a:pt x="151" y="278"/>
                    <a:pt x="151" y="278"/>
                    <a:pt x="151" y="278"/>
                  </a:cubicBezTo>
                  <a:cubicBezTo>
                    <a:pt x="158" y="273"/>
                    <a:pt x="158" y="273"/>
                    <a:pt x="158" y="273"/>
                  </a:cubicBezTo>
                  <a:cubicBezTo>
                    <a:pt x="158" y="272"/>
                    <a:pt x="158" y="272"/>
                    <a:pt x="158" y="272"/>
                  </a:cubicBezTo>
                  <a:cubicBezTo>
                    <a:pt x="159" y="272"/>
                    <a:pt x="159" y="272"/>
                    <a:pt x="159" y="272"/>
                  </a:cubicBezTo>
                  <a:cubicBezTo>
                    <a:pt x="160" y="273"/>
                    <a:pt x="160" y="273"/>
                    <a:pt x="160" y="273"/>
                  </a:cubicBezTo>
                  <a:cubicBezTo>
                    <a:pt x="176" y="275"/>
                    <a:pt x="176" y="275"/>
                    <a:pt x="176" y="275"/>
                  </a:cubicBezTo>
                  <a:cubicBezTo>
                    <a:pt x="176" y="278"/>
                    <a:pt x="176" y="278"/>
                    <a:pt x="176" y="278"/>
                  </a:cubicBezTo>
                  <a:cubicBezTo>
                    <a:pt x="179" y="290"/>
                    <a:pt x="179" y="290"/>
                    <a:pt x="179" y="290"/>
                  </a:cubicBezTo>
                  <a:cubicBezTo>
                    <a:pt x="179" y="297"/>
                    <a:pt x="179" y="297"/>
                    <a:pt x="179" y="297"/>
                  </a:cubicBezTo>
                  <a:cubicBezTo>
                    <a:pt x="182" y="306"/>
                    <a:pt x="182" y="306"/>
                    <a:pt x="182" y="306"/>
                  </a:cubicBezTo>
                  <a:cubicBezTo>
                    <a:pt x="186" y="307"/>
                    <a:pt x="186" y="307"/>
                    <a:pt x="186" y="307"/>
                  </a:cubicBezTo>
                  <a:cubicBezTo>
                    <a:pt x="191" y="300"/>
                    <a:pt x="191" y="300"/>
                    <a:pt x="191" y="300"/>
                  </a:cubicBezTo>
                  <a:cubicBezTo>
                    <a:pt x="191" y="299"/>
                    <a:pt x="191" y="299"/>
                    <a:pt x="191" y="299"/>
                  </a:cubicBezTo>
                  <a:cubicBezTo>
                    <a:pt x="200" y="287"/>
                    <a:pt x="200" y="287"/>
                    <a:pt x="200" y="287"/>
                  </a:cubicBezTo>
                  <a:cubicBezTo>
                    <a:pt x="201" y="285"/>
                    <a:pt x="201" y="285"/>
                    <a:pt x="201" y="285"/>
                  </a:cubicBezTo>
                  <a:cubicBezTo>
                    <a:pt x="212" y="280"/>
                    <a:pt x="212" y="280"/>
                    <a:pt x="212" y="280"/>
                  </a:cubicBezTo>
                  <a:cubicBezTo>
                    <a:pt x="213" y="280"/>
                    <a:pt x="213" y="280"/>
                    <a:pt x="213" y="280"/>
                  </a:cubicBezTo>
                  <a:cubicBezTo>
                    <a:pt x="214" y="279"/>
                    <a:pt x="214" y="279"/>
                    <a:pt x="214" y="279"/>
                  </a:cubicBezTo>
                  <a:cubicBezTo>
                    <a:pt x="228" y="283"/>
                    <a:pt x="228" y="283"/>
                    <a:pt x="228" y="283"/>
                  </a:cubicBezTo>
                  <a:cubicBezTo>
                    <a:pt x="229" y="283"/>
                    <a:pt x="229" y="283"/>
                    <a:pt x="229" y="283"/>
                  </a:cubicBezTo>
                  <a:cubicBezTo>
                    <a:pt x="231" y="284"/>
                    <a:pt x="231" y="284"/>
                    <a:pt x="231" y="284"/>
                  </a:cubicBezTo>
                  <a:cubicBezTo>
                    <a:pt x="239" y="299"/>
                    <a:pt x="239" y="299"/>
                    <a:pt x="239" y="299"/>
                  </a:cubicBezTo>
                  <a:cubicBezTo>
                    <a:pt x="239" y="313"/>
                    <a:pt x="239" y="313"/>
                    <a:pt x="239" y="313"/>
                  </a:cubicBezTo>
                  <a:cubicBezTo>
                    <a:pt x="249" y="333"/>
                    <a:pt x="249" y="333"/>
                    <a:pt x="249" y="333"/>
                  </a:cubicBezTo>
                  <a:cubicBezTo>
                    <a:pt x="249" y="333"/>
                    <a:pt x="249" y="333"/>
                    <a:pt x="249" y="333"/>
                  </a:cubicBezTo>
                  <a:cubicBezTo>
                    <a:pt x="249" y="336"/>
                    <a:pt x="249" y="336"/>
                    <a:pt x="249" y="336"/>
                  </a:cubicBezTo>
                  <a:cubicBezTo>
                    <a:pt x="249" y="350"/>
                    <a:pt x="249" y="350"/>
                    <a:pt x="249" y="350"/>
                  </a:cubicBezTo>
                  <a:cubicBezTo>
                    <a:pt x="252" y="357"/>
                    <a:pt x="252" y="357"/>
                    <a:pt x="252" y="357"/>
                  </a:cubicBezTo>
                  <a:cubicBezTo>
                    <a:pt x="255" y="357"/>
                    <a:pt x="255" y="357"/>
                    <a:pt x="255" y="357"/>
                  </a:cubicBezTo>
                  <a:cubicBezTo>
                    <a:pt x="260" y="351"/>
                    <a:pt x="260" y="351"/>
                    <a:pt x="260" y="351"/>
                  </a:cubicBezTo>
                  <a:cubicBezTo>
                    <a:pt x="261" y="349"/>
                    <a:pt x="261" y="349"/>
                    <a:pt x="261" y="349"/>
                  </a:cubicBezTo>
                  <a:cubicBezTo>
                    <a:pt x="273" y="357"/>
                    <a:pt x="273" y="357"/>
                    <a:pt x="273" y="357"/>
                  </a:cubicBezTo>
                  <a:cubicBezTo>
                    <a:pt x="274" y="357"/>
                    <a:pt x="274" y="357"/>
                    <a:pt x="274" y="357"/>
                  </a:cubicBezTo>
                  <a:cubicBezTo>
                    <a:pt x="276" y="357"/>
                    <a:pt x="276" y="357"/>
                    <a:pt x="276" y="357"/>
                  </a:cubicBezTo>
                  <a:cubicBezTo>
                    <a:pt x="276" y="359"/>
                    <a:pt x="276" y="359"/>
                    <a:pt x="276" y="359"/>
                  </a:cubicBezTo>
                  <a:cubicBezTo>
                    <a:pt x="276" y="360"/>
                    <a:pt x="276" y="360"/>
                    <a:pt x="276" y="360"/>
                  </a:cubicBezTo>
                  <a:cubicBezTo>
                    <a:pt x="280" y="378"/>
                    <a:pt x="280" y="378"/>
                    <a:pt x="280" y="378"/>
                  </a:cubicBezTo>
                  <a:cubicBezTo>
                    <a:pt x="285" y="381"/>
                    <a:pt x="285" y="381"/>
                    <a:pt x="285" y="381"/>
                  </a:cubicBezTo>
                  <a:cubicBezTo>
                    <a:pt x="286" y="379"/>
                    <a:pt x="286" y="379"/>
                    <a:pt x="286" y="379"/>
                  </a:cubicBezTo>
                  <a:cubicBezTo>
                    <a:pt x="291" y="365"/>
                    <a:pt x="291" y="365"/>
                    <a:pt x="291" y="365"/>
                  </a:cubicBezTo>
                  <a:cubicBezTo>
                    <a:pt x="291" y="364"/>
                    <a:pt x="291" y="364"/>
                    <a:pt x="291" y="364"/>
                  </a:cubicBezTo>
                  <a:cubicBezTo>
                    <a:pt x="292" y="362"/>
                    <a:pt x="292" y="362"/>
                    <a:pt x="292" y="362"/>
                  </a:cubicBezTo>
                  <a:cubicBezTo>
                    <a:pt x="293" y="362"/>
                    <a:pt x="293" y="362"/>
                    <a:pt x="293" y="362"/>
                  </a:cubicBezTo>
                  <a:cubicBezTo>
                    <a:pt x="295" y="362"/>
                    <a:pt x="295" y="362"/>
                    <a:pt x="295" y="362"/>
                  </a:cubicBezTo>
                  <a:cubicBezTo>
                    <a:pt x="302" y="358"/>
                    <a:pt x="302" y="358"/>
                    <a:pt x="302" y="358"/>
                  </a:cubicBezTo>
                  <a:cubicBezTo>
                    <a:pt x="303" y="358"/>
                    <a:pt x="303" y="358"/>
                    <a:pt x="303" y="358"/>
                  </a:cubicBezTo>
                  <a:cubicBezTo>
                    <a:pt x="303" y="357"/>
                    <a:pt x="303" y="357"/>
                    <a:pt x="303" y="357"/>
                  </a:cubicBezTo>
                  <a:cubicBezTo>
                    <a:pt x="312" y="357"/>
                    <a:pt x="312" y="357"/>
                    <a:pt x="312" y="357"/>
                  </a:cubicBezTo>
                  <a:cubicBezTo>
                    <a:pt x="310" y="351"/>
                    <a:pt x="310" y="351"/>
                    <a:pt x="310" y="351"/>
                  </a:cubicBezTo>
                  <a:cubicBezTo>
                    <a:pt x="310" y="349"/>
                    <a:pt x="310" y="349"/>
                    <a:pt x="310" y="349"/>
                  </a:cubicBezTo>
                  <a:cubicBezTo>
                    <a:pt x="305" y="300"/>
                    <a:pt x="305" y="300"/>
                    <a:pt x="305" y="300"/>
                  </a:cubicBezTo>
                  <a:cubicBezTo>
                    <a:pt x="285" y="267"/>
                    <a:pt x="285" y="267"/>
                    <a:pt x="285" y="267"/>
                  </a:cubicBezTo>
                  <a:cubicBezTo>
                    <a:pt x="247" y="223"/>
                    <a:pt x="247" y="223"/>
                    <a:pt x="247" y="223"/>
                  </a:cubicBezTo>
                  <a:cubicBezTo>
                    <a:pt x="246" y="222"/>
                    <a:pt x="246" y="222"/>
                    <a:pt x="246" y="222"/>
                  </a:cubicBezTo>
                  <a:cubicBezTo>
                    <a:pt x="244" y="193"/>
                    <a:pt x="244" y="193"/>
                    <a:pt x="244" y="193"/>
                  </a:cubicBezTo>
                  <a:cubicBezTo>
                    <a:pt x="231" y="171"/>
                    <a:pt x="231" y="171"/>
                    <a:pt x="231" y="171"/>
                  </a:cubicBezTo>
                  <a:cubicBezTo>
                    <a:pt x="231" y="170"/>
                    <a:pt x="231" y="170"/>
                    <a:pt x="231" y="170"/>
                  </a:cubicBezTo>
                  <a:cubicBezTo>
                    <a:pt x="230" y="169"/>
                    <a:pt x="230" y="169"/>
                    <a:pt x="230" y="169"/>
                  </a:cubicBezTo>
                  <a:cubicBezTo>
                    <a:pt x="230" y="169"/>
                    <a:pt x="230" y="169"/>
                    <a:pt x="230" y="169"/>
                  </a:cubicBezTo>
                  <a:cubicBezTo>
                    <a:pt x="231" y="167"/>
                    <a:pt x="231" y="167"/>
                    <a:pt x="231" y="167"/>
                  </a:cubicBezTo>
                  <a:cubicBezTo>
                    <a:pt x="238" y="139"/>
                    <a:pt x="238" y="139"/>
                    <a:pt x="238" y="139"/>
                  </a:cubicBezTo>
                  <a:cubicBezTo>
                    <a:pt x="240" y="139"/>
                    <a:pt x="240" y="139"/>
                    <a:pt x="240" y="139"/>
                  </a:cubicBezTo>
                  <a:cubicBezTo>
                    <a:pt x="242" y="139"/>
                    <a:pt x="242" y="139"/>
                    <a:pt x="242" y="139"/>
                  </a:cubicBezTo>
                  <a:cubicBezTo>
                    <a:pt x="308" y="135"/>
                    <a:pt x="308" y="135"/>
                    <a:pt x="308" y="135"/>
                  </a:cubicBezTo>
                  <a:cubicBezTo>
                    <a:pt x="344" y="116"/>
                    <a:pt x="344" y="116"/>
                    <a:pt x="344" y="116"/>
                  </a:cubicBezTo>
                  <a:cubicBezTo>
                    <a:pt x="344" y="116"/>
                    <a:pt x="344" y="116"/>
                    <a:pt x="344" y="116"/>
                  </a:cubicBezTo>
                  <a:cubicBezTo>
                    <a:pt x="345" y="115"/>
                    <a:pt x="345" y="115"/>
                    <a:pt x="345" y="115"/>
                  </a:cubicBezTo>
                  <a:cubicBezTo>
                    <a:pt x="358" y="111"/>
                    <a:pt x="366" y="106"/>
                    <a:pt x="368" y="100"/>
                  </a:cubicBezTo>
                  <a:cubicBezTo>
                    <a:pt x="372" y="95"/>
                    <a:pt x="374" y="88"/>
                    <a:pt x="374" y="77"/>
                  </a:cubicBez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 name="Freeform 16"/>
            <p:cNvSpPr>
              <a:spLocks/>
            </p:cNvSpPr>
            <p:nvPr/>
          </p:nvSpPr>
          <p:spPr bwMode="auto">
            <a:xfrm>
              <a:off x="3890361" y="3683615"/>
              <a:ext cx="529752" cy="950082"/>
            </a:xfrm>
            <a:custGeom>
              <a:avLst/>
              <a:gdLst>
                <a:gd name="T0" fmla="*/ 125 w 425"/>
                <a:gd name="T1" fmla="*/ 238 h 763"/>
                <a:gd name="T2" fmla="*/ 159 w 425"/>
                <a:gd name="T3" fmla="*/ 266 h 763"/>
                <a:gd name="T4" fmla="*/ 184 w 425"/>
                <a:gd name="T5" fmla="*/ 285 h 763"/>
                <a:gd name="T6" fmla="*/ 231 w 425"/>
                <a:gd name="T7" fmla="*/ 303 h 763"/>
                <a:gd name="T8" fmla="*/ 232 w 425"/>
                <a:gd name="T9" fmla="*/ 305 h 763"/>
                <a:gd name="T10" fmla="*/ 245 w 425"/>
                <a:gd name="T11" fmla="*/ 326 h 763"/>
                <a:gd name="T12" fmla="*/ 233 w 425"/>
                <a:gd name="T13" fmla="*/ 359 h 763"/>
                <a:gd name="T14" fmla="*/ 232 w 425"/>
                <a:gd name="T15" fmla="*/ 380 h 763"/>
                <a:gd name="T16" fmla="*/ 220 w 425"/>
                <a:gd name="T17" fmla="*/ 417 h 763"/>
                <a:gd name="T18" fmla="*/ 185 w 425"/>
                <a:gd name="T19" fmla="*/ 414 h 763"/>
                <a:gd name="T20" fmla="*/ 147 w 425"/>
                <a:gd name="T21" fmla="*/ 438 h 763"/>
                <a:gd name="T22" fmla="*/ 153 w 425"/>
                <a:gd name="T23" fmla="*/ 468 h 763"/>
                <a:gd name="T24" fmla="*/ 114 w 425"/>
                <a:gd name="T25" fmla="*/ 459 h 763"/>
                <a:gd name="T26" fmla="*/ 82 w 425"/>
                <a:gd name="T27" fmla="*/ 447 h 763"/>
                <a:gd name="T28" fmla="*/ 51 w 425"/>
                <a:gd name="T29" fmla="*/ 519 h 763"/>
                <a:gd name="T30" fmla="*/ 61 w 425"/>
                <a:gd name="T31" fmla="*/ 538 h 763"/>
                <a:gd name="T32" fmla="*/ 68 w 425"/>
                <a:gd name="T33" fmla="*/ 557 h 763"/>
                <a:gd name="T34" fmla="*/ 70 w 425"/>
                <a:gd name="T35" fmla="*/ 587 h 763"/>
                <a:gd name="T36" fmla="*/ 6 w 425"/>
                <a:gd name="T37" fmla="*/ 600 h 763"/>
                <a:gd name="T38" fmla="*/ 8 w 425"/>
                <a:gd name="T39" fmla="*/ 643 h 763"/>
                <a:gd name="T40" fmla="*/ 16 w 425"/>
                <a:gd name="T41" fmla="*/ 670 h 763"/>
                <a:gd name="T42" fmla="*/ 87 w 425"/>
                <a:gd name="T43" fmla="*/ 667 h 763"/>
                <a:gd name="T44" fmla="*/ 112 w 425"/>
                <a:gd name="T45" fmla="*/ 686 h 763"/>
                <a:gd name="T46" fmla="*/ 133 w 425"/>
                <a:gd name="T47" fmla="*/ 702 h 763"/>
                <a:gd name="T48" fmla="*/ 151 w 425"/>
                <a:gd name="T49" fmla="*/ 688 h 763"/>
                <a:gd name="T50" fmla="*/ 201 w 425"/>
                <a:gd name="T51" fmla="*/ 722 h 763"/>
                <a:gd name="T52" fmla="*/ 258 w 425"/>
                <a:gd name="T53" fmla="*/ 725 h 763"/>
                <a:gd name="T54" fmla="*/ 275 w 425"/>
                <a:gd name="T55" fmla="*/ 736 h 763"/>
                <a:gd name="T56" fmla="*/ 275 w 425"/>
                <a:gd name="T57" fmla="*/ 737 h 763"/>
                <a:gd name="T58" fmla="*/ 298 w 425"/>
                <a:gd name="T59" fmla="*/ 759 h 763"/>
                <a:gd name="T60" fmla="*/ 325 w 425"/>
                <a:gd name="T61" fmla="*/ 739 h 763"/>
                <a:gd name="T62" fmla="*/ 316 w 425"/>
                <a:gd name="T63" fmla="*/ 723 h 763"/>
                <a:gd name="T64" fmla="*/ 325 w 425"/>
                <a:gd name="T65" fmla="*/ 680 h 763"/>
                <a:gd name="T66" fmla="*/ 353 w 425"/>
                <a:gd name="T67" fmla="*/ 678 h 763"/>
                <a:gd name="T68" fmla="*/ 318 w 425"/>
                <a:gd name="T69" fmla="*/ 641 h 763"/>
                <a:gd name="T70" fmla="*/ 308 w 425"/>
                <a:gd name="T71" fmla="*/ 627 h 763"/>
                <a:gd name="T72" fmla="*/ 320 w 425"/>
                <a:gd name="T73" fmla="*/ 611 h 763"/>
                <a:gd name="T74" fmla="*/ 398 w 425"/>
                <a:gd name="T75" fmla="*/ 615 h 763"/>
                <a:gd name="T76" fmla="*/ 425 w 425"/>
                <a:gd name="T77" fmla="*/ 611 h 763"/>
                <a:gd name="T78" fmla="*/ 381 w 425"/>
                <a:gd name="T79" fmla="*/ 495 h 763"/>
                <a:gd name="T80" fmla="*/ 360 w 425"/>
                <a:gd name="T81" fmla="*/ 486 h 763"/>
                <a:gd name="T82" fmla="*/ 357 w 425"/>
                <a:gd name="T83" fmla="*/ 455 h 763"/>
                <a:gd name="T84" fmla="*/ 363 w 425"/>
                <a:gd name="T85" fmla="*/ 252 h 763"/>
                <a:gd name="T86" fmla="*/ 367 w 425"/>
                <a:gd name="T87" fmla="*/ 213 h 763"/>
                <a:gd name="T88" fmla="*/ 389 w 425"/>
                <a:gd name="T89" fmla="*/ 181 h 763"/>
                <a:gd name="T90" fmla="*/ 365 w 425"/>
                <a:gd name="T91" fmla="*/ 147 h 763"/>
                <a:gd name="T92" fmla="*/ 363 w 425"/>
                <a:gd name="T93" fmla="*/ 117 h 763"/>
                <a:gd name="T94" fmla="*/ 364 w 425"/>
                <a:gd name="T95" fmla="*/ 114 h 763"/>
                <a:gd name="T96" fmla="*/ 383 w 425"/>
                <a:gd name="T97" fmla="*/ 49 h 763"/>
                <a:gd name="T98" fmla="*/ 396 w 425"/>
                <a:gd name="T99" fmla="*/ 29 h 763"/>
                <a:gd name="T100" fmla="*/ 412 w 425"/>
                <a:gd name="T101" fmla="*/ 16 h 763"/>
                <a:gd name="T102" fmla="*/ 391 w 425"/>
                <a:gd name="T103" fmla="*/ 0 h 763"/>
                <a:gd name="T104" fmla="*/ 354 w 425"/>
                <a:gd name="T105" fmla="*/ 14 h 763"/>
                <a:gd name="T106" fmla="*/ 320 w 425"/>
                <a:gd name="T107" fmla="*/ 45 h 763"/>
                <a:gd name="T108" fmla="*/ 276 w 425"/>
                <a:gd name="T109" fmla="*/ 76 h 763"/>
                <a:gd name="T110" fmla="*/ 257 w 425"/>
                <a:gd name="T111" fmla="*/ 93 h 763"/>
                <a:gd name="T112" fmla="*/ 244 w 425"/>
                <a:gd name="T113" fmla="*/ 156 h 763"/>
                <a:gd name="T114" fmla="*/ 241 w 425"/>
                <a:gd name="T115" fmla="*/ 174 h 763"/>
                <a:gd name="T116" fmla="*/ 228 w 425"/>
                <a:gd name="T117" fmla="*/ 191 h 763"/>
                <a:gd name="T118" fmla="*/ 226 w 425"/>
                <a:gd name="T119" fmla="*/ 193 h 763"/>
                <a:gd name="T120" fmla="*/ 200 w 425"/>
                <a:gd name="T121" fmla="*/ 196 h 763"/>
                <a:gd name="T122" fmla="*/ 199 w 425"/>
                <a:gd name="T123" fmla="*/ 196 h 763"/>
                <a:gd name="T124" fmla="*/ 142 w 425"/>
                <a:gd name="T125" fmla="*/ 174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5" h="763">
                  <a:moveTo>
                    <a:pt x="142" y="174"/>
                  </a:moveTo>
                  <a:cubicBezTo>
                    <a:pt x="135" y="173"/>
                    <a:pt x="135" y="173"/>
                    <a:pt x="135" y="173"/>
                  </a:cubicBezTo>
                  <a:cubicBezTo>
                    <a:pt x="125" y="238"/>
                    <a:pt x="125" y="238"/>
                    <a:pt x="125" y="238"/>
                  </a:cubicBezTo>
                  <a:cubicBezTo>
                    <a:pt x="143" y="259"/>
                    <a:pt x="143" y="259"/>
                    <a:pt x="143" y="259"/>
                  </a:cubicBezTo>
                  <a:cubicBezTo>
                    <a:pt x="159" y="266"/>
                    <a:pt x="159" y="266"/>
                    <a:pt x="159" y="266"/>
                  </a:cubicBezTo>
                  <a:cubicBezTo>
                    <a:pt x="159" y="266"/>
                    <a:pt x="159" y="266"/>
                    <a:pt x="159" y="266"/>
                  </a:cubicBezTo>
                  <a:cubicBezTo>
                    <a:pt x="161" y="266"/>
                    <a:pt x="161" y="266"/>
                    <a:pt x="161" y="266"/>
                  </a:cubicBezTo>
                  <a:cubicBezTo>
                    <a:pt x="162" y="267"/>
                    <a:pt x="162" y="267"/>
                    <a:pt x="162" y="267"/>
                  </a:cubicBezTo>
                  <a:cubicBezTo>
                    <a:pt x="184" y="285"/>
                    <a:pt x="184" y="285"/>
                    <a:pt x="184" y="285"/>
                  </a:cubicBezTo>
                  <a:cubicBezTo>
                    <a:pt x="214" y="293"/>
                    <a:pt x="214" y="293"/>
                    <a:pt x="214" y="293"/>
                  </a:cubicBezTo>
                  <a:cubicBezTo>
                    <a:pt x="215" y="293"/>
                    <a:pt x="215" y="293"/>
                    <a:pt x="215" y="293"/>
                  </a:cubicBezTo>
                  <a:cubicBezTo>
                    <a:pt x="231" y="303"/>
                    <a:pt x="231" y="303"/>
                    <a:pt x="231" y="303"/>
                  </a:cubicBezTo>
                  <a:cubicBezTo>
                    <a:pt x="232" y="303"/>
                    <a:pt x="232" y="303"/>
                    <a:pt x="232" y="303"/>
                  </a:cubicBezTo>
                  <a:cubicBezTo>
                    <a:pt x="232" y="303"/>
                    <a:pt x="232" y="303"/>
                    <a:pt x="232" y="303"/>
                  </a:cubicBezTo>
                  <a:cubicBezTo>
                    <a:pt x="232" y="305"/>
                    <a:pt x="232" y="305"/>
                    <a:pt x="232" y="305"/>
                  </a:cubicBezTo>
                  <a:cubicBezTo>
                    <a:pt x="244" y="322"/>
                    <a:pt x="244" y="322"/>
                    <a:pt x="244" y="322"/>
                  </a:cubicBezTo>
                  <a:cubicBezTo>
                    <a:pt x="246" y="324"/>
                    <a:pt x="246" y="324"/>
                    <a:pt x="246" y="324"/>
                  </a:cubicBezTo>
                  <a:cubicBezTo>
                    <a:pt x="245" y="326"/>
                    <a:pt x="245" y="326"/>
                    <a:pt x="245" y="326"/>
                  </a:cubicBezTo>
                  <a:cubicBezTo>
                    <a:pt x="234" y="343"/>
                    <a:pt x="234" y="343"/>
                    <a:pt x="234" y="343"/>
                  </a:cubicBezTo>
                  <a:cubicBezTo>
                    <a:pt x="232" y="345"/>
                    <a:pt x="232" y="351"/>
                    <a:pt x="232" y="359"/>
                  </a:cubicBezTo>
                  <a:cubicBezTo>
                    <a:pt x="233" y="359"/>
                    <a:pt x="233" y="359"/>
                    <a:pt x="233" y="359"/>
                  </a:cubicBezTo>
                  <a:cubicBezTo>
                    <a:pt x="233" y="379"/>
                    <a:pt x="233" y="379"/>
                    <a:pt x="233" y="379"/>
                  </a:cubicBezTo>
                  <a:cubicBezTo>
                    <a:pt x="232" y="380"/>
                    <a:pt x="232" y="380"/>
                    <a:pt x="232" y="380"/>
                  </a:cubicBezTo>
                  <a:cubicBezTo>
                    <a:pt x="232" y="380"/>
                    <a:pt x="232" y="380"/>
                    <a:pt x="232" y="380"/>
                  </a:cubicBezTo>
                  <a:cubicBezTo>
                    <a:pt x="223" y="412"/>
                    <a:pt x="223" y="412"/>
                    <a:pt x="223" y="412"/>
                  </a:cubicBezTo>
                  <a:cubicBezTo>
                    <a:pt x="222" y="417"/>
                    <a:pt x="222" y="417"/>
                    <a:pt x="222" y="417"/>
                  </a:cubicBezTo>
                  <a:cubicBezTo>
                    <a:pt x="220" y="417"/>
                    <a:pt x="220" y="417"/>
                    <a:pt x="220" y="417"/>
                  </a:cubicBezTo>
                  <a:cubicBezTo>
                    <a:pt x="216" y="416"/>
                    <a:pt x="216" y="416"/>
                    <a:pt x="216" y="416"/>
                  </a:cubicBezTo>
                  <a:cubicBezTo>
                    <a:pt x="203" y="413"/>
                    <a:pt x="203" y="413"/>
                    <a:pt x="203" y="413"/>
                  </a:cubicBezTo>
                  <a:cubicBezTo>
                    <a:pt x="185" y="414"/>
                    <a:pt x="185" y="414"/>
                    <a:pt x="185" y="414"/>
                  </a:cubicBezTo>
                  <a:cubicBezTo>
                    <a:pt x="169" y="419"/>
                    <a:pt x="169" y="419"/>
                    <a:pt x="169" y="419"/>
                  </a:cubicBezTo>
                  <a:cubicBezTo>
                    <a:pt x="151" y="434"/>
                    <a:pt x="151" y="434"/>
                    <a:pt x="151" y="434"/>
                  </a:cubicBezTo>
                  <a:cubicBezTo>
                    <a:pt x="147" y="438"/>
                    <a:pt x="147" y="438"/>
                    <a:pt x="147" y="438"/>
                  </a:cubicBezTo>
                  <a:cubicBezTo>
                    <a:pt x="170" y="450"/>
                    <a:pt x="170" y="450"/>
                    <a:pt x="170" y="450"/>
                  </a:cubicBezTo>
                  <a:cubicBezTo>
                    <a:pt x="168" y="454"/>
                    <a:pt x="168" y="454"/>
                    <a:pt x="168" y="454"/>
                  </a:cubicBezTo>
                  <a:cubicBezTo>
                    <a:pt x="167" y="459"/>
                    <a:pt x="162" y="465"/>
                    <a:pt x="153" y="468"/>
                  </a:cubicBezTo>
                  <a:cubicBezTo>
                    <a:pt x="138" y="469"/>
                    <a:pt x="138" y="469"/>
                    <a:pt x="138" y="469"/>
                  </a:cubicBezTo>
                  <a:cubicBezTo>
                    <a:pt x="114" y="459"/>
                    <a:pt x="114" y="459"/>
                    <a:pt x="114" y="459"/>
                  </a:cubicBezTo>
                  <a:cubicBezTo>
                    <a:pt x="114" y="459"/>
                    <a:pt x="114" y="459"/>
                    <a:pt x="114" y="459"/>
                  </a:cubicBezTo>
                  <a:cubicBezTo>
                    <a:pt x="114" y="459"/>
                    <a:pt x="114" y="459"/>
                    <a:pt x="114" y="459"/>
                  </a:cubicBezTo>
                  <a:cubicBezTo>
                    <a:pt x="92" y="447"/>
                    <a:pt x="92" y="447"/>
                    <a:pt x="92" y="447"/>
                  </a:cubicBezTo>
                  <a:cubicBezTo>
                    <a:pt x="82" y="447"/>
                    <a:pt x="82" y="447"/>
                    <a:pt x="82" y="447"/>
                  </a:cubicBezTo>
                  <a:cubicBezTo>
                    <a:pt x="56" y="485"/>
                    <a:pt x="56" y="485"/>
                    <a:pt x="56" y="485"/>
                  </a:cubicBezTo>
                  <a:cubicBezTo>
                    <a:pt x="51" y="497"/>
                    <a:pt x="51" y="497"/>
                    <a:pt x="51" y="497"/>
                  </a:cubicBezTo>
                  <a:cubicBezTo>
                    <a:pt x="51" y="519"/>
                    <a:pt x="51" y="519"/>
                    <a:pt x="51" y="519"/>
                  </a:cubicBezTo>
                  <a:cubicBezTo>
                    <a:pt x="61" y="537"/>
                    <a:pt x="61" y="537"/>
                    <a:pt x="61" y="537"/>
                  </a:cubicBezTo>
                  <a:cubicBezTo>
                    <a:pt x="61" y="538"/>
                    <a:pt x="61" y="538"/>
                    <a:pt x="61" y="538"/>
                  </a:cubicBezTo>
                  <a:cubicBezTo>
                    <a:pt x="61" y="538"/>
                    <a:pt x="61" y="538"/>
                    <a:pt x="61" y="538"/>
                  </a:cubicBezTo>
                  <a:cubicBezTo>
                    <a:pt x="61" y="538"/>
                    <a:pt x="61" y="538"/>
                    <a:pt x="61" y="538"/>
                  </a:cubicBezTo>
                  <a:cubicBezTo>
                    <a:pt x="68" y="555"/>
                    <a:pt x="68" y="555"/>
                    <a:pt x="68" y="555"/>
                  </a:cubicBezTo>
                  <a:cubicBezTo>
                    <a:pt x="68" y="557"/>
                    <a:pt x="68" y="557"/>
                    <a:pt x="68" y="557"/>
                  </a:cubicBezTo>
                  <a:cubicBezTo>
                    <a:pt x="69" y="582"/>
                    <a:pt x="69" y="582"/>
                    <a:pt x="69" y="582"/>
                  </a:cubicBezTo>
                  <a:cubicBezTo>
                    <a:pt x="69" y="585"/>
                    <a:pt x="69" y="585"/>
                    <a:pt x="69" y="585"/>
                  </a:cubicBezTo>
                  <a:cubicBezTo>
                    <a:pt x="70" y="587"/>
                    <a:pt x="70" y="587"/>
                    <a:pt x="70" y="587"/>
                  </a:cubicBezTo>
                  <a:cubicBezTo>
                    <a:pt x="53" y="590"/>
                    <a:pt x="53" y="590"/>
                    <a:pt x="53" y="590"/>
                  </a:cubicBezTo>
                  <a:cubicBezTo>
                    <a:pt x="21" y="590"/>
                    <a:pt x="21" y="590"/>
                    <a:pt x="21" y="590"/>
                  </a:cubicBezTo>
                  <a:cubicBezTo>
                    <a:pt x="6" y="600"/>
                    <a:pt x="6" y="600"/>
                    <a:pt x="6" y="600"/>
                  </a:cubicBezTo>
                  <a:cubicBezTo>
                    <a:pt x="0" y="610"/>
                    <a:pt x="0" y="610"/>
                    <a:pt x="0" y="610"/>
                  </a:cubicBezTo>
                  <a:cubicBezTo>
                    <a:pt x="1" y="611"/>
                    <a:pt x="1" y="611"/>
                    <a:pt x="1" y="611"/>
                  </a:cubicBezTo>
                  <a:cubicBezTo>
                    <a:pt x="8" y="643"/>
                    <a:pt x="8" y="643"/>
                    <a:pt x="8" y="643"/>
                  </a:cubicBezTo>
                  <a:cubicBezTo>
                    <a:pt x="9" y="643"/>
                    <a:pt x="9" y="643"/>
                    <a:pt x="9" y="643"/>
                  </a:cubicBezTo>
                  <a:cubicBezTo>
                    <a:pt x="9" y="656"/>
                    <a:pt x="9" y="656"/>
                    <a:pt x="9" y="656"/>
                  </a:cubicBezTo>
                  <a:cubicBezTo>
                    <a:pt x="16" y="670"/>
                    <a:pt x="16" y="670"/>
                    <a:pt x="16" y="670"/>
                  </a:cubicBezTo>
                  <a:cubicBezTo>
                    <a:pt x="38" y="685"/>
                    <a:pt x="38" y="685"/>
                    <a:pt x="38" y="685"/>
                  </a:cubicBezTo>
                  <a:cubicBezTo>
                    <a:pt x="71" y="678"/>
                    <a:pt x="71" y="678"/>
                    <a:pt x="71" y="678"/>
                  </a:cubicBezTo>
                  <a:cubicBezTo>
                    <a:pt x="87" y="667"/>
                    <a:pt x="87" y="667"/>
                    <a:pt x="87" y="667"/>
                  </a:cubicBezTo>
                  <a:cubicBezTo>
                    <a:pt x="89" y="666"/>
                    <a:pt x="89" y="666"/>
                    <a:pt x="89" y="666"/>
                  </a:cubicBezTo>
                  <a:cubicBezTo>
                    <a:pt x="104" y="666"/>
                    <a:pt x="104" y="666"/>
                    <a:pt x="104" y="666"/>
                  </a:cubicBezTo>
                  <a:cubicBezTo>
                    <a:pt x="112" y="686"/>
                    <a:pt x="112" y="686"/>
                    <a:pt x="112" y="686"/>
                  </a:cubicBezTo>
                  <a:cubicBezTo>
                    <a:pt x="117" y="691"/>
                    <a:pt x="121" y="697"/>
                    <a:pt x="124" y="703"/>
                  </a:cubicBezTo>
                  <a:cubicBezTo>
                    <a:pt x="131" y="702"/>
                    <a:pt x="131" y="702"/>
                    <a:pt x="131" y="702"/>
                  </a:cubicBezTo>
                  <a:cubicBezTo>
                    <a:pt x="133" y="702"/>
                    <a:pt x="133" y="702"/>
                    <a:pt x="133" y="702"/>
                  </a:cubicBezTo>
                  <a:cubicBezTo>
                    <a:pt x="135" y="702"/>
                    <a:pt x="135" y="702"/>
                    <a:pt x="135" y="702"/>
                  </a:cubicBezTo>
                  <a:cubicBezTo>
                    <a:pt x="136" y="700"/>
                    <a:pt x="136" y="700"/>
                    <a:pt x="136" y="700"/>
                  </a:cubicBezTo>
                  <a:cubicBezTo>
                    <a:pt x="151" y="688"/>
                    <a:pt x="151" y="688"/>
                    <a:pt x="151" y="688"/>
                  </a:cubicBezTo>
                  <a:cubicBezTo>
                    <a:pt x="165" y="713"/>
                    <a:pt x="165" y="713"/>
                    <a:pt x="165" y="713"/>
                  </a:cubicBezTo>
                  <a:cubicBezTo>
                    <a:pt x="180" y="722"/>
                    <a:pt x="180" y="722"/>
                    <a:pt x="180" y="722"/>
                  </a:cubicBezTo>
                  <a:cubicBezTo>
                    <a:pt x="201" y="722"/>
                    <a:pt x="201" y="722"/>
                    <a:pt x="201" y="722"/>
                  </a:cubicBezTo>
                  <a:cubicBezTo>
                    <a:pt x="216" y="720"/>
                    <a:pt x="216" y="720"/>
                    <a:pt x="216" y="720"/>
                  </a:cubicBezTo>
                  <a:cubicBezTo>
                    <a:pt x="220" y="720"/>
                    <a:pt x="220" y="720"/>
                    <a:pt x="220" y="720"/>
                  </a:cubicBezTo>
                  <a:cubicBezTo>
                    <a:pt x="258" y="725"/>
                    <a:pt x="258" y="725"/>
                    <a:pt x="258" y="725"/>
                  </a:cubicBezTo>
                  <a:cubicBezTo>
                    <a:pt x="259" y="725"/>
                    <a:pt x="259" y="725"/>
                    <a:pt x="259" y="725"/>
                  </a:cubicBezTo>
                  <a:cubicBezTo>
                    <a:pt x="259" y="726"/>
                    <a:pt x="259" y="726"/>
                    <a:pt x="259" y="726"/>
                  </a:cubicBezTo>
                  <a:cubicBezTo>
                    <a:pt x="275" y="736"/>
                    <a:pt x="275" y="736"/>
                    <a:pt x="275" y="736"/>
                  </a:cubicBezTo>
                  <a:cubicBezTo>
                    <a:pt x="275" y="736"/>
                    <a:pt x="275" y="736"/>
                    <a:pt x="275" y="736"/>
                  </a:cubicBezTo>
                  <a:cubicBezTo>
                    <a:pt x="275" y="736"/>
                    <a:pt x="275" y="736"/>
                    <a:pt x="275" y="736"/>
                  </a:cubicBezTo>
                  <a:cubicBezTo>
                    <a:pt x="275" y="737"/>
                    <a:pt x="275" y="737"/>
                    <a:pt x="275" y="737"/>
                  </a:cubicBezTo>
                  <a:cubicBezTo>
                    <a:pt x="288" y="747"/>
                    <a:pt x="288" y="747"/>
                    <a:pt x="288" y="747"/>
                  </a:cubicBezTo>
                  <a:cubicBezTo>
                    <a:pt x="288" y="748"/>
                    <a:pt x="288" y="748"/>
                    <a:pt x="288" y="748"/>
                  </a:cubicBezTo>
                  <a:cubicBezTo>
                    <a:pt x="298" y="759"/>
                    <a:pt x="298" y="759"/>
                    <a:pt x="298" y="759"/>
                  </a:cubicBezTo>
                  <a:cubicBezTo>
                    <a:pt x="308" y="763"/>
                    <a:pt x="308" y="763"/>
                    <a:pt x="308" y="763"/>
                  </a:cubicBezTo>
                  <a:cubicBezTo>
                    <a:pt x="325" y="761"/>
                    <a:pt x="325" y="761"/>
                    <a:pt x="325" y="761"/>
                  </a:cubicBezTo>
                  <a:cubicBezTo>
                    <a:pt x="325" y="739"/>
                    <a:pt x="325" y="739"/>
                    <a:pt x="325" y="739"/>
                  </a:cubicBezTo>
                  <a:cubicBezTo>
                    <a:pt x="317" y="724"/>
                    <a:pt x="317" y="724"/>
                    <a:pt x="317" y="724"/>
                  </a:cubicBezTo>
                  <a:cubicBezTo>
                    <a:pt x="316" y="724"/>
                    <a:pt x="316" y="724"/>
                    <a:pt x="316" y="724"/>
                  </a:cubicBezTo>
                  <a:cubicBezTo>
                    <a:pt x="316" y="723"/>
                    <a:pt x="316" y="723"/>
                    <a:pt x="316" y="723"/>
                  </a:cubicBezTo>
                  <a:cubicBezTo>
                    <a:pt x="309" y="696"/>
                    <a:pt x="309" y="696"/>
                    <a:pt x="309" y="696"/>
                  </a:cubicBezTo>
                  <a:cubicBezTo>
                    <a:pt x="324" y="681"/>
                    <a:pt x="324" y="681"/>
                    <a:pt x="324" y="681"/>
                  </a:cubicBezTo>
                  <a:cubicBezTo>
                    <a:pt x="325" y="680"/>
                    <a:pt x="325" y="680"/>
                    <a:pt x="325" y="680"/>
                  </a:cubicBezTo>
                  <a:cubicBezTo>
                    <a:pt x="326" y="680"/>
                    <a:pt x="326" y="680"/>
                    <a:pt x="326" y="680"/>
                  </a:cubicBezTo>
                  <a:cubicBezTo>
                    <a:pt x="339" y="678"/>
                    <a:pt x="339" y="678"/>
                    <a:pt x="339" y="678"/>
                  </a:cubicBezTo>
                  <a:cubicBezTo>
                    <a:pt x="353" y="678"/>
                    <a:pt x="353" y="678"/>
                    <a:pt x="353" y="678"/>
                  </a:cubicBezTo>
                  <a:cubicBezTo>
                    <a:pt x="357" y="672"/>
                    <a:pt x="357" y="672"/>
                    <a:pt x="357" y="672"/>
                  </a:cubicBezTo>
                  <a:cubicBezTo>
                    <a:pt x="348" y="661"/>
                    <a:pt x="348" y="661"/>
                    <a:pt x="348" y="661"/>
                  </a:cubicBezTo>
                  <a:cubicBezTo>
                    <a:pt x="318" y="641"/>
                    <a:pt x="318" y="641"/>
                    <a:pt x="318" y="641"/>
                  </a:cubicBezTo>
                  <a:cubicBezTo>
                    <a:pt x="310" y="629"/>
                    <a:pt x="310" y="629"/>
                    <a:pt x="310" y="629"/>
                  </a:cubicBezTo>
                  <a:cubicBezTo>
                    <a:pt x="309" y="628"/>
                    <a:pt x="309" y="628"/>
                    <a:pt x="309" y="628"/>
                  </a:cubicBezTo>
                  <a:cubicBezTo>
                    <a:pt x="308" y="627"/>
                    <a:pt x="308" y="627"/>
                    <a:pt x="308" y="627"/>
                  </a:cubicBezTo>
                  <a:cubicBezTo>
                    <a:pt x="309" y="625"/>
                    <a:pt x="309" y="625"/>
                    <a:pt x="309" y="625"/>
                  </a:cubicBezTo>
                  <a:cubicBezTo>
                    <a:pt x="318" y="609"/>
                    <a:pt x="318" y="609"/>
                    <a:pt x="318" y="609"/>
                  </a:cubicBezTo>
                  <a:cubicBezTo>
                    <a:pt x="320" y="611"/>
                    <a:pt x="320" y="611"/>
                    <a:pt x="320" y="611"/>
                  </a:cubicBezTo>
                  <a:cubicBezTo>
                    <a:pt x="341" y="617"/>
                    <a:pt x="341" y="617"/>
                    <a:pt x="341" y="617"/>
                  </a:cubicBezTo>
                  <a:cubicBezTo>
                    <a:pt x="397" y="614"/>
                    <a:pt x="397" y="614"/>
                    <a:pt x="397" y="614"/>
                  </a:cubicBezTo>
                  <a:cubicBezTo>
                    <a:pt x="398" y="615"/>
                    <a:pt x="398" y="615"/>
                    <a:pt x="398" y="615"/>
                  </a:cubicBezTo>
                  <a:cubicBezTo>
                    <a:pt x="399" y="615"/>
                    <a:pt x="399" y="615"/>
                    <a:pt x="399" y="615"/>
                  </a:cubicBezTo>
                  <a:cubicBezTo>
                    <a:pt x="415" y="621"/>
                    <a:pt x="415" y="621"/>
                    <a:pt x="415" y="621"/>
                  </a:cubicBezTo>
                  <a:cubicBezTo>
                    <a:pt x="425" y="611"/>
                    <a:pt x="425" y="611"/>
                    <a:pt x="425" y="611"/>
                  </a:cubicBezTo>
                  <a:cubicBezTo>
                    <a:pt x="420" y="579"/>
                    <a:pt x="420" y="579"/>
                    <a:pt x="420" y="579"/>
                  </a:cubicBezTo>
                  <a:cubicBezTo>
                    <a:pt x="400" y="566"/>
                    <a:pt x="400" y="566"/>
                    <a:pt x="400" y="566"/>
                  </a:cubicBezTo>
                  <a:cubicBezTo>
                    <a:pt x="383" y="556"/>
                    <a:pt x="378" y="533"/>
                    <a:pt x="381" y="495"/>
                  </a:cubicBezTo>
                  <a:cubicBezTo>
                    <a:pt x="364" y="487"/>
                    <a:pt x="364" y="487"/>
                    <a:pt x="364" y="487"/>
                  </a:cubicBezTo>
                  <a:cubicBezTo>
                    <a:pt x="362" y="486"/>
                    <a:pt x="362" y="486"/>
                    <a:pt x="362" y="486"/>
                  </a:cubicBezTo>
                  <a:cubicBezTo>
                    <a:pt x="360" y="486"/>
                    <a:pt x="360" y="486"/>
                    <a:pt x="360" y="486"/>
                  </a:cubicBezTo>
                  <a:cubicBezTo>
                    <a:pt x="360" y="484"/>
                    <a:pt x="360" y="484"/>
                    <a:pt x="360" y="484"/>
                  </a:cubicBezTo>
                  <a:cubicBezTo>
                    <a:pt x="360" y="483"/>
                    <a:pt x="360" y="483"/>
                    <a:pt x="360" y="483"/>
                  </a:cubicBezTo>
                  <a:cubicBezTo>
                    <a:pt x="357" y="455"/>
                    <a:pt x="357" y="455"/>
                    <a:pt x="357" y="455"/>
                  </a:cubicBezTo>
                  <a:cubicBezTo>
                    <a:pt x="380" y="347"/>
                    <a:pt x="380" y="347"/>
                    <a:pt x="380" y="347"/>
                  </a:cubicBezTo>
                  <a:cubicBezTo>
                    <a:pt x="371" y="316"/>
                    <a:pt x="365" y="295"/>
                    <a:pt x="365" y="284"/>
                  </a:cubicBezTo>
                  <a:cubicBezTo>
                    <a:pt x="363" y="252"/>
                    <a:pt x="363" y="252"/>
                    <a:pt x="363" y="252"/>
                  </a:cubicBezTo>
                  <a:cubicBezTo>
                    <a:pt x="365" y="218"/>
                    <a:pt x="365" y="218"/>
                    <a:pt x="365" y="218"/>
                  </a:cubicBezTo>
                  <a:cubicBezTo>
                    <a:pt x="365" y="215"/>
                    <a:pt x="365" y="215"/>
                    <a:pt x="365" y="215"/>
                  </a:cubicBezTo>
                  <a:cubicBezTo>
                    <a:pt x="367" y="213"/>
                    <a:pt x="367" y="213"/>
                    <a:pt x="367" y="213"/>
                  </a:cubicBezTo>
                  <a:cubicBezTo>
                    <a:pt x="367" y="213"/>
                    <a:pt x="367" y="213"/>
                    <a:pt x="367" y="213"/>
                  </a:cubicBezTo>
                  <a:cubicBezTo>
                    <a:pt x="389" y="198"/>
                    <a:pt x="389" y="198"/>
                    <a:pt x="389" y="198"/>
                  </a:cubicBezTo>
                  <a:cubicBezTo>
                    <a:pt x="389" y="181"/>
                    <a:pt x="389" y="181"/>
                    <a:pt x="389" y="181"/>
                  </a:cubicBezTo>
                  <a:cubicBezTo>
                    <a:pt x="389" y="176"/>
                    <a:pt x="386" y="170"/>
                    <a:pt x="381" y="162"/>
                  </a:cubicBezTo>
                  <a:cubicBezTo>
                    <a:pt x="367" y="147"/>
                    <a:pt x="367" y="147"/>
                    <a:pt x="367" y="147"/>
                  </a:cubicBezTo>
                  <a:cubicBezTo>
                    <a:pt x="365" y="147"/>
                    <a:pt x="365" y="147"/>
                    <a:pt x="365" y="147"/>
                  </a:cubicBezTo>
                  <a:cubicBezTo>
                    <a:pt x="365" y="144"/>
                    <a:pt x="365" y="144"/>
                    <a:pt x="365" y="144"/>
                  </a:cubicBezTo>
                  <a:cubicBezTo>
                    <a:pt x="363" y="118"/>
                    <a:pt x="363" y="118"/>
                    <a:pt x="363" y="118"/>
                  </a:cubicBezTo>
                  <a:cubicBezTo>
                    <a:pt x="363" y="117"/>
                    <a:pt x="363" y="117"/>
                    <a:pt x="363" y="117"/>
                  </a:cubicBezTo>
                  <a:cubicBezTo>
                    <a:pt x="362" y="116"/>
                    <a:pt x="362" y="116"/>
                    <a:pt x="362" y="116"/>
                  </a:cubicBezTo>
                  <a:cubicBezTo>
                    <a:pt x="364" y="115"/>
                    <a:pt x="364" y="115"/>
                    <a:pt x="364" y="115"/>
                  </a:cubicBezTo>
                  <a:cubicBezTo>
                    <a:pt x="364" y="114"/>
                    <a:pt x="364" y="114"/>
                    <a:pt x="364" y="114"/>
                  </a:cubicBezTo>
                  <a:cubicBezTo>
                    <a:pt x="392" y="79"/>
                    <a:pt x="392" y="79"/>
                    <a:pt x="392" y="79"/>
                  </a:cubicBezTo>
                  <a:cubicBezTo>
                    <a:pt x="392" y="65"/>
                    <a:pt x="392" y="65"/>
                    <a:pt x="392" y="65"/>
                  </a:cubicBezTo>
                  <a:cubicBezTo>
                    <a:pt x="383" y="49"/>
                    <a:pt x="383" y="49"/>
                    <a:pt x="383" y="49"/>
                  </a:cubicBezTo>
                  <a:cubicBezTo>
                    <a:pt x="383" y="48"/>
                    <a:pt x="383" y="48"/>
                    <a:pt x="383" y="48"/>
                  </a:cubicBezTo>
                  <a:cubicBezTo>
                    <a:pt x="382" y="46"/>
                    <a:pt x="382" y="46"/>
                    <a:pt x="382" y="46"/>
                  </a:cubicBezTo>
                  <a:cubicBezTo>
                    <a:pt x="396" y="29"/>
                    <a:pt x="396" y="29"/>
                    <a:pt x="396" y="29"/>
                  </a:cubicBezTo>
                  <a:cubicBezTo>
                    <a:pt x="396" y="28"/>
                    <a:pt x="396" y="28"/>
                    <a:pt x="396" y="28"/>
                  </a:cubicBezTo>
                  <a:cubicBezTo>
                    <a:pt x="397" y="28"/>
                    <a:pt x="397" y="28"/>
                    <a:pt x="397" y="28"/>
                  </a:cubicBezTo>
                  <a:cubicBezTo>
                    <a:pt x="412" y="16"/>
                    <a:pt x="412" y="16"/>
                    <a:pt x="412" y="16"/>
                  </a:cubicBezTo>
                  <a:cubicBezTo>
                    <a:pt x="410" y="2"/>
                    <a:pt x="410" y="2"/>
                    <a:pt x="410" y="2"/>
                  </a:cubicBezTo>
                  <a:cubicBezTo>
                    <a:pt x="402" y="2"/>
                    <a:pt x="402" y="2"/>
                    <a:pt x="402" y="2"/>
                  </a:cubicBezTo>
                  <a:cubicBezTo>
                    <a:pt x="391" y="0"/>
                    <a:pt x="391" y="0"/>
                    <a:pt x="391" y="0"/>
                  </a:cubicBezTo>
                  <a:cubicBezTo>
                    <a:pt x="384" y="26"/>
                    <a:pt x="384" y="26"/>
                    <a:pt x="384" y="26"/>
                  </a:cubicBezTo>
                  <a:cubicBezTo>
                    <a:pt x="381" y="24"/>
                    <a:pt x="381" y="24"/>
                    <a:pt x="381" y="24"/>
                  </a:cubicBezTo>
                  <a:cubicBezTo>
                    <a:pt x="354" y="14"/>
                    <a:pt x="354" y="14"/>
                    <a:pt x="354" y="14"/>
                  </a:cubicBezTo>
                  <a:cubicBezTo>
                    <a:pt x="337" y="11"/>
                    <a:pt x="337" y="11"/>
                    <a:pt x="337" y="11"/>
                  </a:cubicBezTo>
                  <a:cubicBezTo>
                    <a:pt x="343" y="37"/>
                    <a:pt x="343" y="37"/>
                    <a:pt x="343" y="37"/>
                  </a:cubicBezTo>
                  <a:cubicBezTo>
                    <a:pt x="320" y="45"/>
                    <a:pt x="320" y="45"/>
                    <a:pt x="320" y="45"/>
                  </a:cubicBezTo>
                  <a:cubicBezTo>
                    <a:pt x="286" y="62"/>
                    <a:pt x="286" y="62"/>
                    <a:pt x="286" y="62"/>
                  </a:cubicBezTo>
                  <a:cubicBezTo>
                    <a:pt x="276" y="76"/>
                    <a:pt x="276" y="76"/>
                    <a:pt x="276" y="76"/>
                  </a:cubicBezTo>
                  <a:cubicBezTo>
                    <a:pt x="276" y="76"/>
                    <a:pt x="276" y="76"/>
                    <a:pt x="276" y="76"/>
                  </a:cubicBezTo>
                  <a:cubicBezTo>
                    <a:pt x="276" y="77"/>
                    <a:pt x="276" y="77"/>
                    <a:pt x="276" y="77"/>
                  </a:cubicBezTo>
                  <a:cubicBezTo>
                    <a:pt x="275" y="77"/>
                    <a:pt x="275" y="77"/>
                    <a:pt x="275" y="77"/>
                  </a:cubicBezTo>
                  <a:cubicBezTo>
                    <a:pt x="257" y="93"/>
                    <a:pt x="257" y="93"/>
                    <a:pt x="257" y="93"/>
                  </a:cubicBezTo>
                  <a:cubicBezTo>
                    <a:pt x="253" y="118"/>
                    <a:pt x="253" y="118"/>
                    <a:pt x="253" y="118"/>
                  </a:cubicBezTo>
                  <a:cubicBezTo>
                    <a:pt x="253" y="121"/>
                    <a:pt x="253" y="121"/>
                    <a:pt x="253" y="121"/>
                  </a:cubicBezTo>
                  <a:cubicBezTo>
                    <a:pt x="244" y="156"/>
                    <a:pt x="244" y="156"/>
                    <a:pt x="244" y="156"/>
                  </a:cubicBezTo>
                  <a:cubicBezTo>
                    <a:pt x="245" y="156"/>
                    <a:pt x="245" y="156"/>
                    <a:pt x="245" y="156"/>
                  </a:cubicBezTo>
                  <a:cubicBezTo>
                    <a:pt x="241" y="173"/>
                    <a:pt x="241" y="173"/>
                    <a:pt x="241" y="173"/>
                  </a:cubicBezTo>
                  <a:cubicBezTo>
                    <a:pt x="241" y="174"/>
                    <a:pt x="241" y="174"/>
                    <a:pt x="241" y="174"/>
                  </a:cubicBezTo>
                  <a:cubicBezTo>
                    <a:pt x="241" y="174"/>
                    <a:pt x="241" y="174"/>
                    <a:pt x="241" y="174"/>
                  </a:cubicBezTo>
                  <a:cubicBezTo>
                    <a:pt x="240" y="175"/>
                    <a:pt x="240" y="175"/>
                    <a:pt x="240" y="175"/>
                  </a:cubicBezTo>
                  <a:cubicBezTo>
                    <a:pt x="228" y="191"/>
                    <a:pt x="228" y="191"/>
                    <a:pt x="228" y="191"/>
                  </a:cubicBezTo>
                  <a:cubicBezTo>
                    <a:pt x="227" y="191"/>
                    <a:pt x="227" y="191"/>
                    <a:pt x="227" y="191"/>
                  </a:cubicBezTo>
                  <a:cubicBezTo>
                    <a:pt x="227" y="192"/>
                    <a:pt x="227" y="192"/>
                    <a:pt x="227" y="192"/>
                  </a:cubicBezTo>
                  <a:cubicBezTo>
                    <a:pt x="226" y="193"/>
                    <a:pt x="226" y="193"/>
                    <a:pt x="226" y="193"/>
                  </a:cubicBezTo>
                  <a:cubicBezTo>
                    <a:pt x="225" y="193"/>
                    <a:pt x="225" y="193"/>
                    <a:pt x="225" y="193"/>
                  </a:cubicBezTo>
                  <a:cubicBezTo>
                    <a:pt x="200" y="196"/>
                    <a:pt x="200" y="196"/>
                    <a:pt x="200" y="196"/>
                  </a:cubicBezTo>
                  <a:cubicBezTo>
                    <a:pt x="200" y="196"/>
                    <a:pt x="200" y="196"/>
                    <a:pt x="200" y="196"/>
                  </a:cubicBezTo>
                  <a:cubicBezTo>
                    <a:pt x="200" y="198"/>
                    <a:pt x="200" y="198"/>
                    <a:pt x="200" y="198"/>
                  </a:cubicBezTo>
                  <a:cubicBezTo>
                    <a:pt x="199" y="196"/>
                    <a:pt x="199" y="196"/>
                    <a:pt x="199" y="196"/>
                  </a:cubicBezTo>
                  <a:cubicBezTo>
                    <a:pt x="199" y="196"/>
                    <a:pt x="199" y="196"/>
                    <a:pt x="199" y="196"/>
                  </a:cubicBezTo>
                  <a:cubicBezTo>
                    <a:pt x="161" y="184"/>
                    <a:pt x="161" y="184"/>
                    <a:pt x="161" y="184"/>
                  </a:cubicBezTo>
                  <a:cubicBezTo>
                    <a:pt x="159" y="183"/>
                    <a:pt x="159" y="183"/>
                    <a:pt x="159" y="183"/>
                  </a:cubicBezTo>
                  <a:lnTo>
                    <a:pt x="142" y="174"/>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 name="Freeform 17"/>
            <p:cNvSpPr>
              <a:spLocks/>
            </p:cNvSpPr>
            <p:nvPr/>
          </p:nvSpPr>
          <p:spPr bwMode="auto">
            <a:xfrm>
              <a:off x="4349390" y="3508811"/>
              <a:ext cx="356282" cy="777946"/>
            </a:xfrm>
            <a:custGeom>
              <a:avLst/>
              <a:gdLst>
                <a:gd name="T0" fmla="*/ 263 w 286"/>
                <a:gd name="T1" fmla="*/ 8 h 625"/>
                <a:gd name="T2" fmla="*/ 247 w 286"/>
                <a:gd name="T3" fmla="*/ 15 h 625"/>
                <a:gd name="T4" fmla="*/ 234 w 286"/>
                <a:gd name="T5" fmla="*/ 30 h 625"/>
                <a:gd name="T6" fmla="*/ 231 w 286"/>
                <a:gd name="T7" fmla="*/ 31 h 625"/>
                <a:gd name="T8" fmla="*/ 179 w 286"/>
                <a:gd name="T9" fmla="*/ 35 h 625"/>
                <a:gd name="T10" fmla="*/ 162 w 286"/>
                <a:gd name="T11" fmla="*/ 50 h 625"/>
                <a:gd name="T12" fmla="*/ 147 w 286"/>
                <a:gd name="T13" fmla="*/ 61 h 625"/>
                <a:gd name="T14" fmla="*/ 123 w 286"/>
                <a:gd name="T15" fmla="*/ 61 h 625"/>
                <a:gd name="T16" fmla="*/ 110 w 286"/>
                <a:gd name="T17" fmla="*/ 98 h 625"/>
                <a:gd name="T18" fmla="*/ 109 w 286"/>
                <a:gd name="T19" fmla="*/ 99 h 625"/>
                <a:gd name="T20" fmla="*/ 87 w 286"/>
                <a:gd name="T21" fmla="*/ 120 h 625"/>
                <a:gd name="T22" fmla="*/ 55 w 286"/>
                <a:gd name="T23" fmla="*/ 157 h 625"/>
                <a:gd name="T24" fmla="*/ 36 w 286"/>
                <a:gd name="T25" fmla="*/ 177 h 625"/>
                <a:gd name="T26" fmla="*/ 34 w 286"/>
                <a:gd name="T27" fmla="*/ 202 h 625"/>
                <a:gd name="T28" fmla="*/ 34 w 286"/>
                <a:gd name="T29" fmla="*/ 224 h 625"/>
                <a:gd name="T30" fmla="*/ 23 w 286"/>
                <a:gd name="T31" fmla="*/ 243 h 625"/>
                <a:gd name="T32" fmla="*/ 23 w 286"/>
                <a:gd name="T33" fmla="*/ 294 h 625"/>
                <a:gd name="T34" fmla="*/ 32 w 286"/>
                <a:gd name="T35" fmla="*/ 322 h 625"/>
                <a:gd name="T36" fmla="*/ 30 w 286"/>
                <a:gd name="T37" fmla="*/ 346 h 625"/>
                <a:gd name="T38" fmla="*/ 9 w 286"/>
                <a:gd name="T39" fmla="*/ 425 h 625"/>
                <a:gd name="T40" fmla="*/ 24 w 286"/>
                <a:gd name="T41" fmla="*/ 488 h 625"/>
                <a:gd name="T42" fmla="*/ 18 w 286"/>
                <a:gd name="T43" fmla="*/ 625 h 625"/>
                <a:gd name="T44" fmla="*/ 45 w 286"/>
                <a:gd name="T45" fmla="*/ 599 h 625"/>
                <a:gd name="T46" fmla="*/ 149 w 286"/>
                <a:gd name="T47" fmla="*/ 547 h 625"/>
                <a:gd name="T48" fmla="*/ 199 w 286"/>
                <a:gd name="T49" fmla="*/ 552 h 625"/>
                <a:gd name="T50" fmla="*/ 240 w 286"/>
                <a:gd name="T51" fmla="*/ 515 h 625"/>
                <a:gd name="T52" fmla="*/ 251 w 286"/>
                <a:gd name="T53" fmla="*/ 490 h 625"/>
                <a:gd name="T54" fmla="*/ 251 w 286"/>
                <a:gd name="T55" fmla="*/ 485 h 625"/>
                <a:gd name="T56" fmla="*/ 256 w 286"/>
                <a:gd name="T57" fmla="*/ 448 h 625"/>
                <a:gd name="T58" fmla="*/ 260 w 286"/>
                <a:gd name="T59" fmla="*/ 426 h 625"/>
                <a:gd name="T60" fmla="*/ 251 w 286"/>
                <a:gd name="T61" fmla="*/ 369 h 625"/>
                <a:gd name="T62" fmla="*/ 255 w 286"/>
                <a:gd name="T63" fmla="*/ 351 h 625"/>
                <a:gd name="T64" fmla="*/ 286 w 286"/>
                <a:gd name="T65" fmla="*/ 283 h 625"/>
                <a:gd name="T66" fmla="*/ 240 w 286"/>
                <a:gd name="T67" fmla="*/ 243 h 625"/>
                <a:gd name="T68" fmla="*/ 234 w 286"/>
                <a:gd name="T69" fmla="*/ 224 h 625"/>
                <a:gd name="T70" fmla="*/ 237 w 286"/>
                <a:gd name="T71" fmla="*/ 192 h 625"/>
                <a:gd name="T72" fmla="*/ 244 w 286"/>
                <a:gd name="T73" fmla="*/ 170 h 625"/>
                <a:gd name="T74" fmla="*/ 276 w 286"/>
                <a:gd name="T75" fmla="*/ 145 h 625"/>
                <a:gd name="T76" fmla="*/ 282 w 286"/>
                <a:gd name="T77" fmla="*/ 86 h 625"/>
                <a:gd name="T78" fmla="*/ 263 w 286"/>
                <a:gd name="T79" fmla="*/ 82 h 625"/>
                <a:gd name="T80" fmla="*/ 241 w 286"/>
                <a:gd name="T81" fmla="*/ 68 h 625"/>
                <a:gd name="T82" fmla="*/ 239 w 286"/>
                <a:gd name="T83" fmla="*/ 40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6" h="625">
                  <a:moveTo>
                    <a:pt x="266" y="30"/>
                  </a:moveTo>
                  <a:cubicBezTo>
                    <a:pt x="271" y="25"/>
                    <a:pt x="271" y="25"/>
                    <a:pt x="271" y="25"/>
                  </a:cubicBezTo>
                  <a:cubicBezTo>
                    <a:pt x="263" y="8"/>
                    <a:pt x="263" y="8"/>
                    <a:pt x="263" y="8"/>
                  </a:cubicBezTo>
                  <a:cubicBezTo>
                    <a:pt x="256" y="0"/>
                    <a:pt x="256" y="0"/>
                    <a:pt x="256" y="0"/>
                  </a:cubicBezTo>
                  <a:cubicBezTo>
                    <a:pt x="247" y="14"/>
                    <a:pt x="247" y="14"/>
                    <a:pt x="247" y="14"/>
                  </a:cubicBezTo>
                  <a:cubicBezTo>
                    <a:pt x="247" y="15"/>
                    <a:pt x="247" y="15"/>
                    <a:pt x="247" y="15"/>
                  </a:cubicBezTo>
                  <a:cubicBezTo>
                    <a:pt x="247" y="15"/>
                    <a:pt x="247" y="15"/>
                    <a:pt x="247" y="15"/>
                  </a:cubicBezTo>
                  <a:cubicBezTo>
                    <a:pt x="247" y="15"/>
                    <a:pt x="247" y="15"/>
                    <a:pt x="247" y="15"/>
                  </a:cubicBezTo>
                  <a:cubicBezTo>
                    <a:pt x="234" y="30"/>
                    <a:pt x="234" y="30"/>
                    <a:pt x="234" y="30"/>
                  </a:cubicBezTo>
                  <a:cubicBezTo>
                    <a:pt x="234" y="30"/>
                    <a:pt x="234" y="30"/>
                    <a:pt x="234" y="30"/>
                  </a:cubicBezTo>
                  <a:cubicBezTo>
                    <a:pt x="233" y="31"/>
                    <a:pt x="233" y="31"/>
                    <a:pt x="233" y="31"/>
                  </a:cubicBezTo>
                  <a:cubicBezTo>
                    <a:pt x="231" y="31"/>
                    <a:pt x="231" y="31"/>
                    <a:pt x="231" y="31"/>
                  </a:cubicBezTo>
                  <a:cubicBezTo>
                    <a:pt x="205" y="39"/>
                    <a:pt x="205" y="39"/>
                    <a:pt x="205" y="39"/>
                  </a:cubicBezTo>
                  <a:cubicBezTo>
                    <a:pt x="203" y="39"/>
                    <a:pt x="203" y="39"/>
                    <a:pt x="203" y="39"/>
                  </a:cubicBezTo>
                  <a:cubicBezTo>
                    <a:pt x="179" y="35"/>
                    <a:pt x="179" y="35"/>
                    <a:pt x="179" y="35"/>
                  </a:cubicBezTo>
                  <a:cubicBezTo>
                    <a:pt x="165" y="39"/>
                    <a:pt x="165" y="39"/>
                    <a:pt x="165" y="39"/>
                  </a:cubicBezTo>
                  <a:cubicBezTo>
                    <a:pt x="162" y="50"/>
                    <a:pt x="162" y="50"/>
                    <a:pt x="162" y="50"/>
                  </a:cubicBezTo>
                  <a:cubicBezTo>
                    <a:pt x="162" y="50"/>
                    <a:pt x="162" y="50"/>
                    <a:pt x="162" y="50"/>
                  </a:cubicBezTo>
                  <a:cubicBezTo>
                    <a:pt x="161" y="53"/>
                    <a:pt x="161" y="53"/>
                    <a:pt x="161" y="53"/>
                  </a:cubicBezTo>
                  <a:cubicBezTo>
                    <a:pt x="149" y="60"/>
                    <a:pt x="149" y="60"/>
                    <a:pt x="149" y="60"/>
                  </a:cubicBezTo>
                  <a:cubicBezTo>
                    <a:pt x="147" y="61"/>
                    <a:pt x="147" y="61"/>
                    <a:pt x="147" y="61"/>
                  </a:cubicBezTo>
                  <a:cubicBezTo>
                    <a:pt x="145" y="61"/>
                    <a:pt x="145" y="61"/>
                    <a:pt x="145" y="61"/>
                  </a:cubicBezTo>
                  <a:cubicBezTo>
                    <a:pt x="124" y="59"/>
                    <a:pt x="124" y="59"/>
                    <a:pt x="124" y="59"/>
                  </a:cubicBezTo>
                  <a:cubicBezTo>
                    <a:pt x="123" y="61"/>
                    <a:pt x="123" y="61"/>
                    <a:pt x="123" y="61"/>
                  </a:cubicBezTo>
                  <a:cubicBezTo>
                    <a:pt x="123" y="82"/>
                    <a:pt x="123" y="82"/>
                    <a:pt x="123" y="82"/>
                  </a:cubicBezTo>
                  <a:cubicBezTo>
                    <a:pt x="122" y="83"/>
                    <a:pt x="122" y="83"/>
                    <a:pt x="122" y="83"/>
                  </a:cubicBezTo>
                  <a:cubicBezTo>
                    <a:pt x="110" y="98"/>
                    <a:pt x="110" y="98"/>
                    <a:pt x="110" y="98"/>
                  </a:cubicBezTo>
                  <a:cubicBezTo>
                    <a:pt x="110" y="98"/>
                    <a:pt x="110" y="98"/>
                    <a:pt x="110" y="98"/>
                  </a:cubicBezTo>
                  <a:cubicBezTo>
                    <a:pt x="110" y="99"/>
                    <a:pt x="110" y="99"/>
                    <a:pt x="110" y="99"/>
                  </a:cubicBezTo>
                  <a:cubicBezTo>
                    <a:pt x="109" y="99"/>
                    <a:pt x="109" y="99"/>
                    <a:pt x="109" y="99"/>
                  </a:cubicBezTo>
                  <a:cubicBezTo>
                    <a:pt x="89" y="119"/>
                    <a:pt x="89" y="119"/>
                    <a:pt x="89" y="119"/>
                  </a:cubicBezTo>
                  <a:cubicBezTo>
                    <a:pt x="88" y="119"/>
                    <a:pt x="88" y="119"/>
                    <a:pt x="88" y="119"/>
                  </a:cubicBezTo>
                  <a:cubicBezTo>
                    <a:pt x="87" y="120"/>
                    <a:pt x="87" y="120"/>
                    <a:pt x="87" y="120"/>
                  </a:cubicBezTo>
                  <a:cubicBezTo>
                    <a:pt x="66" y="124"/>
                    <a:pt x="66" y="124"/>
                    <a:pt x="66" y="124"/>
                  </a:cubicBezTo>
                  <a:cubicBezTo>
                    <a:pt x="52" y="139"/>
                    <a:pt x="52" y="139"/>
                    <a:pt x="52" y="139"/>
                  </a:cubicBezTo>
                  <a:cubicBezTo>
                    <a:pt x="55" y="157"/>
                    <a:pt x="55" y="157"/>
                    <a:pt x="55" y="157"/>
                  </a:cubicBezTo>
                  <a:cubicBezTo>
                    <a:pt x="55" y="161"/>
                    <a:pt x="55" y="161"/>
                    <a:pt x="55" y="161"/>
                  </a:cubicBezTo>
                  <a:cubicBezTo>
                    <a:pt x="52" y="162"/>
                    <a:pt x="52" y="162"/>
                    <a:pt x="52" y="162"/>
                  </a:cubicBezTo>
                  <a:cubicBezTo>
                    <a:pt x="36" y="177"/>
                    <a:pt x="36" y="177"/>
                    <a:pt x="36" y="177"/>
                  </a:cubicBezTo>
                  <a:cubicBezTo>
                    <a:pt x="28" y="188"/>
                    <a:pt x="28" y="188"/>
                    <a:pt x="28" y="188"/>
                  </a:cubicBezTo>
                  <a:cubicBezTo>
                    <a:pt x="34" y="201"/>
                    <a:pt x="34" y="201"/>
                    <a:pt x="34" y="201"/>
                  </a:cubicBezTo>
                  <a:cubicBezTo>
                    <a:pt x="34" y="202"/>
                    <a:pt x="34" y="202"/>
                    <a:pt x="34" y="202"/>
                  </a:cubicBezTo>
                  <a:cubicBezTo>
                    <a:pt x="34" y="204"/>
                    <a:pt x="34" y="204"/>
                    <a:pt x="34" y="204"/>
                  </a:cubicBezTo>
                  <a:cubicBezTo>
                    <a:pt x="34" y="224"/>
                    <a:pt x="34" y="224"/>
                    <a:pt x="34" y="224"/>
                  </a:cubicBezTo>
                  <a:cubicBezTo>
                    <a:pt x="34" y="224"/>
                    <a:pt x="34" y="224"/>
                    <a:pt x="34" y="224"/>
                  </a:cubicBezTo>
                  <a:cubicBezTo>
                    <a:pt x="34" y="225"/>
                    <a:pt x="34" y="225"/>
                    <a:pt x="34" y="225"/>
                  </a:cubicBezTo>
                  <a:cubicBezTo>
                    <a:pt x="23" y="242"/>
                    <a:pt x="23" y="242"/>
                    <a:pt x="23" y="242"/>
                  </a:cubicBezTo>
                  <a:cubicBezTo>
                    <a:pt x="23" y="243"/>
                    <a:pt x="23" y="243"/>
                    <a:pt x="23" y="243"/>
                  </a:cubicBezTo>
                  <a:cubicBezTo>
                    <a:pt x="7" y="261"/>
                    <a:pt x="7" y="261"/>
                    <a:pt x="7" y="261"/>
                  </a:cubicBezTo>
                  <a:cubicBezTo>
                    <a:pt x="9" y="282"/>
                    <a:pt x="9" y="282"/>
                    <a:pt x="9" y="282"/>
                  </a:cubicBezTo>
                  <a:cubicBezTo>
                    <a:pt x="23" y="294"/>
                    <a:pt x="23" y="294"/>
                    <a:pt x="23" y="294"/>
                  </a:cubicBezTo>
                  <a:cubicBezTo>
                    <a:pt x="23" y="295"/>
                    <a:pt x="23" y="295"/>
                    <a:pt x="23" y="295"/>
                  </a:cubicBezTo>
                  <a:cubicBezTo>
                    <a:pt x="23" y="295"/>
                    <a:pt x="23" y="295"/>
                    <a:pt x="23" y="295"/>
                  </a:cubicBezTo>
                  <a:cubicBezTo>
                    <a:pt x="29" y="306"/>
                    <a:pt x="32" y="314"/>
                    <a:pt x="32" y="322"/>
                  </a:cubicBezTo>
                  <a:cubicBezTo>
                    <a:pt x="32" y="345"/>
                    <a:pt x="32" y="345"/>
                    <a:pt x="32" y="345"/>
                  </a:cubicBezTo>
                  <a:cubicBezTo>
                    <a:pt x="31" y="345"/>
                    <a:pt x="31" y="345"/>
                    <a:pt x="31" y="345"/>
                  </a:cubicBezTo>
                  <a:cubicBezTo>
                    <a:pt x="30" y="346"/>
                    <a:pt x="30" y="346"/>
                    <a:pt x="30" y="346"/>
                  </a:cubicBezTo>
                  <a:cubicBezTo>
                    <a:pt x="9" y="362"/>
                    <a:pt x="9" y="362"/>
                    <a:pt x="9" y="362"/>
                  </a:cubicBezTo>
                  <a:cubicBezTo>
                    <a:pt x="7" y="393"/>
                    <a:pt x="7" y="393"/>
                    <a:pt x="7" y="393"/>
                  </a:cubicBezTo>
                  <a:cubicBezTo>
                    <a:pt x="9" y="425"/>
                    <a:pt x="9" y="425"/>
                    <a:pt x="9" y="425"/>
                  </a:cubicBezTo>
                  <a:cubicBezTo>
                    <a:pt x="9" y="436"/>
                    <a:pt x="13" y="456"/>
                    <a:pt x="24" y="485"/>
                  </a:cubicBezTo>
                  <a:cubicBezTo>
                    <a:pt x="24" y="486"/>
                    <a:pt x="24" y="486"/>
                    <a:pt x="24" y="486"/>
                  </a:cubicBezTo>
                  <a:cubicBezTo>
                    <a:pt x="24" y="488"/>
                    <a:pt x="24" y="488"/>
                    <a:pt x="24" y="488"/>
                  </a:cubicBezTo>
                  <a:cubicBezTo>
                    <a:pt x="0" y="596"/>
                    <a:pt x="0" y="596"/>
                    <a:pt x="0" y="596"/>
                  </a:cubicBezTo>
                  <a:cubicBezTo>
                    <a:pt x="3" y="617"/>
                    <a:pt x="3" y="617"/>
                    <a:pt x="3" y="617"/>
                  </a:cubicBezTo>
                  <a:cubicBezTo>
                    <a:pt x="18" y="625"/>
                    <a:pt x="18" y="625"/>
                    <a:pt x="18" y="625"/>
                  </a:cubicBezTo>
                  <a:cubicBezTo>
                    <a:pt x="44" y="599"/>
                    <a:pt x="44" y="599"/>
                    <a:pt x="44" y="599"/>
                  </a:cubicBezTo>
                  <a:cubicBezTo>
                    <a:pt x="44" y="599"/>
                    <a:pt x="44" y="599"/>
                    <a:pt x="44" y="599"/>
                  </a:cubicBezTo>
                  <a:cubicBezTo>
                    <a:pt x="45" y="599"/>
                    <a:pt x="45" y="599"/>
                    <a:pt x="45" y="599"/>
                  </a:cubicBezTo>
                  <a:cubicBezTo>
                    <a:pt x="126" y="568"/>
                    <a:pt x="126" y="568"/>
                    <a:pt x="126" y="568"/>
                  </a:cubicBezTo>
                  <a:cubicBezTo>
                    <a:pt x="147" y="549"/>
                    <a:pt x="147" y="549"/>
                    <a:pt x="147" y="549"/>
                  </a:cubicBezTo>
                  <a:cubicBezTo>
                    <a:pt x="149" y="547"/>
                    <a:pt x="149" y="547"/>
                    <a:pt x="149" y="547"/>
                  </a:cubicBezTo>
                  <a:cubicBezTo>
                    <a:pt x="150" y="548"/>
                    <a:pt x="150" y="548"/>
                    <a:pt x="150" y="548"/>
                  </a:cubicBezTo>
                  <a:cubicBezTo>
                    <a:pt x="152" y="548"/>
                    <a:pt x="152" y="548"/>
                    <a:pt x="152" y="548"/>
                  </a:cubicBezTo>
                  <a:cubicBezTo>
                    <a:pt x="199" y="552"/>
                    <a:pt x="199" y="552"/>
                    <a:pt x="199" y="552"/>
                  </a:cubicBezTo>
                  <a:cubicBezTo>
                    <a:pt x="205" y="552"/>
                    <a:pt x="219" y="547"/>
                    <a:pt x="239" y="538"/>
                  </a:cubicBezTo>
                  <a:cubicBezTo>
                    <a:pt x="239" y="516"/>
                    <a:pt x="239" y="516"/>
                    <a:pt x="239" y="516"/>
                  </a:cubicBezTo>
                  <a:cubicBezTo>
                    <a:pt x="240" y="515"/>
                    <a:pt x="240" y="515"/>
                    <a:pt x="240" y="515"/>
                  </a:cubicBezTo>
                  <a:cubicBezTo>
                    <a:pt x="241" y="515"/>
                    <a:pt x="241" y="515"/>
                    <a:pt x="241" y="515"/>
                  </a:cubicBezTo>
                  <a:cubicBezTo>
                    <a:pt x="254" y="503"/>
                    <a:pt x="254" y="503"/>
                    <a:pt x="254" y="503"/>
                  </a:cubicBezTo>
                  <a:cubicBezTo>
                    <a:pt x="251" y="490"/>
                    <a:pt x="251" y="490"/>
                    <a:pt x="251" y="490"/>
                  </a:cubicBezTo>
                  <a:cubicBezTo>
                    <a:pt x="251" y="488"/>
                    <a:pt x="251" y="488"/>
                    <a:pt x="251" y="488"/>
                  </a:cubicBezTo>
                  <a:cubicBezTo>
                    <a:pt x="251" y="487"/>
                    <a:pt x="251" y="487"/>
                    <a:pt x="251" y="487"/>
                  </a:cubicBezTo>
                  <a:cubicBezTo>
                    <a:pt x="251" y="485"/>
                    <a:pt x="251" y="485"/>
                    <a:pt x="251" y="485"/>
                  </a:cubicBezTo>
                  <a:cubicBezTo>
                    <a:pt x="252" y="484"/>
                    <a:pt x="252" y="484"/>
                    <a:pt x="252" y="484"/>
                  </a:cubicBezTo>
                  <a:cubicBezTo>
                    <a:pt x="256" y="480"/>
                    <a:pt x="256" y="476"/>
                    <a:pt x="253" y="473"/>
                  </a:cubicBezTo>
                  <a:cubicBezTo>
                    <a:pt x="250" y="466"/>
                    <a:pt x="251" y="458"/>
                    <a:pt x="256" y="448"/>
                  </a:cubicBezTo>
                  <a:cubicBezTo>
                    <a:pt x="261" y="441"/>
                    <a:pt x="261" y="441"/>
                    <a:pt x="261" y="441"/>
                  </a:cubicBezTo>
                  <a:cubicBezTo>
                    <a:pt x="261" y="441"/>
                    <a:pt x="261" y="441"/>
                    <a:pt x="261" y="441"/>
                  </a:cubicBezTo>
                  <a:cubicBezTo>
                    <a:pt x="260" y="426"/>
                    <a:pt x="260" y="426"/>
                    <a:pt x="260" y="426"/>
                  </a:cubicBezTo>
                  <a:cubicBezTo>
                    <a:pt x="244" y="407"/>
                    <a:pt x="244" y="407"/>
                    <a:pt x="244" y="407"/>
                  </a:cubicBezTo>
                  <a:cubicBezTo>
                    <a:pt x="237" y="402"/>
                    <a:pt x="236" y="395"/>
                    <a:pt x="240" y="387"/>
                  </a:cubicBezTo>
                  <a:cubicBezTo>
                    <a:pt x="242" y="381"/>
                    <a:pt x="245" y="374"/>
                    <a:pt x="251" y="369"/>
                  </a:cubicBezTo>
                  <a:cubicBezTo>
                    <a:pt x="255" y="351"/>
                    <a:pt x="255" y="351"/>
                    <a:pt x="255" y="351"/>
                  </a:cubicBezTo>
                  <a:cubicBezTo>
                    <a:pt x="255" y="351"/>
                    <a:pt x="255" y="351"/>
                    <a:pt x="255" y="351"/>
                  </a:cubicBezTo>
                  <a:cubicBezTo>
                    <a:pt x="255" y="351"/>
                    <a:pt x="255" y="351"/>
                    <a:pt x="255" y="351"/>
                  </a:cubicBezTo>
                  <a:cubicBezTo>
                    <a:pt x="266" y="326"/>
                    <a:pt x="266" y="326"/>
                    <a:pt x="266" y="326"/>
                  </a:cubicBezTo>
                  <a:cubicBezTo>
                    <a:pt x="270" y="314"/>
                    <a:pt x="270" y="314"/>
                    <a:pt x="270" y="314"/>
                  </a:cubicBezTo>
                  <a:cubicBezTo>
                    <a:pt x="286" y="283"/>
                    <a:pt x="286" y="283"/>
                    <a:pt x="286" y="283"/>
                  </a:cubicBezTo>
                  <a:cubicBezTo>
                    <a:pt x="275" y="263"/>
                    <a:pt x="275" y="263"/>
                    <a:pt x="275" y="263"/>
                  </a:cubicBezTo>
                  <a:cubicBezTo>
                    <a:pt x="242" y="243"/>
                    <a:pt x="242" y="243"/>
                    <a:pt x="242" y="243"/>
                  </a:cubicBezTo>
                  <a:cubicBezTo>
                    <a:pt x="240" y="243"/>
                    <a:pt x="240" y="243"/>
                    <a:pt x="240" y="243"/>
                  </a:cubicBezTo>
                  <a:cubicBezTo>
                    <a:pt x="240" y="240"/>
                    <a:pt x="240" y="240"/>
                    <a:pt x="240" y="240"/>
                  </a:cubicBezTo>
                  <a:cubicBezTo>
                    <a:pt x="240" y="240"/>
                    <a:pt x="240" y="240"/>
                    <a:pt x="240" y="240"/>
                  </a:cubicBezTo>
                  <a:cubicBezTo>
                    <a:pt x="234" y="224"/>
                    <a:pt x="234" y="224"/>
                    <a:pt x="234" y="224"/>
                  </a:cubicBezTo>
                  <a:cubicBezTo>
                    <a:pt x="234" y="223"/>
                    <a:pt x="234" y="223"/>
                    <a:pt x="234" y="223"/>
                  </a:cubicBezTo>
                  <a:cubicBezTo>
                    <a:pt x="234" y="220"/>
                    <a:pt x="234" y="220"/>
                    <a:pt x="234" y="220"/>
                  </a:cubicBezTo>
                  <a:cubicBezTo>
                    <a:pt x="237" y="192"/>
                    <a:pt x="237" y="192"/>
                    <a:pt x="237" y="192"/>
                  </a:cubicBezTo>
                  <a:cubicBezTo>
                    <a:pt x="237" y="192"/>
                    <a:pt x="237" y="192"/>
                    <a:pt x="237" y="192"/>
                  </a:cubicBezTo>
                  <a:cubicBezTo>
                    <a:pt x="237" y="191"/>
                    <a:pt x="237" y="191"/>
                    <a:pt x="237" y="191"/>
                  </a:cubicBezTo>
                  <a:cubicBezTo>
                    <a:pt x="244" y="170"/>
                    <a:pt x="244" y="170"/>
                    <a:pt x="244" y="170"/>
                  </a:cubicBezTo>
                  <a:cubicBezTo>
                    <a:pt x="243" y="162"/>
                    <a:pt x="244" y="157"/>
                    <a:pt x="247" y="153"/>
                  </a:cubicBezTo>
                  <a:cubicBezTo>
                    <a:pt x="250" y="151"/>
                    <a:pt x="253" y="149"/>
                    <a:pt x="256" y="149"/>
                  </a:cubicBezTo>
                  <a:cubicBezTo>
                    <a:pt x="276" y="145"/>
                    <a:pt x="276" y="145"/>
                    <a:pt x="276" y="145"/>
                  </a:cubicBezTo>
                  <a:cubicBezTo>
                    <a:pt x="281" y="134"/>
                    <a:pt x="281" y="134"/>
                    <a:pt x="281" y="134"/>
                  </a:cubicBezTo>
                  <a:cubicBezTo>
                    <a:pt x="286" y="99"/>
                    <a:pt x="286" y="99"/>
                    <a:pt x="286" y="99"/>
                  </a:cubicBezTo>
                  <a:cubicBezTo>
                    <a:pt x="282" y="86"/>
                    <a:pt x="282" y="86"/>
                    <a:pt x="282" y="86"/>
                  </a:cubicBezTo>
                  <a:cubicBezTo>
                    <a:pt x="264" y="82"/>
                    <a:pt x="264" y="82"/>
                    <a:pt x="264" y="82"/>
                  </a:cubicBezTo>
                  <a:cubicBezTo>
                    <a:pt x="263" y="82"/>
                    <a:pt x="263" y="82"/>
                    <a:pt x="263" y="82"/>
                  </a:cubicBezTo>
                  <a:cubicBezTo>
                    <a:pt x="263" y="82"/>
                    <a:pt x="263" y="82"/>
                    <a:pt x="263" y="82"/>
                  </a:cubicBezTo>
                  <a:cubicBezTo>
                    <a:pt x="242" y="72"/>
                    <a:pt x="242" y="72"/>
                    <a:pt x="242" y="72"/>
                  </a:cubicBezTo>
                  <a:cubicBezTo>
                    <a:pt x="241" y="71"/>
                    <a:pt x="241" y="71"/>
                    <a:pt x="241" y="71"/>
                  </a:cubicBezTo>
                  <a:cubicBezTo>
                    <a:pt x="241" y="68"/>
                    <a:pt x="241" y="68"/>
                    <a:pt x="241" y="68"/>
                  </a:cubicBezTo>
                  <a:cubicBezTo>
                    <a:pt x="240" y="67"/>
                    <a:pt x="240" y="67"/>
                    <a:pt x="240" y="67"/>
                  </a:cubicBezTo>
                  <a:cubicBezTo>
                    <a:pt x="239" y="42"/>
                    <a:pt x="239" y="42"/>
                    <a:pt x="239" y="42"/>
                  </a:cubicBezTo>
                  <a:cubicBezTo>
                    <a:pt x="239" y="40"/>
                    <a:pt x="239" y="40"/>
                    <a:pt x="239" y="40"/>
                  </a:cubicBezTo>
                  <a:cubicBezTo>
                    <a:pt x="239" y="37"/>
                    <a:pt x="239" y="37"/>
                    <a:pt x="239" y="37"/>
                  </a:cubicBezTo>
                  <a:lnTo>
                    <a:pt x="266" y="30"/>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Freeform 18"/>
            <p:cNvSpPr>
              <a:spLocks/>
            </p:cNvSpPr>
            <p:nvPr/>
          </p:nvSpPr>
          <p:spPr bwMode="auto">
            <a:xfrm>
              <a:off x="4258652" y="4833855"/>
              <a:ext cx="568449" cy="659186"/>
            </a:xfrm>
            <a:custGeom>
              <a:avLst/>
              <a:gdLst>
                <a:gd name="T0" fmla="*/ 394 w 457"/>
                <a:gd name="T1" fmla="*/ 89 h 529"/>
                <a:gd name="T2" fmla="*/ 385 w 457"/>
                <a:gd name="T3" fmla="*/ 70 h 529"/>
                <a:gd name="T4" fmla="*/ 377 w 457"/>
                <a:gd name="T5" fmla="*/ 32 h 529"/>
                <a:gd name="T6" fmla="*/ 359 w 457"/>
                <a:gd name="T7" fmla="*/ 45 h 529"/>
                <a:gd name="T8" fmla="*/ 329 w 457"/>
                <a:gd name="T9" fmla="*/ 40 h 529"/>
                <a:gd name="T10" fmla="*/ 329 w 457"/>
                <a:gd name="T11" fmla="*/ 19 h 529"/>
                <a:gd name="T12" fmla="*/ 320 w 457"/>
                <a:gd name="T13" fmla="*/ 26 h 529"/>
                <a:gd name="T14" fmla="*/ 287 w 457"/>
                <a:gd name="T15" fmla="*/ 58 h 529"/>
                <a:gd name="T16" fmla="*/ 281 w 457"/>
                <a:gd name="T17" fmla="*/ 58 h 529"/>
                <a:gd name="T18" fmla="*/ 260 w 457"/>
                <a:gd name="T19" fmla="*/ 43 h 529"/>
                <a:gd name="T20" fmla="*/ 242 w 457"/>
                <a:gd name="T21" fmla="*/ 36 h 529"/>
                <a:gd name="T22" fmla="*/ 197 w 457"/>
                <a:gd name="T23" fmla="*/ 21 h 529"/>
                <a:gd name="T24" fmla="*/ 173 w 457"/>
                <a:gd name="T25" fmla="*/ 10 h 529"/>
                <a:gd name="T26" fmla="*/ 123 w 457"/>
                <a:gd name="T27" fmla="*/ 1 h 529"/>
                <a:gd name="T28" fmla="*/ 104 w 457"/>
                <a:gd name="T29" fmla="*/ 42 h 529"/>
                <a:gd name="T30" fmla="*/ 90 w 457"/>
                <a:gd name="T31" fmla="*/ 42 h 529"/>
                <a:gd name="T32" fmla="*/ 38 w 457"/>
                <a:gd name="T33" fmla="*/ 68 h 529"/>
                <a:gd name="T34" fmla="*/ 33 w 457"/>
                <a:gd name="T35" fmla="*/ 192 h 529"/>
                <a:gd name="T36" fmla="*/ 24 w 457"/>
                <a:gd name="T37" fmla="*/ 219 h 529"/>
                <a:gd name="T38" fmla="*/ 2 w 457"/>
                <a:gd name="T39" fmla="*/ 288 h 529"/>
                <a:gd name="T40" fmla="*/ 19 w 457"/>
                <a:gd name="T41" fmla="*/ 294 h 529"/>
                <a:gd name="T42" fmla="*/ 44 w 457"/>
                <a:gd name="T43" fmla="*/ 332 h 529"/>
                <a:gd name="T44" fmla="*/ 35 w 457"/>
                <a:gd name="T45" fmla="*/ 348 h 529"/>
                <a:gd name="T46" fmla="*/ 63 w 457"/>
                <a:gd name="T47" fmla="*/ 417 h 529"/>
                <a:gd name="T48" fmla="*/ 100 w 457"/>
                <a:gd name="T49" fmla="*/ 399 h 529"/>
                <a:gd name="T50" fmla="*/ 121 w 457"/>
                <a:gd name="T51" fmla="*/ 400 h 529"/>
                <a:gd name="T52" fmla="*/ 138 w 457"/>
                <a:gd name="T53" fmla="*/ 370 h 529"/>
                <a:gd name="T54" fmla="*/ 180 w 457"/>
                <a:gd name="T55" fmla="*/ 356 h 529"/>
                <a:gd name="T56" fmla="*/ 202 w 457"/>
                <a:gd name="T57" fmla="*/ 399 h 529"/>
                <a:gd name="T58" fmla="*/ 213 w 457"/>
                <a:gd name="T59" fmla="*/ 436 h 529"/>
                <a:gd name="T60" fmla="*/ 186 w 457"/>
                <a:gd name="T61" fmla="*/ 488 h 529"/>
                <a:gd name="T62" fmla="*/ 222 w 457"/>
                <a:gd name="T63" fmla="*/ 494 h 529"/>
                <a:gd name="T64" fmla="*/ 234 w 457"/>
                <a:gd name="T65" fmla="*/ 526 h 529"/>
                <a:gd name="T66" fmla="*/ 270 w 457"/>
                <a:gd name="T67" fmla="*/ 517 h 529"/>
                <a:gd name="T68" fmla="*/ 286 w 457"/>
                <a:gd name="T69" fmla="*/ 470 h 529"/>
                <a:gd name="T70" fmla="*/ 355 w 457"/>
                <a:gd name="T71" fmla="*/ 499 h 529"/>
                <a:gd name="T72" fmla="*/ 336 w 457"/>
                <a:gd name="T73" fmla="*/ 453 h 529"/>
                <a:gd name="T74" fmla="*/ 338 w 457"/>
                <a:gd name="T75" fmla="*/ 449 h 529"/>
                <a:gd name="T76" fmla="*/ 439 w 457"/>
                <a:gd name="T77" fmla="*/ 438 h 529"/>
                <a:gd name="T78" fmla="*/ 440 w 457"/>
                <a:gd name="T79" fmla="*/ 436 h 529"/>
                <a:gd name="T80" fmla="*/ 440 w 457"/>
                <a:gd name="T81" fmla="*/ 430 h 529"/>
                <a:gd name="T82" fmla="*/ 437 w 457"/>
                <a:gd name="T83" fmla="*/ 374 h 529"/>
                <a:gd name="T84" fmla="*/ 449 w 457"/>
                <a:gd name="T85" fmla="*/ 353 h 529"/>
                <a:gd name="T86" fmla="*/ 429 w 457"/>
                <a:gd name="T87" fmla="*/ 332 h 529"/>
                <a:gd name="T88" fmla="*/ 418 w 457"/>
                <a:gd name="T89" fmla="*/ 259 h 529"/>
                <a:gd name="T90" fmla="*/ 397 w 457"/>
                <a:gd name="T91" fmla="*/ 269 h 529"/>
                <a:gd name="T92" fmla="*/ 394 w 457"/>
                <a:gd name="T93" fmla="*/ 222 h 529"/>
                <a:gd name="T94" fmla="*/ 429 w 457"/>
                <a:gd name="T95" fmla="*/ 132 h 529"/>
                <a:gd name="T96" fmla="*/ 395 w 457"/>
                <a:gd name="T97" fmla="*/ 90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57" h="529">
                  <a:moveTo>
                    <a:pt x="395" y="90"/>
                  </a:moveTo>
                  <a:cubicBezTo>
                    <a:pt x="396" y="89"/>
                    <a:pt x="396" y="89"/>
                    <a:pt x="396" y="89"/>
                  </a:cubicBezTo>
                  <a:cubicBezTo>
                    <a:pt x="394" y="89"/>
                    <a:pt x="394" y="89"/>
                    <a:pt x="394" y="89"/>
                  </a:cubicBezTo>
                  <a:cubicBezTo>
                    <a:pt x="394" y="87"/>
                    <a:pt x="394" y="87"/>
                    <a:pt x="394" y="87"/>
                  </a:cubicBezTo>
                  <a:cubicBezTo>
                    <a:pt x="386" y="71"/>
                    <a:pt x="386" y="71"/>
                    <a:pt x="386" y="71"/>
                  </a:cubicBezTo>
                  <a:cubicBezTo>
                    <a:pt x="385" y="70"/>
                    <a:pt x="385" y="70"/>
                    <a:pt x="385" y="70"/>
                  </a:cubicBezTo>
                  <a:cubicBezTo>
                    <a:pt x="385" y="68"/>
                    <a:pt x="385" y="68"/>
                    <a:pt x="385" y="68"/>
                  </a:cubicBezTo>
                  <a:cubicBezTo>
                    <a:pt x="387" y="43"/>
                    <a:pt x="387" y="43"/>
                    <a:pt x="387" y="43"/>
                  </a:cubicBezTo>
                  <a:cubicBezTo>
                    <a:pt x="387" y="40"/>
                    <a:pt x="384" y="37"/>
                    <a:pt x="377" y="32"/>
                  </a:cubicBezTo>
                  <a:cubicBezTo>
                    <a:pt x="371" y="32"/>
                    <a:pt x="371" y="32"/>
                    <a:pt x="371" y="32"/>
                  </a:cubicBezTo>
                  <a:cubicBezTo>
                    <a:pt x="361" y="45"/>
                    <a:pt x="361" y="45"/>
                    <a:pt x="361" y="45"/>
                  </a:cubicBezTo>
                  <a:cubicBezTo>
                    <a:pt x="359" y="45"/>
                    <a:pt x="359" y="45"/>
                    <a:pt x="359" y="45"/>
                  </a:cubicBezTo>
                  <a:cubicBezTo>
                    <a:pt x="359" y="45"/>
                    <a:pt x="359" y="45"/>
                    <a:pt x="359" y="45"/>
                  </a:cubicBezTo>
                  <a:cubicBezTo>
                    <a:pt x="333" y="58"/>
                    <a:pt x="333" y="58"/>
                    <a:pt x="333" y="58"/>
                  </a:cubicBezTo>
                  <a:cubicBezTo>
                    <a:pt x="329" y="40"/>
                    <a:pt x="329" y="40"/>
                    <a:pt x="329" y="40"/>
                  </a:cubicBezTo>
                  <a:cubicBezTo>
                    <a:pt x="329" y="38"/>
                    <a:pt x="329" y="38"/>
                    <a:pt x="329" y="38"/>
                  </a:cubicBezTo>
                  <a:cubicBezTo>
                    <a:pt x="331" y="29"/>
                    <a:pt x="331" y="29"/>
                    <a:pt x="331" y="29"/>
                  </a:cubicBezTo>
                  <a:cubicBezTo>
                    <a:pt x="329" y="19"/>
                    <a:pt x="329" y="19"/>
                    <a:pt x="329" y="19"/>
                  </a:cubicBezTo>
                  <a:cubicBezTo>
                    <a:pt x="326" y="18"/>
                    <a:pt x="326" y="18"/>
                    <a:pt x="326" y="18"/>
                  </a:cubicBezTo>
                  <a:cubicBezTo>
                    <a:pt x="321" y="26"/>
                    <a:pt x="321" y="26"/>
                    <a:pt x="321" y="26"/>
                  </a:cubicBezTo>
                  <a:cubicBezTo>
                    <a:pt x="320" y="26"/>
                    <a:pt x="320" y="26"/>
                    <a:pt x="320" y="26"/>
                  </a:cubicBezTo>
                  <a:cubicBezTo>
                    <a:pt x="320" y="27"/>
                    <a:pt x="320" y="27"/>
                    <a:pt x="320" y="27"/>
                  </a:cubicBezTo>
                  <a:cubicBezTo>
                    <a:pt x="288" y="56"/>
                    <a:pt x="288" y="56"/>
                    <a:pt x="288" y="56"/>
                  </a:cubicBezTo>
                  <a:cubicBezTo>
                    <a:pt x="287" y="58"/>
                    <a:pt x="287" y="58"/>
                    <a:pt x="287" y="58"/>
                  </a:cubicBezTo>
                  <a:cubicBezTo>
                    <a:pt x="286" y="58"/>
                    <a:pt x="286" y="58"/>
                    <a:pt x="286" y="58"/>
                  </a:cubicBezTo>
                  <a:cubicBezTo>
                    <a:pt x="283" y="58"/>
                    <a:pt x="283" y="58"/>
                    <a:pt x="283" y="58"/>
                  </a:cubicBezTo>
                  <a:cubicBezTo>
                    <a:pt x="281" y="58"/>
                    <a:pt x="281" y="58"/>
                    <a:pt x="281" y="58"/>
                  </a:cubicBezTo>
                  <a:cubicBezTo>
                    <a:pt x="272" y="53"/>
                    <a:pt x="272" y="53"/>
                    <a:pt x="272" y="53"/>
                  </a:cubicBezTo>
                  <a:cubicBezTo>
                    <a:pt x="271" y="52"/>
                    <a:pt x="271" y="52"/>
                    <a:pt x="271" y="52"/>
                  </a:cubicBezTo>
                  <a:cubicBezTo>
                    <a:pt x="260" y="43"/>
                    <a:pt x="260" y="43"/>
                    <a:pt x="260" y="43"/>
                  </a:cubicBezTo>
                  <a:cubicBezTo>
                    <a:pt x="243" y="37"/>
                    <a:pt x="243" y="37"/>
                    <a:pt x="243" y="37"/>
                  </a:cubicBezTo>
                  <a:cubicBezTo>
                    <a:pt x="243" y="37"/>
                    <a:pt x="243" y="37"/>
                    <a:pt x="243" y="37"/>
                  </a:cubicBezTo>
                  <a:cubicBezTo>
                    <a:pt x="242" y="36"/>
                    <a:pt x="242" y="36"/>
                    <a:pt x="242" y="36"/>
                  </a:cubicBezTo>
                  <a:cubicBezTo>
                    <a:pt x="232" y="28"/>
                    <a:pt x="232" y="28"/>
                    <a:pt x="232" y="28"/>
                  </a:cubicBezTo>
                  <a:cubicBezTo>
                    <a:pt x="197" y="21"/>
                    <a:pt x="197" y="21"/>
                    <a:pt x="197" y="21"/>
                  </a:cubicBezTo>
                  <a:cubicBezTo>
                    <a:pt x="197" y="21"/>
                    <a:pt x="197" y="21"/>
                    <a:pt x="197" y="21"/>
                  </a:cubicBezTo>
                  <a:cubicBezTo>
                    <a:pt x="196" y="21"/>
                    <a:pt x="196" y="21"/>
                    <a:pt x="196" y="21"/>
                  </a:cubicBezTo>
                  <a:cubicBezTo>
                    <a:pt x="173" y="9"/>
                    <a:pt x="173" y="9"/>
                    <a:pt x="173" y="9"/>
                  </a:cubicBezTo>
                  <a:cubicBezTo>
                    <a:pt x="173" y="10"/>
                    <a:pt x="173" y="10"/>
                    <a:pt x="173" y="10"/>
                  </a:cubicBezTo>
                  <a:cubicBezTo>
                    <a:pt x="155" y="2"/>
                    <a:pt x="155" y="2"/>
                    <a:pt x="155" y="2"/>
                  </a:cubicBezTo>
                  <a:cubicBezTo>
                    <a:pt x="132" y="0"/>
                    <a:pt x="132" y="0"/>
                    <a:pt x="132" y="0"/>
                  </a:cubicBezTo>
                  <a:cubicBezTo>
                    <a:pt x="123" y="1"/>
                    <a:pt x="123" y="1"/>
                    <a:pt x="123" y="1"/>
                  </a:cubicBezTo>
                  <a:cubicBezTo>
                    <a:pt x="130" y="40"/>
                    <a:pt x="130" y="40"/>
                    <a:pt x="130" y="40"/>
                  </a:cubicBezTo>
                  <a:cubicBezTo>
                    <a:pt x="127" y="40"/>
                    <a:pt x="127" y="40"/>
                    <a:pt x="127" y="40"/>
                  </a:cubicBezTo>
                  <a:cubicBezTo>
                    <a:pt x="104" y="42"/>
                    <a:pt x="104" y="42"/>
                    <a:pt x="104" y="42"/>
                  </a:cubicBezTo>
                  <a:cubicBezTo>
                    <a:pt x="91" y="42"/>
                    <a:pt x="91" y="42"/>
                    <a:pt x="91" y="42"/>
                  </a:cubicBezTo>
                  <a:cubicBezTo>
                    <a:pt x="90" y="42"/>
                    <a:pt x="90" y="42"/>
                    <a:pt x="90" y="42"/>
                  </a:cubicBezTo>
                  <a:cubicBezTo>
                    <a:pt x="90" y="42"/>
                    <a:pt x="90" y="42"/>
                    <a:pt x="90" y="42"/>
                  </a:cubicBezTo>
                  <a:cubicBezTo>
                    <a:pt x="78" y="33"/>
                    <a:pt x="78" y="33"/>
                    <a:pt x="78" y="33"/>
                  </a:cubicBezTo>
                  <a:cubicBezTo>
                    <a:pt x="57" y="43"/>
                    <a:pt x="57" y="43"/>
                    <a:pt x="57" y="43"/>
                  </a:cubicBezTo>
                  <a:cubicBezTo>
                    <a:pt x="38" y="68"/>
                    <a:pt x="38" y="68"/>
                    <a:pt x="38" y="68"/>
                  </a:cubicBezTo>
                  <a:cubicBezTo>
                    <a:pt x="21" y="114"/>
                    <a:pt x="21" y="114"/>
                    <a:pt x="21" y="114"/>
                  </a:cubicBezTo>
                  <a:cubicBezTo>
                    <a:pt x="26" y="163"/>
                    <a:pt x="26" y="163"/>
                    <a:pt x="26" y="163"/>
                  </a:cubicBezTo>
                  <a:cubicBezTo>
                    <a:pt x="33" y="192"/>
                    <a:pt x="33" y="192"/>
                    <a:pt x="33" y="192"/>
                  </a:cubicBezTo>
                  <a:cubicBezTo>
                    <a:pt x="34" y="195"/>
                    <a:pt x="34" y="196"/>
                    <a:pt x="33" y="197"/>
                  </a:cubicBezTo>
                  <a:cubicBezTo>
                    <a:pt x="30" y="198"/>
                    <a:pt x="30" y="198"/>
                    <a:pt x="30" y="198"/>
                  </a:cubicBezTo>
                  <a:cubicBezTo>
                    <a:pt x="25" y="201"/>
                    <a:pt x="23" y="209"/>
                    <a:pt x="24" y="219"/>
                  </a:cubicBezTo>
                  <a:cubicBezTo>
                    <a:pt x="34" y="262"/>
                    <a:pt x="34" y="262"/>
                    <a:pt x="34" y="262"/>
                  </a:cubicBezTo>
                  <a:cubicBezTo>
                    <a:pt x="31" y="265"/>
                    <a:pt x="31" y="265"/>
                    <a:pt x="31" y="265"/>
                  </a:cubicBezTo>
                  <a:cubicBezTo>
                    <a:pt x="12" y="275"/>
                    <a:pt x="3" y="284"/>
                    <a:pt x="2" y="288"/>
                  </a:cubicBezTo>
                  <a:cubicBezTo>
                    <a:pt x="0" y="303"/>
                    <a:pt x="0" y="303"/>
                    <a:pt x="0" y="303"/>
                  </a:cubicBezTo>
                  <a:cubicBezTo>
                    <a:pt x="18" y="295"/>
                    <a:pt x="18" y="295"/>
                    <a:pt x="18" y="295"/>
                  </a:cubicBezTo>
                  <a:cubicBezTo>
                    <a:pt x="19" y="294"/>
                    <a:pt x="19" y="294"/>
                    <a:pt x="19" y="294"/>
                  </a:cubicBezTo>
                  <a:cubicBezTo>
                    <a:pt x="20" y="294"/>
                    <a:pt x="20" y="294"/>
                    <a:pt x="20" y="294"/>
                  </a:cubicBezTo>
                  <a:cubicBezTo>
                    <a:pt x="32" y="294"/>
                    <a:pt x="40" y="298"/>
                    <a:pt x="41" y="309"/>
                  </a:cubicBezTo>
                  <a:cubicBezTo>
                    <a:pt x="44" y="332"/>
                    <a:pt x="44" y="332"/>
                    <a:pt x="44" y="332"/>
                  </a:cubicBezTo>
                  <a:cubicBezTo>
                    <a:pt x="43" y="335"/>
                    <a:pt x="43" y="335"/>
                    <a:pt x="43" y="335"/>
                  </a:cubicBezTo>
                  <a:cubicBezTo>
                    <a:pt x="41" y="337"/>
                    <a:pt x="41" y="337"/>
                    <a:pt x="41" y="337"/>
                  </a:cubicBezTo>
                  <a:cubicBezTo>
                    <a:pt x="38" y="341"/>
                    <a:pt x="35" y="344"/>
                    <a:pt x="35" y="348"/>
                  </a:cubicBezTo>
                  <a:cubicBezTo>
                    <a:pt x="32" y="372"/>
                    <a:pt x="32" y="372"/>
                    <a:pt x="32" y="372"/>
                  </a:cubicBezTo>
                  <a:cubicBezTo>
                    <a:pt x="33" y="381"/>
                    <a:pt x="37" y="387"/>
                    <a:pt x="41" y="390"/>
                  </a:cubicBezTo>
                  <a:cubicBezTo>
                    <a:pt x="63" y="417"/>
                    <a:pt x="63" y="417"/>
                    <a:pt x="63" y="417"/>
                  </a:cubicBezTo>
                  <a:cubicBezTo>
                    <a:pt x="83" y="401"/>
                    <a:pt x="83" y="401"/>
                    <a:pt x="83" y="401"/>
                  </a:cubicBezTo>
                  <a:cubicBezTo>
                    <a:pt x="99" y="399"/>
                    <a:pt x="99" y="399"/>
                    <a:pt x="99" y="399"/>
                  </a:cubicBezTo>
                  <a:cubicBezTo>
                    <a:pt x="100" y="399"/>
                    <a:pt x="100" y="399"/>
                    <a:pt x="100" y="399"/>
                  </a:cubicBezTo>
                  <a:cubicBezTo>
                    <a:pt x="101" y="401"/>
                    <a:pt x="101" y="401"/>
                    <a:pt x="101" y="401"/>
                  </a:cubicBezTo>
                  <a:cubicBezTo>
                    <a:pt x="111" y="404"/>
                    <a:pt x="111" y="404"/>
                    <a:pt x="111" y="404"/>
                  </a:cubicBezTo>
                  <a:cubicBezTo>
                    <a:pt x="115" y="404"/>
                    <a:pt x="118" y="403"/>
                    <a:pt x="121" y="400"/>
                  </a:cubicBezTo>
                  <a:cubicBezTo>
                    <a:pt x="130" y="386"/>
                    <a:pt x="130" y="386"/>
                    <a:pt x="130" y="386"/>
                  </a:cubicBezTo>
                  <a:cubicBezTo>
                    <a:pt x="128" y="378"/>
                    <a:pt x="128" y="378"/>
                    <a:pt x="128" y="378"/>
                  </a:cubicBezTo>
                  <a:cubicBezTo>
                    <a:pt x="130" y="374"/>
                    <a:pt x="134" y="372"/>
                    <a:pt x="138" y="370"/>
                  </a:cubicBezTo>
                  <a:cubicBezTo>
                    <a:pt x="163" y="370"/>
                    <a:pt x="163" y="370"/>
                    <a:pt x="163" y="370"/>
                  </a:cubicBezTo>
                  <a:cubicBezTo>
                    <a:pt x="167" y="372"/>
                    <a:pt x="171" y="371"/>
                    <a:pt x="171" y="369"/>
                  </a:cubicBezTo>
                  <a:cubicBezTo>
                    <a:pt x="174" y="362"/>
                    <a:pt x="177" y="359"/>
                    <a:pt x="180" y="356"/>
                  </a:cubicBezTo>
                  <a:cubicBezTo>
                    <a:pt x="183" y="356"/>
                    <a:pt x="188" y="357"/>
                    <a:pt x="192" y="361"/>
                  </a:cubicBezTo>
                  <a:cubicBezTo>
                    <a:pt x="199" y="367"/>
                    <a:pt x="204" y="372"/>
                    <a:pt x="204" y="380"/>
                  </a:cubicBezTo>
                  <a:cubicBezTo>
                    <a:pt x="202" y="399"/>
                    <a:pt x="202" y="399"/>
                    <a:pt x="202" y="399"/>
                  </a:cubicBezTo>
                  <a:cubicBezTo>
                    <a:pt x="206" y="402"/>
                    <a:pt x="206" y="402"/>
                    <a:pt x="206" y="402"/>
                  </a:cubicBezTo>
                  <a:cubicBezTo>
                    <a:pt x="213" y="407"/>
                    <a:pt x="217" y="412"/>
                    <a:pt x="217" y="417"/>
                  </a:cubicBezTo>
                  <a:cubicBezTo>
                    <a:pt x="213" y="436"/>
                    <a:pt x="213" y="436"/>
                    <a:pt x="213" y="436"/>
                  </a:cubicBezTo>
                  <a:cubicBezTo>
                    <a:pt x="210" y="446"/>
                    <a:pt x="206" y="453"/>
                    <a:pt x="202" y="456"/>
                  </a:cubicBezTo>
                  <a:cubicBezTo>
                    <a:pt x="202" y="455"/>
                    <a:pt x="202" y="455"/>
                    <a:pt x="202" y="455"/>
                  </a:cubicBezTo>
                  <a:cubicBezTo>
                    <a:pt x="186" y="488"/>
                    <a:pt x="186" y="488"/>
                    <a:pt x="186" y="488"/>
                  </a:cubicBezTo>
                  <a:cubicBezTo>
                    <a:pt x="192" y="490"/>
                    <a:pt x="192" y="490"/>
                    <a:pt x="192" y="490"/>
                  </a:cubicBezTo>
                  <a:cubicBezTo>
                    <a:pt x="217" y="491"/>
                    <a:pt x="217" y="491"/>
                    <a:pt x="217" y="491"/>
                  </a:cubicBezTo>
                  <a:cubicBezTo>
                    <a:pt x="222" y="494"/>
                    <a:pt x="222" y="494"/>
                    <a:pt x="222" y="494"/>
                  </a:cubicBezTo>
                  <a:cubicBezTo>
                    <a:pt x="220" y="498"/>
                    <a:pt x="220" y="498"/>
                    <a:pt x="220" y="498"/>
                  </a:cubicBezTo>
                  <a:cubicBezTo>
                    <a:pt x="217" y="508"/>
                    <a:pt x="216" y="516"/>
                    <a:pt x="217" y="521"/>
                  </a:cubicBezTo>
                  <a:cubicBezTo>
                    <a:pt x="225" y="526"/>
                    <a:pt x="231" y="529"/>
                    <a:pt x="234" y="526"/>
                  </a:cubicBezTo>
                  <a:cubicBezTo>
                    <a:pt x="249" y="520"/>
                    <a:pt x="249" y="520"/>
                    <a:pt x="249" y="520"/>
                  </a:cubicBezTo>
                  <a:cubicBezTo>
                    <a:pt x="256" y="517"/>
                    <a:pt x="256" y="517"/>
                    <a:pt x="256" y="517"/>
                  </a:cubicBezTo>
                  <a:cubicBezTo>
                    <a:pt x="270" y="517"/>
                    <a:pt x="270" y="517"/>
                    <a:pt x="270" y="517"/>
                  </a:cubicBezTo>
                  <a:cubicBezTo>
                    <a:pt x="283" y="502"/>
                    <a:pt x="283" y="502"/>
                    <a:pt x="283" y="502"/>
                  </a:cubicBezTo>
                  <a:cubicBezTo>
                    <a:pt x="283" y="484"/>
                    <a:pt x="283" y="484"/>
                    <a:pt x="283" y="484"/>
                  </a:cubicBezTo>
                  <a:cubicBezTo>
                    <a:pt x="282" y="478"/>
                    <a:pt x="283" y="474"/>
                    <a:pt x="286" y="470"/>
                  </a:cubicBezTo>
                  <a:cubicBezTo>
                    <a:pt x="290" y="467"/>
                    <a:pt x="298" y="467"/>
                    <a:pt x="311" y="475"/>
                  </a:cubicBezTo>
                  <a:cubicBezTo>
                    <a:pt x="336" y="490"/>
                    <a:pt x="336" y="490"/>
                    <a:pt x="336" y="490"/>
                  </a:cubicBezTo>
                  <a:cubicBezTo>
                    <a:pt x="345" y="497"/>
                    <a:pt x="351" y="499"/>
                    <a:pt x="355" y="499"/>
                  </a:cubicBezTo>
                  <a:cubicBezTo>
                    <a:pt x="355" y="498"/>
                    <a:pt x="355" y="498"/>
                    <a:pt x="355" y="498"/>
                  </a:cubicBezTo>
                  <a:cubicBezTo>
                    <a:pt x="357" y="494"/>
                    <a:pt x="355" y="485"/>
                    <a:pt x="350" y="475"/>
                  </a:cubicBezTo>
                  <a:cubicBezTo>
                    <a:pt x="336" y="453"/>
                    <a:pt x="336" y="453"/>
                    <a:pt x="336" y="453"/>
                  </a:cubicBezTo>
                  <a:cubicBezTo>
                    <a:pt x="336" y="451"/>
                    <a:pt x="336" y="451"/>
                    <a:pt x="336" y="451"/>
                  </a:cubicBezTo>
                  <a:cubicBezTo>
                    <a:pt x="337" y="451"/>
                    <a:pt x="337" y="451"/>
                    <a:pt x="337" y="451"/>
                  </a:cubicBezTo>
                  <a:cubicBezTo>
                    <a:pt x="338" y="449"/>
                    <a:pt x="338" y="449"/>
                    <a:pt x="338" y="449"/>
                  </a:cubicBezTo>
                  <a:cubicBezTo>
                    <a:pt x="352" y="430"/>
                    <a:pt x="367" y="424"/>
                    <a:pt x="384" y="430"/>
                  </a:cubicBezTo>
                  <a:cubicBezTo>
                    <a:pt x="423" y="448"/>
                    <a:pt x="423" y="448"/>
                    <a:pt x="423" y="448"/>
                  </a:cubicBezTo>
                  <a:cubicBezTo>
                    <a:pt x="439" y="438"/>
                    <a:pt x="439" y="438"/>
                    <a:pt x="439" y="438"/>
                  </a:cubicBezTo>
                  <a:cubicBezTo>
                    <a:pt x="440" y="438"/>
                    <a:pt x="440" y="438"/>
                    <a:pt x="440" y="438"/>
                  </a:cubicBezTo>
                  <a:cubicBezTo>
                    <a:pt x="440" y="437"/>
                    <a:pt x="440" y="437"/>
                    <a:pt x="440" y="437"/>
                  </a:cubicBezTo>
                  <a:cubicBezTo>
                    <a:pt x="440" y="436"/>
                    <a:pt x="440" y="436"/>
                    <a:pt x="440" y="436"/>
                  </a:cubicBezTo>
                  <a:cubicBezTo>
                    <a:pt x="438" y="433"/>
                    <a:pt x="438" y="433"/>
                    <a:pt x="438" y="433"/>
                  </a:cubicBezTo>
                  <a:cubicBezTo>
                    <a:pt x="439" y="432"/>
                    <a:pt x="439" y="432"/>
                    <a:pt x="439" y="432"/>
                  </a:cubicBezTo>
                  <a:cubicBezTo>
                    <a:pt x="440" y="430"/>
                    <a:pt x="440" y="430"/>
                    <a:pt x="440" y="430"/>
                  </a:cubicBezTo>
                  <a:cubicBezTo>
                    <a:pt x="452" y="409"/>
                    <a:pt x="457" y="393"/>
                    <a:pt x="452" y="385"/>
                  </a:cubicBezTo>
                  <a:cubicBezTo>
                    <a:pt x="449" y="378"/>
                    <a:pt x="444" y="374"/>
                    <a:pt x="440" y="374"/>
                  </a:cubicBezTo>
                  <a:cubicBezTo>
                    <a:pt x="437" y="374"/>
                    <a:pt x="437" y="374"/>
                    <a:pt x="437" y="374"/>
                  </a:cubicBezTo>
                  <a:cubicBezTo>
                    <a:pt x="434" y="364"/>
                    <a:pt x="434" y="364"/>
                    <a:pt x="434" y="364"/>
                  </a:cubicBezTo>
                  <a:cubicBezTo>
                    <a:pt x="437" y="364"/>
                    <a:pt x="437" y="364"/>
                    <a:pt x="437" y="364"/>
                  </a:cubicBezTo>
                  <a:cubicBezTo>
                    <a:pt x="444" y="361"/>
                    <a:pt x="448" y="357"/>
                    <a:pt x="449" y="353"/>
                  </a:cubicBezTo>
                  <a:cubicBezTo>
                    <a:pt x="446" y="348"/>
                    <a:pt x="446" y="348"/>
                    <a:pt x="446" y="348"/>
                  </a:cubicBezTo>
                  <a:cubicBezTo>
                    <a:pt x="429" y="332"/>
                    <a:pt x="429" y="332"/>
                    <a:pt x="429" y="332"/>
                  </a:cubicBezTo>
                  <a:cubicBezTo>
                    <a:pt x="429" y="332"/>
                    <a:pt x="429" y="332"/>
                    <a:pt x="429" y="332"/>
                  </a:cubicBezTo>
                  <a:cubicBezTo>
                    <a:pt x="429" y="331"/>
                    <a:pt x="429" y="331"/>
                    <a:pt x="429" y="331"/>
                  </a:cubicBezTo>
                  <a:cubicBezTo>
                    <a:pt x="421" y="308"/>
                    <a:pt x="421" y="308"/>
                    <a:pt x="421" y="308"/>
                  </a:cubicBezTo>
                  <a:cubicBezTo>
                    <a:pt x="418" y="290"/>
                    <a:pt x="415" y="274"/>
                    <a:pt x="418" y="259"/>
                  </a:cubicBezTo>
                  <a:cubicBezTo>
                    <a:pt x="418" y="249"/>
                    <a:pt x="418" y="249"/>
                    <a:pt x="418" y="249"/>
                  </a:cubicBezTo>
                  <a:cubicBezTo>
                    <a:pt x="407" y="258"/>
                    <a:pt x="407" y="258"/>
                    <a:pt x="407" y="258"/>
                  </a:cubicBezTo>
                  <a:cubicBezTo>
                    <a:pt x="397" y="269"/>
                    <a:pt x="397" y="269"/>
                    <a:pt x="397" y="269"/>
                  </a:cubicBezTo>
                  <a:cubicBezTo>
                    <a:pt x="394" y="224"/>
                    <a:pt x="394" y="224"/>
                    <a:pt x="394" y="224"/>
                  </a:cubicBezTo>
                  <a:cubicBezTo>
                    <a:pt x="394" y="224"/>
                    <a:pt x="394" y="224"/>
                    <a:pt x="394" y="224"/>
                  </a:cubicBezTo>
                  <a:cubicBezTo>
                    <a:pt x="394" y="222"/>
                    <a:pt x="394" y="222"/>
                    <a:pt x="394" y="222"/>
                  </a:cubicBezTo>
                  <a:cubicBezTo>
                    <a:pt x="395" y="222"/>
                    <a:pt x="395" y="222"/>
                    <a:pt x="395" y="222"/>
                  </a:cubicBezTo>
                  <a:cubicBezTo>
                    <a:pt x="419" y="189"/>
                    <a:pt x="434" y="169"/>
                    <a:pt x="440" y="163"/>
                  </a:cubicBezTo>
                  <a:cubicBezTo>
                    <a:pt x="429" y="132"/>
                    <a:pt x="429" y="132"/>
                    <a:pt x="429" y="132"/>
                  </a:cubicBezTo>
                  <a:cubicBezTo>
                    <a:pt x="426" y="116"/>
                    <a:pt x="424" y="106"/>
                    <a:pt x="424" y="102"/>
                  </a:cubicBezTo>
                  <a:cubicBezTo>
                    <a:pt x="405" y="94"/>
                    <a:pt x="405" y="94"/>
                    <a:pt x="405" y="94"/>
                  </a:cubicBezTo>
                  <a:lnTo>
                    <a:pt x="395" y="90"/>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Freeform 19"/>
            <p:cNvSpPr>
              <a:spLocks/>
            </p:cNvSpPr>
            <p:nvPr/>
          </p:nvSpPr>
          <p:spPr bwMode="auto">
            <a:xfrm>
              <a:off x="4191932" y="4457558"/>
              <a:ext cx="803301" cy="500394"/>
            </a:xfrm>
            <a:custGeom>
              <a:avLst/>
              <a:gdLst>
                <a:gd name="T0" fmla="*/ 85 w 645"/>
                <a:gd name="T1" fmla="*/ 11 h 402"/>
                <a:gd name="T2" fmla="*/ 113 w 645"/>
                <a:gd name="T3" fmla="*/ 31 h 402"/>
                <a:gd name="T4" fmla="*/ 129 w 645"/>
                <a:gd name="T5" fmla="*/ 53 h 402"/>
                <a:gd name="T6" fmla="*/ 116 w 645"/>
                <a:gd name="T7" fmla="*/ 68 h 402"/>
                <a:gd name="T8" fmla="*/ 80 w 645"/>
                <a:gd name="T9" fmla="*/ 77 h 402"/>
                <a:gd name="T10" fmla="*/ 84 w 645"/>
                <a:gd name="T11" fmla="*/ 98 h 402"/>
                <a:gd name="T12" fmla="*/ 94 w 645"/>
                <a:gd name="T13" fmla="*/ 142 h 402"/>
                <a:gd name="T14" fmla="*/ 118 w 645"/>
                <a:gd name="T15" fmla="*/ 150 h 402"/>
                <a:gd name="T16" fmla="*/ 120 w 645"/>
                <a:gd name="T17" fmla="*/ 152 h 402"/>
                <a:gd name="T18" fmla="*/ 134 w 645"/>
                <a:gd name="T19" fmla="*/ 172 h 402"/>
                <a:gd name="T20" fmla="*/ 141 w 645"/>
                <a:gd name="T21" fmla="*/ 192 h 402"/>
                <a:gd name="T22" fmla="*/ 106 w 645"/>
                <a:gd name="T23" fmla="*/ 243 h 402"/>
                <a:gd name="T24" fmla="*/ 4 w 645"/>
                <a:gd name="T25" fmla="*/ 268 h 402"/>
                <a:gd name="T26" fmla="*/ 11 w 645"/>
                <a:gd name="T27" fmla="*/ 306 h 402"/>
                <a:gd name="T28" fmla="*/ 50 w 645"/>
                <a:gd name="T29" fmla="*/ 377 h 402"/>
                <a:gd name="T30" fmla="*/ 52 w 645"/>
                <a:gd name="T31" fmla="*/ 378 h 402"/>
                <a:gd name="T32" fmla="*/ 67 w 645"/>
                <a:gd name="T33" fmla="*/ 398 h 402"/>
                <a:gd name="T34" fmla="*/ 80 w 645"/>
                <a:gd name="T35" fmla="*/ 364 h 402"/>
                <a:gd name="T36" fmla="*/ 102 w 645"/>
                <a:gd name="T37" fmla="*/ 335 h 402"/>
                <a:gd name="T38" fmla="*/ 148 w 645"/>
                <a:gd name="T39" fmla="*/ 333 h 402"/>
                <a:gd name="T40" fmla="*/ 167 w 645"/>
                <a:gd name="T41" fmla="*/ 293 h 402"/>
                <a:gd name="T42" fmla="*/ 210 w 645"/>
                <a:gd name="T43" fmla="*/ 292 h 402"/>
                <a:gd name="T44" fmla="*/ 288 w 645"/>
                <a:gd name="T45" fmla="*/ 320 h 402"/>
                <a:gd name="T46" fmla="*/ 290 w 645"/>
                <a:gd name="T47" fmla="*/ 320 h 402"/>
                <a:gd name="T48" fmla="*/ 319 w 645"/>
                <a:gd name="T49" fmla="*/ 335 h 402"/>
                <a:gd name="T50" fmla="*/ 319 w 645"/>
                <a:gd name="T51" fmla="*/ 335 h 402"/>
                <a:gd name="T52" fmla="*/ 347 w 645"/>
                <a:gd name="T53" fmla="*/ 336 h 402"/>
                <a:gd name="T54" fmla="*/ 374 w 645"/>
                <a:gd name="T55" fmla="*/ 304 h 402"/>
                <a:gd name="T56" fmla="*/ 391 w 645"/>
                <a:gd name="T57" fmla="*/ 315 h 402"/>
                <a:gd name="T58" fmla="*/ 393 w 645"/>
                <a:gd name="T59" fmla="*/ 341 h 402"/>
                <a:gd name="T60" fmla="*/ 420 w 645"/>
                <a:gd name="T61" fmla="*/ 323 h 402"/>
                <a:gd name="T62" fmla="*/ 435 w 645"/>
                <a:gd name="T63" fmla="*/ 324 h 402"/>
                <a:gd name="T64" fmla="*/ 449 w 645"/>
                <a:gd name="T65" fmla="*/ 370 h 402"/>
                <a:gd name="T66" fmla="*/ 511 w 645"/>
                <a:gd name="T67" fmla="*/ 342 h 402"/>
                <a:gd name="T68" fmla="*/ 568 w 645"/>
                <a:gd name="T69" fmla="*/ 318 h 402"/>
                <a:gd name="T70" fmla="*/ 625 w 645"/>
                <a:gd name="T71" fmla="*/ 301 h 402"/>
                <a:gd name="T72" fmla="*/ 639 w 645"/>
                <a:gd name="T73" fmla="*/ 291 h 402"/>
                <a:gd name="T74" fmla="*/ 606 w 645"/>
                <a:gd name="T75" fmla="*/ 201 h 402"/>
                <a:gd name="T76" fmla="*/ 621 w 645"/>
                <a:gd name="T77" fmla="*/ 175 h 402"/>
                <a:gd name="T78" fmla="*/ 585 w 645"/>
                <a:gd name="T79" fmla="*/ 164 h 402"/>
                <a:gd name="T80" fmla="*/ 567 w 645"/>
                <a:gd name="T81" fmla="*/ 143 h 402"/>
                <a:gd name="T82" fmla="*/ 566 w 645"/>
                <a:gd name="T83" fmla="*/ 141 h 402"/>
                <a:gd name="T84" fmla="*/ 492 w 645"/>
                <a:gd name="T85" fmla="*/ 124 h 402"/>
                <a:gd name="T86" fmla="*/ 428 w 645"/>
                <a:gd name="T87" fmla="*/ 122 h 402"/>
                <a:gd name="T88" fmla="*/ 284 w 645"/>
                <a:gd name="T89" fmla="*/ 64 h 402"/>
                <a:gd name="T90" fmla="*/ 189 w 645"/>
                <a:gd name="T91" fmla="*/ 0 h 402"/>
                <a:gd name="T92" fmla="*/ 97 w 645"/>
                <a:gd name="T93" fmla="*/ 6 h 402"/>
                <a:gd name="T94" fmla="*/ 81 w 645"/>
                <a:gd name="T95" fmla="*/ 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45" h="402">
                  <a:moveTo>
                    <a:pt x="81" y="1"/>
                  </a:moveTo>
                  <a:cubicBezTo>
                    <a:pt x="80" y="5"/>
                    <a:pt x="80" y="5"/>
                    <a:pt x="80" y="5"/>
                  </a:cubicBezTo>
                  <a:cubicBezTo>
                    <a:pt x="85" y="11"/>
                    <a:pt x="85" y="11"/>
                    <a:pt x="85" y="11"/>
                  </a:cubicBezTo>
                  <a:cubicBezTo>
                    <a:pt x="113" y="30"/>
                    <a:pt x="113" y="30"/>
                    <a:pt x="113" y="30"/>
                  </a:cubicBezTo>
                  <a:cubicBezTo>
                    <a:pt x="113" y="30"/>
                    <a:pt x="113" y="30"/>
                    <a:pt x="113" y="30"/>
                  </a:cubicBezTo>
                  <a:cubicBezTo>
                    <a:pt x="113" y="31"/>
                    <a:pt x="113" y="31"/>
                    <a:pt x="113" y="31"/>
                  </a:cubicBezTo>
                  <a:cubicBezTo>
                    <a:pt x="114" y="31"/>
                    <a:pt x="114" y="31"/>
                    <a:pt x="114" y="31"/>
                  </a:cubicBezTo>
                  <a:cubicBezTo>
                    <a:pt x="131" y="50"/>
                    <a:pt x="131" y="50"/>
                    <a:pt x="131" y="50"/>
                  </a:cubicBezTo>
                  <a:cubicBezTo>
                    <a:pt x="129" y="53"/>
                    <a:pt x="129" y="53"/>
                    <a:pt x="129" y="53"/>
                  </a:cubicBezTo>
                  <a:cubicBezTo>
                    <a:pt x="118" y="65"/>
                    <a:pt x="118" y="65"/>
                    <a:pt x="118" y="65"/>
                  </a:cubicBezTo>
                  <a:cubicBezTo>
                    <a:pt x="117" y="66"/>
                    <a:pt x="117" y="66"/>
                    <a:pt x="117" y="66"/>
                  </a:cubicBezTo>
                  <a:cubicBezTo>
                    <a:pt x="116" y="68"/>
                    <a:pt x="116" y="68"/>
                    <a:pt x="116" y="68"/>
                  </a:cubicBezTo>
                  <a:cubicBezTo>
                    <a:pt x="98" y="68"/>
                    <a:pt x="98" y="68"/>
                    <a:pt x="98" y="68"/>
                  </a:cubicBezTo>
                  <a:cubicBezTo>
                    <a:pt x="87" y="69"/>
                    <a:pt x="87" y="69"/>
                    <a:pt x="87" y="69"/>
                  </a:cubicBezTo>
                  <a:cubicBezTo>
                    <a:pt x="80" y="77"/>
                    <a:pt x="80" y="77"/>
                    <a:pt x="80" y="77"/>
                  </a:cubicBezTo>
                  <a:cubicBezTo>
                    <a:pt x="83" y="86"/>
                    <a:pt x="83" y="86"/>
                    <a:pt x="83" y="86"/>
                  </a:cubicBezTo>
                  <a:cubicBezTo>
                    <a:pt x="83" y="87"/>
                    <a:pt x="83" y="87"/>
                    <a:pt x="83" y="87"/>
                  </a:cubicBezTo>
                  <a:cubicBezTo>
                    <a:pt x="84" y="98"/>
                    <a:pt x="84" y="98"/>
                    <a:pt x="84" y="98"/>
                  </a:cubicBezTo>
                  <a:cubicBezTo>
                    <a:pt x="94" y="112"/>
                    <a:pt x="94" y="112"/>
                    <a:pt x="94" y="112"/>
                  </a:cubicBezTo>
                  <a:cubicBezTo>
                    <a:pt x="94" y="113"/>
                    <a:pt x="94" y="113"/>
                    <a:pt x="94" y="113"/>
                  </a:cubicBezTo>
                  <a:cubicBezTo>
                    <a:pt x="94" y="142"/>
                    <a:pt x="94" y="142"/>
                    <a:pt x="94" y="142"/>
                  </a:cubicBezTo>
                  <a:cubicBezTo>
                    <a:pt x="102" y="145"/>
                    <a:pt x="102" y="145"/>
                    <a:pt x="102" y="145"/>
                  </a:cubicBezTo>
                  <a:cubicBezTo>
                    <a:pt x="117" y="150"/>
                    <a:pt x="117" y="150"/>
                    <a:pt x="117" y="150"/>
                  </a:cubicBezTo>
                  <a:cubicBezTo>
                    <a:pt x="118" y="150"/>
                    <a:pt x="118" y="150"/>
                    <a:pt x="118" y="150"/>
                  </a:cubicBezTo>
                  <a:cubicBezTo>
                    <a:pt x="118" y="150"/>
                    <a:pt x="118" y="150"/>
                    <a:pt x="118" y="150"/>
                  </a:cubicBezTo>
                  <a:cubicBezTo>
                    <a:pt x="119" y="151"/>
                    <a:pt x="119" y="151"/>
                    <a:pt x="119" y="151"/>
                  </a:cubicBezTo>
                  <a:cubicBezTo>
                    <a:pt x="120" y="152"/>
                    <a:pt x="120" y="152"/>
                    <a:pt x="120" y="152"/>
                  </a:cubicBezTo>
                  <a:cubicBezTo>
                    <a:pt x="134" y="171"/>
                    <a:pt x="134" y="171"/>
                    <a:pt x="134" y="171"/>
                  </a:cubicBezTo>
                  <a:cubicBezTo>
                    <a:pt x="134" y="172"/>
                    <a:pt x="134" y="172"/>
                    <a:pt x="134" y="172"/>
                  </a:cubicBezTo>
                  <a:cubicBezTo>
                    <a:pt x="134" y="172"/>
                    <a:pt x="134" y="172"/>
                    <a:pt x="134" y="172"/>
                  </a:cubicBezTo>
                  <a:cubicBezTo>
                    <a:pt x="141" y="191"/>
                    <a:pt x="141" y="191"/>
                    <a:pt x="141" y="191"/>
                  </a:cubicBezTo>
                  <a:cubicBezTo>
                    <a:pt x="141" y="192"/>
                    <a:pt x="141" y="192"/>
                    <a:pt x="141" y="192"/>
                  </a:cubicBezTo>
                  <a:cubicBezTo>
                    <a:pt x="141" y="192"/>
                    <a:pt x="141" y="192"/>
                    <a:pt x="141" y="192"/>
                  </a:cubicBezTo>
                  <a:cubicBezTo>
                    <a:pt x="141" y="205"/>
                    <a:pt x="141" y="205"/>
                    <a:pt x="141" y="205"/>
                  </a:cubicBezTo>
                  <a:cubicBezTo>
                    <a:pt x="140" y="212"/>
                    <a:pt x="138" y="218"/>
                    <a:pt x="136" y="223"/>
                  </a:cubicBezTo>
                  <a:cubicBezTo>
                    <a:pt x="131" y="230"/>
                    <a:pt x="121" y="236"/>
                    <a:pt x="106" y="243"/>
                  </a:cubicBezTo>
                  <a:cubicBezTo>
                    <a:pt x="71" y="264"/>
                    <a:pt x="71" y="264"/>
                    <a:pt x="71" y="264"/>
                  </a:cubicBezTo>
                  <a:cubicBezTo>
                    <a:pt x="69" y="264"/>
                    <a:pt x="69" y="264"/>
                    <a:pt x="69" y="264"/>
                  </a:cubicBezTo>
                  <a:cubicBezTo>
                    <a:pt x="4" y="268"/>
                    <a:pt x="4" y="268"/>
                    <a:pt x="4" y="268"/>
                  </a:cubicBezTo>
                  <a:cubicBezTo>
                    <a:pt x="0" y="284"/>
                    <a:pt x="0" y="284"/>
                    <a:pt x="0" y="284"/>
                  </a:cubicBezTo>
                  <a:cubicBezTo>
                    <a:pt x="11" y="305"/>
                    <a:pt x="11" y="305"/>
                    <a:pt x="11" y="305"/>
                  </a:cubicBezTo>
                  <a:cubicBezTo>
                    <a:pt x="11" y="306"/>
                    <a:pt x="11" y="306"/>
                    <a:pt x="11" y="306"/>
                  </a:cubicBezTo>
                  <a:cubicBezTo>
                    <a:pt x="11" y="307"/>
                    <a:pt x="11" y="307"/>
                    <a:pt x="11" y="307"/>
                  </a:cubicBezTo>
                  <a:cubicBezTo>
                    <a:pt x="15" y="334"/>
                    <a:pt x="15" y="334"/>
                    <a:pt x="15" y="334"/>
                  </a:cubicBezTo>
                  <a:cubicBezTo>
                    <a:pt x="50" y="377"/>
                    <a:pt x="50" y="377"/>
                    <a:pt x="50" y="377"/>
                  </a:cubicBezTo>
                  <a:cubicBezTo>
                    <a:pt x="52" y="377"/>
                    <a:pt x="52" y="377"/>
                    <a:pt x="52" y="377"/>
                  </a:cubicBezTo>
                  <a:cubicBezTo>
                    <a:pt x="52" y="377"/>
                    <a:pt x="52" y="377"/>
                    <a:pt x="52" y="377"/>
                  </a:cubicBezTo>
                  <a:cubicBezTo>
                    <a:pt x="52" y="378"/>
                    <a:pt x="52" y="378"/>
                    <a:pt x="52" y="378"/>
                  </a:cubicBezTo>
                  <a:cubicBezTo>
                    <a:pt x="66" y="402"/>
                    <a:pt x="66" y="402"/>
                    <a:pt x="66" y="402"/>
                  </a:cubicBezTo>
                  <a:cubicBezTo>
                    <a:pt x="67" y="399"/>
                    <a:pt x="67" y="399"/>
                    <a:pt x="67" y="399"/>
                  </a:cubicBezTo>
                  <a:cubicBezTo>
                    <a:pt x="67" y="398"/>
                    <a:pt x="67" y="398"/>
                    <a:pt x="67" y="398"/>
                  </a:cubicBezTo>
                  <a:cubicBezTo>
                    <a:pt x="79" y="365"/>
                    <a:pt x="79" y="365"/>
                    <a:pt x="79" y="365"/>
                  </a:cubicBezTo>
                  <a:cubicBezTo>
                    <a:pt x="79" y="365"/>
                    <a:pt x="79" y="365"/>
                    <a:pt x="79" y="365"/>
                  </a:cubicBezTo>
                  <a:cubicBezTo>
                    <a:pt x="80" y="364"/>
                    <a:pt x="80" y="364"/>
                    <a:pt x="80" y="364"/>
                  </a:cubicBezTo>
                  <a:cubicBezTo>
                    <a:pt x="80" y="364"/>
                    <a:pt x="80" y="364"/>
                    <a:pt x="80" y="364"/>
                  </a:cubicBezTo>
                  <a:cubicBezTo>
                    <a:pt x="101" y="336"/>
                    <a:pt x="101" y="336"/>
                    <a:pt x="101" y="336"/>
                  </a:cubicBezTo>
                  <a:cubicBezTo>
                    <a:pt x="102" y="335"/>
                    <a:pt x="102" y="335"/>
                    <a:pt x="102" y="335"/>
                  </a:cubicBezTo>
                  <a:cubicBezTo>
                    <a:pt x="129" y="323"/>
                    <a:pt x="129" y="323"/>
                    <a:pt x="129" y="323"/>
                  </a:cubicBezTo>
                  <a:cubicBezTo>
                    <a:pt x="131" y="323"/>
                    <a:pt x="131" y="323"/>
                    <a:pt x="131" y="323"/>
                  </a:cubicBezTo>
                  <a:cubicBezTo>
                    <a:pt x="148" y="333"/>
                    <a:pt x="148" y="333"/>
                    <a:pt x="148" y="333"/>
                  </a:cubicBezTo>
                  <a:cubicBezTo>
                    <a:pt x="170" y="331"/>
                    <a:pt x="170" y="331"/>
                    <a:pt x="170" y="331"/>
                  </a:cubicBezTo>
                  <a:cubicBezTo>
                    <a:pt x="162" y="294"/>
                    <a:pt x="162" y="294"/>
                    <a:pt x="162" y="294"/>
                  </a:cubicBezTo>
                  <a:cubicBezTo>
                    <a:pt x="167" y="293"/>
                    <a:pt x="167" y="293"/>
                    <a:pt x="167" y="293"/>
                  </a:cubicBezTo>
                  <a:cubicBezTo>
                    <a:pt x="187" y="291"/>
                    <a:pt x="187" y="291"/>
                    <a:pt x="187" y="291"/>
                  </a:cubicBezTo>
                  <a:cubicBezTo>
                    <a:pt x="208" y="292"/>
                    <a:pt x="208" y="292"/>
                    <a:pt x="208" y="292"/>
                  </a:cubicBezTo>
                  <a:cubicBezTo>
                    <a:pt x="210" y="292"/>
                    <a:pt x="210" y="292"/>
                    <a:pt x="210" y="292"/>
                  </a:cubicBezTo>
                  <a:cubicBezTo>
                    <a:pt x="210" y="293"/>
                    <a:pt x="210" y="293"/>
                    <a:pt x="210" y="293"/>
                  </a:cubicBezTo>
                  <a:cubicBezTo>
                    <a:pt x="252" y="312"/>
                    <a:pt x="252" y="312"/>
                    <a:pt x="252" y="312"/>
                  </a:cubicBezTo>
                  <a:cubicBezTo>
                    <a:pt x="288" y="320"/>
                    <a:pt x="288" y="320"/>
                    <a:pt x="288" y="320"/>
                  </a:cubicBezTo>
                  <a:cubicBezTo>
                    <a:pt x="289" y="320"/>
                    <a:pt x="289" y="320"/>
                    <a:pt x="289" y="320"/>
                  </a:cubicBezTo>
                  <a:cubicBezTo>
                    <a:pt x="289" y="320"/>
                    <a:pt x="289" y="320"/>
                    <a:pt x="289" y="320"/>
                  </a:cubicBezTo>
                  <a:cubicBezTo>
                    <a:pt x="290" y="320"/>
                    <a:pt x="290" y="320"/>
                    <a:pt x="290" y="320"/>
                  </a:cubicBezTo>
                  <a:cubicBezTo>
                    <a:pt x="302" y="328"/>
                    <a:pt x="302" y="328"/>
                    <a:pt x="302" y="328"/>
                  </a:cubicBezTo>
                  <a:cubicBezTo>
                    <a:pt x="319" y="334"/>
                    <a:pt x="319" y="334"/>
                    <a:pt x="319" y="334"/>
                  </a:cubicBezTo>
                  <a:cubicBezTo>
                    <a:pt x="319" y="335"/>
                    <a:pt x="319" y="335"/>
                    <a:pt x="319" y="335"/>
                  </a:cubicBezTo>
                  <a:cubicBezTo>
                    <a:pt x="319" y="335"/>
                    <a:pt x="319" y="335"/>
                    <a:pt x="319" y="335"/>
                  </a:cubicBezTo>
                  <a:cubicBezTo>
                    <a:pt x="319" y="335"/>
                    <a:pt x="319" y="335"/>
                    <a:pt x="319" y="335"/>
                  </a:cubicBezTo>
                  <a:cubicBezTo>
                    <a:pt x="319" y="335"/>
                    <a:pt x="319" y="335"/>
                    <a:pt x="319" y="335"/>
                  </a:cubicBezTo>
                  <a:cubicBezTo>
                    <a:pt x="329" y="345"/>
                    <a:pt x="329" y="345"/>
                    <a:pt x="329" y="345"/>
                  </a:cubicBezTo>
                  <a:cubicBezTo>
                    <a:pt x="335" y="347"/>
                    <a:pt x="335" y="347"/>
                    <a:pt x="335" y="347"/>
                  </a:cubicBezTo>
                  <a:cubicBezTo>
                    <a:pt x="347" y="336"/>
                    <a:pt x="347" y="336"/>
                    <a:pt x="347" y="336"/>
                  </a:cubicBezTo>
                  <a:cubicBezTo>
                    <a:pt x="347" y="335"/>
                    <a:pt x="347" y="335"/>
                    <a:pt x="347" y="335"/>
                  </a:cubicBezTo>
                  <a:cubicBezTo>
                    <a:pt x="365" y="322"/>
                    <a:pt x="365" y="322"/>
                    <a:pt x="365" y="322"/>
                  </a:cubicBezTo>
                  <a:cubicBezTo>
                    <a:pt x="374" y="304"/>
                    <a:pt x="374" y="304"/>
                    <a:pt x="374" y="304"/>
                  </a:cubicBezTo>
                  <a:cubicBezTo>
                    <a:pt x="391" y="313"/>
                    <a:pt x="391" y="313"/>
                    <a:pt x="391" y="313"/>
                  </a:cubicBezTo>
                  <a:cubicBezTo>
                    <a:pt x="391" y="314"/>
                    <a:pt x="391" y="314"/>
                    <a:pt x="391" y="314"/>
                  </a:cubicBezTo>
                  <a:cubicBezTo>
                    <a:pt x="391" y="315"/>
                    <a:pt x="391" y="315"/>
                    <a:pt x="391" y="315"/>
                  </a:cubicBezTo>
                  <a:cubicBezTo>
                    <a:pt x="396" y="329"/>
                    <a:pt x="396" y="329"/>
                    <a:pt x="396" y="329"/>
                  </a:cubicBezTo>
                  <a:cubicBezTo>
                    <a:pt x="396" y="332"/>
                    <a:pt x="396" y="332"/>
                    <a:pt x="396" y="332"/>
                  </a:cubicBezTo>
                  <a:cubicBezTo>
                    <a:pt x="393" y="341"/>
                    <a:pt x="393" y="341"/>
                    <a:pt x="393" y="341"/>
                  </a:cubicBezTo>
                  <a:cubicBezTo>
                    <a:pt x="395" y="343"/>
                    <a:pt x="395" y="343"/>
                    <a:pt x="395" y="343"/>
                  </a:cubicBezTo>
                  <a:cubicBezTo>
                    <a:pt x="405" y="338"/>
                    <a:pt x="405" y="338"/>
                    <a:pt x="405" y="338"/>
                  </a:cubicBezTo>
                  <a:cubicBezTo>
                    <a:pt x="420" y="323"/>
                    <a:pt x="420" y="323"/>
                    <a:pt x="420" y="323"/>
                  </a:cubicBezTo>
                  <a:cubicBezTo>
                    <a:pt x="434" y="323"/>
                    <a:pt x="434" y="323"/>
                    <a:pt x="434" y="323"/>
                  </a:cubicBezTo>
                  <a:cubicBezTo>
                    <a:pt x="434" y="324"/>
                    <a:pt x="434" y="324"/>
                    <a:pt x="434" y="324"/>
                  </a:cubicBezTo>
                  <a:cubicBezTo>
                    <a:pt x="435" y="324"/>
                    <a:pt x="435" y="324"/>
                    <a:pt x="435" y="324"/>
                  </a:cubicBezTo>
                  <a:cubicBezTo>
                    <a:pt x="444" y="330"/>
                    <a:pt x="444" y="330"/>
                    <a:pt x="444" y="330"/>
                  </a:cubicBezTo>
                  <a:cubicBezTo>
                    <a:pt x="450" y="336"/>
                    <a:pt x="453" y="342"/>
                    <a:pt x="450" y="347"/>
                  </a:cubicBezTo>
                  <a:cubicBezTo>
                    <a:pt x="449" y="370"/>
                    <a:pt x="449" y="370"/>
                    <a:pt x="449" y="370"/>
                  </a:cubicBezTo>
                  <a:cubicBezTo>
                    <a:pt x="456" y="382"/>
                    <a:pt x="456" y="382"/>
                    <a:pt x="456" y="382"/>
                  </a:cubicBezTo>
                  <a:cubicBezTo>
                    <a:pt x="458" y="383"/>
                    <a:pt x="458" y="383"/>
                    <a:pt x="458" y="383"/>
                  </a:cubicBezTo>
                  <a:cubicBezTo>
                    <a:pt x="483" y="355"/>
                    <a:pt x="500" y="342"/>
                    <a:pt x="511" y="342"/>
                  </a:cubicBezTo>
                  <a:cubicBezTo>
                    <a:pt x="539" y="342"/>
                    <a:pt x="539" y="342"/>
                    <a:pt x="539" y="342"/>
                  </a:cubicBezTo>
                  <a:cubicBezTo>
                    <a:pt x="545" y="328"/>
                    <a:pt x="545" y="328"/>
                    <a:pt x="545" y="328"/>
                  </a:cubicBezTo>
                  <a:cubicBezTo>
                    <a:pt x="568" y="318"/>
                    <a:pt x="568" y="318"/>
                    <a:pt x="568" y="318"/>
                  </a:cubicBezTo>
                  <a:cubicBezTo>
                    <a:pt x="569" y="318"/>
                    <a:pt x="569" y="318"/>
                    <a:pt x="569" y="318"/>
                  </a:cubicBezTo>
                  <a:cubicBezTo>
                    <a:pt x="596" y="315"/>
                    <a:pt x="596" y="315"/>
                    <a:pt x="596" y="315"/>
                  </a:cubicBezTo>
                  <a:cubicBezTo>
                    <a:pt x="625" y="301"/>
                    <a:pt x="625" y="301"/>
                    <a:pt x="625" y="301"/>
                  </a:cubicBezTo>
                  <a:cubicBezTo>
                    <a:pt x="625" y="300"/>
                    <a:pt x="625" y="300"/>
                    <a:pt x="625" y="300"/>
                  </a:cubicBezTo>
                  <a:cubicBezTo>
                    <a:pt x="643" y="300"/>
                    <a:pt x="643" y="300"/>
                    <a:pt x="643" y="300"/>
                  </a:cubicBezTo>
                  <a:cubicBezTo>
                    <a:pt x="639" y="291"/>
                    <a:pt x="639" y="291"/>
                    <a:pt x="639" y="291"/>
                  </a:cubicBezTo>
                  <a:cubicBezTo>
                    <a:pt x="640" y="289"/>
                    <a:pt x="640" y="289"/>
                    <a:pt x="640" y="289"/>
                  </a:cubicBezTo>
                  <a:cubicBezTo>
                    <a:pt x="645" y="285"/>
                    <a:pt x="645" y="285"/>
                    <a:pt x="645" y="285"/>
                  </a:cubicBezTo>
                  <a:cubicBezTo>
                    <a:pt x="606" y="201"/>
                    <a:pt x="606" y="201"/>
                    <a:pt x="606" y="201"/>
                  </a:cubicBezTo>
                  <a:cubicBezTo>
                    <a:pt x="606" y="199"/>
                    <a:pt x="606" y="199"/>
                    <a:pt x="606" y="199"/>
                  </a:cubicBezTo>
                  <a:cubicBezTo>
                    <a:pt x="605" y="198"/>
                    <a:pt x="605" y="198"/>
                    <a:pt x="605" y="198"/>
                  </a:cubicBezTo>
                  <a:cubicBezTo>
                    <a:pt x="621" y="175"/>
                    <a:pt x="621" y="175"/>
                    <a:pt x="621" y="175"/>
                  </a:cubicBezTo>
                  <a:cubicBezTo>
                    <a:pt x="616" y="170"/>
                    <a:pt x="616" y="170"/>
                    <a:pt x="616" y="170"/>
                  </a:cubicBezTo>
                  <a:cubicBezTo>
                    <a:pt x="588" y="164"/>
                    <a:pt x="588" y="164"/>
                    <a:pt x="588" y="164"/>
                  </a:cubicBezTo>
                  <a:cubicBezTo>
                    <a:pt x="585" y="164"/>
                    <a:pt x="585" y="164"/>
                    <a:pt x="585" y="164"/>
                  </a:cubicBezTo>
                  <a:cubicBezTo>
                    <a:pt x="585" y="164"/>
                    <a:pt x="585" y="164"/>
                    <a:pt x="585" y="164"/>
                  </a:cubicBezTo>
                  <a:cubicBezTo>
                    <a:pt x="585" y="162"/>
                    <a:pt x="585" y="162"/>
                    <a:pt x="585" y="162"/>
                  </a:cubicBezTo>
                  <a:cubicBezTo>
                    <a:pt x="567" y="143"/>
                    <a:pt x="567" y="143"/>
                    <a:pt x="567" y="143"/>
                  </a:cubicBezTo>
                  <a:cubicBezTo>
                    <a:pt x="568" y="139"/>
                    <a:pt x="568" y="139"/>
                    <a:pt x="568" y="139"/>
                  </a:cubicBezTo>
                  <a:cubicBezTo>
                    <a:pt x="567" y="140"/>
                    <a:pt x="567" y="140"/>
                    <a:pt x="567" y="140"/>
                  </a:cubicBezTo>
                  <a:cubicBezTo>
                    <a:pt x="566" y="141"/>
                    <a:pt x="566" y="141"/>
                    <a:pt x="566" y="141"/>
                  </a:cubicBezTo>
                  <a:cubicBezTo>
                    <a:pt x="550" y="131"/>
                    <a:pt x="550" y="131"/>
                    <a:pt x="550" y="131"/>
                  </a:cubicBezTo>
                  <a:cubicBezTo>
                    <a:pt x="542" y="140"/>
                    <a:pt x="535" y="147"/>
                    <a:pt x="526" y="149"/>
                  </a:cubicBezTo>
                  <a:cubicBezTo>
                    <a:pt x="519" y="152"/>
                    <a:pt x="507" y="143"/>
                    <a:pt x="492" y="124"/>
                  </a:cubicBezTo>
                  <a:cubicBezTo>
                    <a:pt x="483" y="114"/>
                    <a:pt x="483" y="114"/>
                    <a:pt x="483" y="114"/>
                  </a:cubicBezTo>
                  <a:cubicBezTo>
                    <a:pt x="482" y="112"/>
                    <a:pt x="475" y="114"/>
                    <a:pt x="463" y="118"/>
                  </a:cubicBezTo>
                  <a:cubicBezTo>
                    <a:pt x="445" y="124"/>
                    <a:pt x="434" y="125"/>
                    <a:pt x="428" y="122"/>
                  </a:cubicBezTo>
                  <a:cubicBezTo>
                    <a:pt x="423" y="117"/>
                    <a:pt x="421" y="106"/>
                    <a:pt x="423" y="93"/>
                  </a:cubicBezTo>
                  <a:cubicBezTo>
                    <a:pt x="424" y="81"/>
                    <a:pt x="423" y="75"/>
                    <a:pt x="421" y="72"/>
                  </a:cubicBezTo>
                  <a:cubicBezTo>
                    <a:pt x="284" y="64"/>
                    <a:pt x="284" y="64"/>
                    <a:pt x="284" y="64"/>
                  </a:cubicBezTo>
                  <a:cubicBezTo>
                    <a:pt x="271" y="59"/>
                    <a:pt x="260" y="54"/>
                    <a:pt x="255" y="48"/>
                  </a:cubicBezTo>
                  <a:cubicBezTo>
                    <a:pt x="234" y="43"/>
                    <a:pt x="234" y="43"/>
                    <a:pt x="234" y="43"/>
                  </a:cubicBezTo>
                  <a:cubicBezTo>
                    <a:pt x="226" y="40"/>
                    <a:pt x="210" y="26"/>
                    <a:pt x="189" y="0"/>
                  </a:cubicBezTo>
                  <a:cubicBezTo>
                    <a:pt x="175" y="11"/>
                    <a:pt x="175" y="11"/>
                    <a:pt x="175" y="11"/>
                  </a:cubicBezTo>
                  <a:cubicBezTo>
                    <a:pt x="154" y="5"/>
                    <a:pt x="154" y="5"/>
                    <a:pt x="154" y="5"/>
                  </a:cubicBezTo>
                  <a:cubicBezTo>
                    <a:pt x="97" y="6"/>
                    <a:pt x="97" y="6"/>
                    <a:pt x="97" y="6"/>
                  </a:cubicBezTo>
                  <a:cubicBezTo>
                    <a:pt x="97" y="6"/>
                    <a:pt x="97" y="6"/>
                    <a:pt x="97" y="6"/>
                  </a:cubicBezTo>
                  <a:cubicBezTo>
                    <a:pt x="97" y="6"/>
                    <a:pt x="97" y="6"/>
                    <a:pt x="97" y="6"/>
                  </a:cubicBezTo>
                  <a:lnTo>
                    <a:pt x="81" y="1"/>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Freeform 20"/>
            <p:cNvSpPr>
              <a:spLocks/>
            </p:cNvSpPr>
            <p:nvPr/>
          </p:nvSpPr>
          <p:spPr bwMode="auto">
            <a:xfrm>
              <a:off x="4369406" y="5379618"/>
              <a:ext cx="832658" cy="661855"/>
            </a:xfrm>
            <a:custGeom>
              <a:avLst/>
              <a:gdLst>
                <a:gd name="T0" fmla="*/ 645 w 669"/>
                <a:gd name="T1" fmla="*/ 171 h 532"/>
                <a:gd name="T2" fmla="*/ 669 w 669"/>
                <a:gd name="T3" fmla="*/ 166 h 532"/>
                <a:gd name="T4" fmla="*/ 622 w 669"/>
                <a:gd name="T5" fmla="*/ 118 h 532"/>
                <a:gd name="T6" fmla="*/ 589 w 669"/>
                <a:gd name="T7" fmla="*/ 58 h 532"/>
                <a:gd name="T8" fmla="*/ 532 w 669"/>
                <a:gd name="T9" fmla="*/ 71 h 532"/>
                <a:gd name="T10" fmla="*/ 529 w 669"/>
                <a:gd name="T11" fmla="*/ 77 h 532"/>
                <a:gd name="T12" fmla="*/ 482 w 669"/>
                <a:gd name="T13" fmla="*/ 66 h 532"/>
                <a:gd name="T14" fmla="*/ 397 w 669"/>
                <a:gd name="T15" fmla="*/ 105 h 532"/>
                <a:gd name="T16" fmla="*/ 397 w 669"/>
                <a:gd name="T17" fmla="*/ 50 h 532"/>
                <a:gd name="T18" fmla="*/ 393 w 669"/>
                <a:gd name="T19" fmla="*/ 27 h 532"/>
                <a:gd name="T20" fmla="*/ 365 w 669"/>
                <a:gd name="T21" fmla="*/ 26 h 532"/>
                <a:gd name="T22" fmla="*/ 334 w 669"/>
                <a:gd name="T23" fmla="*/ 24 h 532"/>
                <a:gd name="T24" fmla="*/ 289 w 669"/>
                <a:gd name="T25" fmla="*/ 3 h 532"/>
                <a:gd name="T26" fmla="*/ 277 w 669"/>
                <a:gd name="T27" fmla="*/ 65 h 532"/>
                <a:gd name="T28" fmla="*/ 218 w 669"/>
                <a:gd name="T29" fmla="*/ 47 h 532"/>
                <a:gd name="T30" fmla="*/ 205 w 669"/>
                <a:gd name="T31" fmla="*/ 43 h 532"/>
                <a:gd name="T32" fmla="*/ 189 w 669"/>
                <a:gd name="T33" fmla="*/ 87 h 532"/>
                <a:gd name="T34" fmla="*/ 198 w 669"/>
                <a:gd name="T35" fmla="*/ 125 h 532"/>
                <a:gd name="T36" fmla="*/ 179 w 669"/>
                <a:gd name="T37" fmla="*/ 161 h 532"/>
                <a:gd name="T38" fmla="*/ 137 w 669"/>
                <a:gd name="T39" fmla="*/ 270 h 532"/>
                <a:gd name="T40" fmla="*/ 76 w 669"/>
                <a:gd name="T41" fmla="*/ 310 h 532"/>
                <a:gd name="T42" fmla="*/ 84 w 669"/>
                <a:gd name="T43" fmla="*/ 329 h 532"/>
                <a:gd name="T44" fmla="*/ 50 w 669"/>
                <a:gd name="T45" fmla="*/ 376 h 532"/>
                <a:gd name="T46" fmla="*/ 14 w 669"/>
                <a:gd name="T47" fmla="*/ 387 h 532"/>
                <a:gd name="T48" fmla="*/ 7 w 669"/>
                <a:gd name="T49" fmla="*/ 485 h 532"/>
                <a:gd name="T50" fmla="*/ 20 w 669"/>
                <a:gd name="T51" fmla="*/ 517 h 532"/>
                <a:gd name="T52" fmla="*/ 55 w 669"/>
                <a:gd name="T53" fmla="*/ 529 h 532"/>
                <a:gd name="T54" fmla="*/ 58 w 669"/>
                <a:gd name="T55" fmla="*/ 525 h 532"/>
                <a:gd name="T56" fmla="*/ 47 w 669"/>
                <a:gd name="T57" fmla="*/ 493 h 532"/>
                <a:gd name="T58" fmla="*/ 32 w 669"/>
                <a:gd name="T59" fmla="*/ 480 h 532"/>
                <a:gd name="T60" fmla="*/ 49 w 669"/>
                <a:gd name="T61" fmla="*/ 458 h 532"/>
                <a:gd name="T62" fmla="*/ 85 w 669"/>
                <a:gd name="T63" fmla="*/ 429 h 532"/>
                <a:gd name="T64" fmla="*/ 169 w 669"/>
                <a:gd name="T65" fmla="*/ 373 h 532"/>
                <a:gd name="T66" fmla="*/ 186 w 669"/>
                <a:gd name="T67" fmla="*/ 383 h 532"/>
                <a:gd name="T68" fmla="*/ 198 w 669"/>
                <a:gd name="T69" fmla="*/ 373 h 532"/>
                <a:gd name="T70" fmla="*/ 255 w 669"/>
                <a:gd name="T71" fmla="*/ 362 h 532"/>
                <a:gd name="T72" fmla="*/ 258 w 669"/>
                <a:gd name="T73" fmla="*/ 359 h 532"/>
                <a:gd name="T74" fmla="*/ 314 w 669"/>
                <a:gd name="T75" fmla="*/ 337 h 532"/>
                <a:gd name="T76" fmla="*/ 326 w 669"/>
                <a:gd name="T77" fmla="*/ 253 h 532"/>
                <a:gd name="T78" fmla="*/ 344 w 669"/>
                <a:gd name="T79" fmla="*/ 250 h 532"/>
                <a:gd name="T80" fmla="*/ 349 w 669"/>
                <a:gd name="T81" fmla="*/ 252 h 532"/>
                <a:gd name="T82" fmla="*/ 419 w 669"/>
                <a:gd name="T83" fmla="*/ 297 h 532"/>
                <a:gd name="T84" fmla="*/ 411 w 669"/>
                <a:gd name="T85" fmla="*/ 272 h 532"/>
                <a:gd name="T86" fmla="*/ 438 w 669"/>
                <a:gd name="T87" fmla="*/ 261 h 532"/>
                <a:gd name="T88" fmla="*/ 456 w 669"/>
                <a:gd name="T89" fmla="*/ 252 h 532"/>
                <a:gd name="T90" fmla="*/ 509 w 669"/>
                <a:gd name="T91" fmla="*/ 268 h 532"/>
                <a:gd name="T92" fmla="*/ 544 w 669"/>
                <a:gd name="T93" fmla="*/ 245 h 532"/>
                <a:gd name="T94" fmla="*/ 547 w 669"/>
                <a:gd name="T95" fmla="*/ 248 h 532"/>
                <a:gd name="T96" fmla="*/ 628 w 669"/>
                <a:gd name="T97" fmla="*/ 182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9" h="532">
                  <a:moveTo>
                    <a:pt x="628" y="182"/>
                  </a:moveTo>
                  <a:cubicBezTo>
                    <a:pt x="638" y="181"/>
                    <a:pt x="643" y="177"/>
                    <a:pt x="645" y="172"/>
                  </a:cubicBezTo>
                  <a:cubicBezTo>
                    <a:pt x="645" y="171"/>
                    <a:pt x="645" y="171"/>
                    <a:pt x="645" y="171"/>
                  </a:cubicBezTo>
                  <a:cubicBezTo>
                    <a:pt x="646" y="167"/>
                    <a:pt x="646" y="167"/>
                    <a:pt x="646" y="167"/>
                  </a:cubicBezTo>
                  <a:cubicBezTo>
                    <a:pt x="650" y="167"/>
                    <a:pt x="650" y="167"/>
                    <a:pt x="650" y="167"/>
                  </a:cubicBezTo>
                  <a:cubicBezTo>
                    <a:pt x="669" y="166"/>
                    <a:pt x="669" y="166"/>
                    <a:pt x="669" y="166"/>
                  </a:cubicBezTo>
                  <a:cubicBezTo>
                    <a:pt x="669" y="153"/>
                    <a:pt x="669" y="153"/>
                    <a:pt x="669" y="153"/>
                  </a:cubicBezTo>
                  <a:cubicBezTo>
                    <a:pt x="664" y="153"/>
                    <a:pt x="659" y="151"/>
                    <a:pt x="654" y="146"/>
                  </a:cubicBezTo>
                  <a:cubicBezTo>
                    <a:pt x="622" y="118"/>
                    <a:pt x="622" y="118"/>
                    <a:pt x="622" y="118"/>
                  </a:cubicBezTo>
                  <a:cubicBezTo>
                    <a:pt x="622" y="117"/>
                    <a:pt x="622" y="117"/>
                    <a:pt x="622" y="117"/>
                  </a:cubicBezTo>
                  <a:cubicBezTo>
                    <a:pt x="608" y="77"/>
                    <a:pt x="608" y="77"/>
                    <a:pt x="608" y="77"/>
                  </a:cubicBezTo>
                  <a:cubicBezTo>
                    <a:pt x="589" y="58"/>
                    <a:pt x="589" y="58"/>
                    <a:pt x="589" y="58"/>
                  </a:cubicBezTo>
                  <a:cubicBezTo>
                    <a:pt x="566" y="57"/>
                    <a:pt x="548" y="57"/>
                    <a:pt x="535" y="58"/>
                  </a:cubicBezTo>
                  <a:cubicBezTo>
                    <a:pt x="531" y="59"/>
                    <a:pt x="531" y="59"/>
                    <a:pt x="531" y="59"/>
                  </a:cubicBezTo>
                  <a:cubicBezTo>
                    <a:pt x="532" y="71"/>
                    <a:pt x="532" y="71"/>
                    <a:pt x="532" y="71"/>
                  </a:cubicBezTo>
                  <a:cubicBezTo>
                    <a:pt x="532" y="74"/>
                    <a:pt x="532" y="74"/>
                    <a:pt x="532" y="74"/>
                  </a:cubicBezTo>
                  <a:cubicBezTo>
                    <a:pt x="532" y="77"/>
                    <a:pt x="532" y="77"/>
                    <a:pt x="532" y="77"/>
                  </a:cubicBezTo>
                  <a:cubicBezTo>
                    <a:pt x="529" y="77"/>
                    <a:pt x="529" y="77"/>
                    <a:pt x="529" y="77"/>
                  </a:cubicBezTo>
                  <a:cubicBezTo>
                    <a:pt x="512" y="84"/>
                    <a:pt x="512" y="84"/>
                    <a:pt x="512" y="84"/>
                  </a:cubicBezTo>
                  <a:cubicBezTo>
                    <a:pt x="509" y="82"/>
                    <a:pt x="509" y="82"/>
                    <a:pt x="509" y="82"/>
                  </a:cubicBezTo>
                  <a:cubicBezTo>
                    <a:pt x="495" y="68"/>
                    <a:pt x="487" y="63"/>
                    <a:pt x="482" y="66"/>
                  </a:cubicBezTo>
                  <a:cubicBezTo>
                    <a:pt x="445" y="84"/>
                    <a:pt x="424" y="93"/>
                    <a:pt x="417" y="88"/>
                  </a:cubicBezTo>
                  <a:cubicBezTo>
                    <a:pt x="413" y="89"/>
                    <a:pt x="408" y="94"/>
                    <a:pt x="400" y="101"/>
                  </a:cubicBezTo>
                  <a:cubicBezTo>
                    <a:pt x="397" y="105"/>
                    <a:pt x="397" y="105"/>
                    <a:pt x="397" y="105"/>
                  </a:cubicBezTo>
                  <a:cubicBezTo>
                    <a:pt x="393" y="101"/>
                    <a:pt x="393" y="101"/>
                    <a:pt x="393" y="101"/>
                  </a:cubicBezTo>
                  <a:cubicBezTo>
                    <a:pt x="382" y="91"/>
                    <a:pt x="377" y="83"/>
                    <a:pt x="377" y="77"/>
                  </a:cubicBezTo>
                  <a:cubicBezTo>
                    <a:pt x="377" y="72"/>
                    <a:pt x="384" y="64"/>
                    <a:pt x="397" y="50"/>
                  </a:cubicBezTo>
                  <a:cubicBezTo>
                    <a:pt x="412" y="33"/>
                    <a:pt x="419" y="24"/>
                    <a:pt x="419" y="22"/>
                  </a:cubicBezTo>
                  <a:cubicBezTo>
                    <a:pt x="416" y="17"/>
                    <a:pt x="416" y="17"/>
                    <a:pt x="416" y="17"/>
                  </a:cubicBezTo>
                  <a:cubicBezTo>
                    <a:pt x="412" y="14"/>
                    <a:pt x="403" y="19"/>
                    <a:pt x="393" y="27"/>
                  </a:cubicBezTo>
                  <a:cubicBezTo>
                    <a:pt x="382" y="34"/>
                    <a:pt x="376" y="38"/>
                    <a:pt x="372" y="37"/>
                  </a:cubicBezTo>
                  <a:cubicBezTo>
                    <a:pt x="370" y="37"/>
                    <a:pt x="368" y="33"/>
                    <a:pt x="367" y="28"/>
                  </a:cubicBezTo>
                  <a:cubicBezTo>
                    <a:pt x="365" y="26"/>
                    <a:pt x="365" y="26"/>
                    <a:pt x="365" y="26"/>
                  </a:cubicBezTo>
                  <a:cubicBezTo>
                    <a:pt x="356" y="9"/>
                    <a:pt x="356" y="9"/>
                    <a:pt x="356" y="9"/>
                  </a:cubicBezTo>
                  <a:cubicBezTo>
                    <a:pt x="336" y="22"/>
                    <a:pt x="336" y="22"/>
                    <a:pt x="336" y="22"/>
                  </a:cubicBezTo>
                  <a:cubicBezTo>
                    <a:pt x="334" y="24"/>
                    <a:pt x="334" y="24"/>
                    <a:pt x="334" y="24"/>
                  </a:cubicBezTo>
                  <a:cubicBezTo>
                    <a:pt x="333" y="22"/>
                    <a:pt x="333" y="22"/>
                    <a:pt x="333" y="22"/>
                  </a:cubicBezTo>
                  <a:cubicBezTo>
                    <a:pt x="332" y="22"/>
                    <a:pt x="332" y="22"/>
                    <a:pt x="332" y="22"/>
                  </a:cubicBezTo>
                  <a:cubicBezTo>
                    <a:pt x="317" y="13"/>
                    <a:pt x="303" y="8"/>
                    <a:pt x="289" y="3"/>
                  </a:cubicBezTo>
                  <a:cubicBezTo>
                    <a:pt x="280" y="0"/>
                    <a:pt x="270" y="4"/>
                    <a:pt x="261" y="15"/>
                  </a:cubicBezTo>
                  <a:cubicBezTo>
                    <a:pt x="270" y="31"/>
                    <a:pt x="270" y="31"/>
                    <a:pt x="270" y="31"/>
                  </a:cubicBezTo>
                  <a:cubicBezTo>
                    <a:pt x="277" y="47"/>
                    <a:pt x="280" y="58"/>
                    <a:pt x="277" y="65"/>
                  </a:cubicBezTo>
                  <a:cubicBezTo>
                    <a:pt x="276" y="68"/>
                    <a:pt x="273" y="71"/>
                    <a:pt x="268" y="71"/>
                  </a:cubicBezTo>
                  <a:cubicBezTo>
                    <a:pt x="262" y="74"/>
                    <a:pt x="253" y="71"/>
                    <a:pt x="241" y="62"/>
                  </a:cubicBezTo>
                  <a:cubicBezTo>
                    <a:pt x="231" y="56"/>
                    <a:pt x="224" y="50"/>
                    <a:pt x="218" y="47"/>
                  </a:cubicBezTo>
                  <a:cubicBezTo>
                    <a:pt x="205" y="42"/>
                    <a:pt x="205" y="42"/>
                    <a:pt x="205" y="42"/>
                  </a:cubicBezTo>
                  <a:cubicBezTo>
                    <a:pt x="205" y="43"/>
                    <a:pt x="205" y="43"/>
                    <a:pt x="205" y="43"/>
                  </a:cubicBezTo>
                  <a:cubicBezTo>
                    <a:pt x="205" y="43"/>
                    <a:pt x="205" y="43"/>
                    <a:pt x="205" y="43"/>
                  </a:cubicBezTo>
                  <a:cubicBezTo>
                    <a:pt x="206" y="45"/>
                    <a:pt x="206" y="45"/>
                    <a:pt x="206" y="45"/>
                  </a:cubicBezTo>
                  <a:cubicBezTo>
                    <a:pt x="206" y="68"/>
                    <a:pt x="206" y="68"/>
                    <a:pt x="206" y="68"/>
                  </a:cubicBezTo>
                  <a:cubicBezTo>
                    <a:pt x="189" y="87"/>
                    <a:pt x="189" y="87"/>
                    <a:pt x="189" y="87"/>
                  </a:cubicBezTo>
                  <a:cubicBezTo>
                    <a:pt x="189" y="105"/>
                    <a:pt x="189" y="105"/>
                    <a:pt x="189" y="105"/>
                  </a:cubicBezTo>
                  <a:cubicBezTo>
                    <a:pt x="197" y="124"/>
                    <a:pt x="197" y="124"/>
                    <a:pt x="197" y="124"/>
                  </a:cubicBezTo>
                  <a:cubicBezTo>
                    <a:pt x="198" y="125"/>
                    <a:pt x="198" y="125"/>
                    <a:pt x="198" y="125"/>
                  </a:cubicBezTo>
                  <a:cubicBezTo>
                    <a:pt x="186" y="143"/>
                    <a:pt x="186" y="143"/>
                    <a:pt x="186" y="143"/>
                  </a:cubicBezTo>
                  <a:cubicBezTo>
                    <a:pt x="179" y="160"/>
                    <a:pt x="179" y="160"/>
                    <a:pt x="179" y="160"/>
                  </a:cubicBezTo>
                  <a:cubicBezTo>
                    <a:pt x="179" y="161"/>
                    <a:pt x="179" y="161"/>
                    <a:pt x="179" y="161"/>
                  </a:cubicBezTo>
                  <a:cubicBezTo>
                    <a:pt x="163" y="177"/>
                    <a:pt x="163" y="177"/>
                    <a:pt x="163" y="177"/>
                  </a:cubicBezTo>
                  <a:cubicBezTo>
                    <a:pt x="136" y="237"/>
                    <a:pt x="136" y="237"/>
                    <a:pt x="136" y="237"/>
                  </a:cubicBezTo>
                  <a:cubicBezTo>
                    <a:pt x="137" y="270"/>
                    <a:pt x="137" y="270"/>
                    <a:pt x="137" y="270"/>
                  </a:cubicBezTo>
                  <a:cubicBezTo>
                    <a:pt x="136" y="271"/>
                    <a:pt x="136" y="271"/>
                    <a:pt x="136" y="271"/>
                  </a:cubicBezTo>
                  <a:cubicBezTo>
                    <a:pt x="79" y="304"/>
                    <a:pt x="79" y="304"/>
                    <a:pt x="79" y="304"/>
                  </a:cubicBezTo>
                  <a:cubicBezTo>
                    <a:pt x="76" y="310"/>
                    <a:pt x="76" y="310"/>
                    <a:pt x="76" y="310"/>
                  </a:cubicBezTo>
                  <a:cubicBezTo>
                    <a:pt x="84" y="327"/>
                    <a:pt x="84" y="327"/>
                    <a:pt x="84" y="327"/>
                  </a:cubicBezTo>
                  <a:cubicBezTo>
                    <a:pt x="84" y="328"/>
                    <a:pt x="84" y="328"/>
                    <a:pt x="84" y="328"/>
                  </a:cubicBezTo>
                  <a:cubicBezTo>
                    <a:pt x="84" y="329"/>
                    <a:pt x="84" y="329"/>
                    <a:pt x="84" y="329"/>
                  </a:cubicBezTo>
                  <a:cubicBezTo>
                    <a:pt x="78" y="351"/>
                    <a:pt x="78" y="351"/>
                    <a:pt x="78" y="351"/>
                  </a:cubicBezTo>
                  <a:cubicBezTo>
                    <a:pt x="55" y="348"/>
                    <a:pt x="55" y="348"/>
                    <a:pt x="55" y="348"/>
                  </a:cubicBezTo>
                  <a:cubicBezTo>
                    <a:pt x="50" y="376"/>
                    <a:pt x="50" y="376"/>
                    <a:pt x="50" y="376"/>
                  </a:cubicBezTo>
                  <a:cubicBezTo>
                    <a:pt x="20" y="376"/>
                    <a:pt x="20" y="376"/>
                    <a:pt x="20" y="376"/>
                  </a:cubicBezTo>
                  <a:cubicBezTo>
                    <a:pt x="14" y="387"/>
                    <a:pt x="14" y="387"/>
                    <a:pt x="14" y="387"/>
                  </a:cubicBezTo>
                  <a:cubicBezTo>
                    <a:pt x="14" y="387"/>
                    <a:pt x="14" y="387"/>
                    <a:pt x="14" y="387"/>
                  </a:cubicBezTo>
                  <a:cubicBezTo>
                    <a:pt x="6" y="405"/>
                    <a:pt x="6" y="405"/>
                    <a:pt x="6" y="405"/>
                  </a:cubicBezTo>
                  <a:cubicBezTo>
                    <a:pt x="0" y="471"/>
                    <a:pt x="0" y="471"/>
                    <a:pt x="0" y="471"/>
                  </a:cubicBezTo>
                  <a:cubicBezTo>
                    <a:pt x="7" y="485"/>
                    <a:pt x="7" y="485"/>
                    <a:pt x="7" y="485"/>
                  </a:cubicBezTo>
                  <a:cubicBezTo>
                    <a:pt x="8" y="487"/>
                    <a:pt x="8" y="487"/>
                    <a:pt x="8" y="487"/>
                  </a:cubicBezTo>
                  <a:cubicBezTo>
                    <a:pt x="8" y="501"/>
                    <a:pt x="8" y="501"/>
                    <a:pt x="8" y="501"/>
                  </a:cubicBezTo>
                  <a:cubicBezTo>
                    <a:pt x="20" y="517"/>
                    <a:pt x="20" y="517"/>
                    <a:pt x="20" y="517"/>
                  </a:cubicBezTo>
                  <a:cubicBezTo>
                    <a:pt x="21" y="519"/>
                    <a:pt x="21" y="519"/>
                    <a:pt x="21" y="519"/>
                  </a:cubicBezTo>
                  <a:cubicBezTo>
                    <a:pt x="21" y="532"/>
                    <a:pt x="21" y="532"/>
                    <a:pt x="21" y="532"/>
                  </a:cubicBezTo>
                  <a:cubicBezTo>
                    <a:pt x="55" y="529"/>
                    <a:pt x="55" y="529"/>
                    <a:pt x="55" y="529"/>
                  </a:cubicBezTo>
                  <a:cubicBezTo>
                    <a:pt x="57" y="526"/>
                    <a:pt x="57" y="526"/>
                    <a:pt x="57" y="526"/>
                  </a:cubicBezTo>
                  <a:cubicBezTo>
                    <a:pt x="57" y="525"/>
                    <a:pt x="57" y="525"/>
                    <a:pt x="57" y="525"/>
                  </a:cubicBezTo>
                  <a:cubicBezTo>
                    <a:pt x="58" y="525"/>
                    <a:pt x="58" y="525"/>
                    <a:pt x="58" y="525"/>
                  </a:cubicBezTo>
                  <a:cubicBezTo>
                    <a:pt x="58" y="524"/>
                    <a:pt x="58" y="524"/>
                    <a:pt x="58" y="524"/>
                  </a:cubicBezTo>
                  <a:cubicBezTo>
                    <a:pt x="68" y="512"/>
                    <a:pt x="68" y="512"/>
                    <a:pt x="68" y="512"/>
                  </a:cubicBezTo>
                  <a:cubicBezTo>
                    <a:pt x="47" y="493"/>
                    <a:pt x="47" y="493"/>
                    <a:pt x="47" y="493"/>
                  </a:cubicBezTo>
                  <a:cubicBezTo>
                    <a:pt x="45" y="490"/>
                    <a:pt x="45" y="490"/>
                    <a:pt x="45" y="490"/>
                  </a:cubicBezTo>
                  <a:cubicBezTo>
                    <a:pt x="33" y="481"/>
                    <a:pt x="33" y="481"/>
                    <a:pt x="33" y="481"/>
                  </a:cubicBezTo>
                  <a:cubicBezTo>
                    <a:pt x="32" y="480"/>
                    <a:pt x="32" y="480"/>
                    <a:pt x="32" y="480"/>
                  </a:cubicBezTo>
                  <a:cubicBezTo>
                    <a:pt x="31" y="479"/>
                    <a:pt x="31" y="479"/>
                    <a:pt x="31" y="479"/>
                  </a:cubicBezTo>
                  <a:cubicBezTo>
                    <a:pt x="31" y="458"/>
                    <a:pt x="31" y="458"/>
                    <a:pt x="31" y="458"/>
                  </a:cubicBezTo>
                  <a:cubicBezTo>
                    <a:pt x="49" y="458"/>
                    <a:pt x="49" y="458"/>
                    <a:pt x="49" y="458"/>
                  </a:cubicBezTo>
                  <a:cubicBezTo>
                    <a:pt x="51" y="450"/>
                    <a:pt x="51" y="450"/>
                    <a:pt x="51" y="450"/>
                  </a:cubicBezTo>
                  <a:cubicBezTo>
                    <a:pt x="44" y="429"/>
                    <a:pt x="44" y="429"/>
                    <a:pt x="44" y="429"/>
                  </a:cubicBezTo>
                  <a:cubicBezTo>
                    <a:pt x="85" y="429"/>
                    <a:pt x="85" y="429"/>
                    <a:pt x="85" y="429"/>
                  </a:cubicBezTo>
                  <a:cubicBezTo>
                    <a:pt x="158" y="394"/>
                    <a:pt x="158" y="394"/>
                    <a:pt x="158" y="394"/>
                  </a:cubicBezTo>
                  <a:cubicBezTo>
                    <a:pt x="167" y="379"/>
                    <a:pt x="167" y="379"/>
                    <a:pt x="167" y="379"/>
                  </a:cubicBezTo>
                  <a:cubicBezTo>
                    <a:pt x="169" y="373"/>
                    <a:pt x="169" y="373"/>
                    <a:pt x="169" y="373"/>
                  </a:cubicBezTo>
                  <a:cubicBezTo>
                    <a:pt x="184" y="380"/>
                    <a:pt x="184" y="380"/>
                    <a:pt x="184" y="380"/>
                  </a:cubicBezTo>
                  <a:cubicBezTo>
                    <a:pt x="185" y="380"/>
                    <a:pt x="185" y="380"/>
                    <a:pt x="185" y="380"/>
                  </a:cubicBezTo>
                  <a:cubicBezTo>
                    <a:pt x="186" y="383"/>
                    <a:pt x="186" y="383"/>
                    <a:pt x="186" y="383"/>
                  </a:cubicBezTo>
                  <a:cubicBezTo>
                    <a:pt x="192" y="390"/>
                    <a:pt x="192" y="390"/>
                    <a:pt x="192" y="390"/>
                  </a:cubicBezTo>
                  <a:cubicBezTo>
                    <a:pt x="200" y="389"/>
                    <a:pt x="200" y="389"/>
                    <a:pt x="200" y="389"/>
                  </a:cubicBezTo>
                  <a:cubicBezTo>
                    <a:pt x="198" y="373"/>
                    <a:pt x="198" y="373"/>
                    <a:pt x="198" y="373"/>
                  </a:cubicBezTo>
                  <a:cubicBezTo>
                    <a:pt x="222" y="373"/>
                    <a:pt x="222" y="373"/>
                    <a:pt x="222" y="373"/>
                  </a:cubicBezTo>
                  <a:cubicBezTo>
                    <a:pt x="245" y="378"/>
                    <a:pt x="245" y="378"/>
                    <a:pt x="245" y="378"/>
                  </a:cubicBezTo>
                  <a:cubicBezTo>
                    <a:pt x="255" y="362"/>
                    <a:pt x="255" y="362"/>
                    <a:pt x="255" y="362"/>
                  </a:cubicBezTo>
                  <a:cubicBezTo>
                    <a:pt x="256" y="361"/>
                    <a:pt x="256" y="361"/>
                    <a:pt x="256" y="361"/>
                  </a:cubicBezTo>
                  <a:cubicBezTo>
                    <a:pt x="256" y="360"/>
                    <a:pt x="256" y="360"/>
                    <a:pt x="256" y="360"/>
                  </a:cubicBezTo>
                  <a:cubicBezTo>
                    <a:pt x="258" y="359"/>
                    <a:pt x="258" y="359"/>
                    <a:pt x="258" y="359"/>
                  </a:cubicBezTo>
                  <a:cubicBezTo>
                    <a:pt x="283" y="351"/>
                    <a:pt x="283" y="351"/>
                    <a:pt x="283" y="351"/>
                  </a:cubicBezTo>
                  <a:cubicBezTo>
                    <a:pt x="287" y="314"/>
                    <a:pt x="287" y="314"/>
                    <a:pt x="287" y="314"/>
                  </a:cubicBezTo>
                  <a:cubicBezTo>
                    <a:pt x="314" y="337"/>
                    <a:pt x="314" y="337"/>
                    <a:pt x="314" y="337"/>
                  </a:cubicBezTo>
                  <a:cubicBezTo>
                    <a:pt x="324" y="340"/>
                    <a:pt x="324" y="340"/>
                    <a:pt x="324" y="340"/>
                  </a:cubicBezTo>
                  <a:cubicBezTo>
                    <a:pt x="330" y="333"/>
                    <a:pt x="330" y="333"/>
                    <a:pt x="330" y="333"/>
                  </a:cubicBezTo>
                  <a:cubicBezTo>
                    <a:pt x="326" y="253"/>
                    <a:pt x="326" y="253"/>
                    <a:pt x="326" y="253"/>
                  </a:cubicBezTo>
                  <a:cubicBezTo>
                    <a:pt x="326" y="251"/>
                    <a:pt x="326" y="251"/>
                    <a:pt x="326" y="251"/>
                  </a:cubicBezTo>
                  <a:cubicBezTo>
                    <a:pt x="326" y="247"/>
                    <a:pt x="326" y="247"/>
                    <a:pt x="326" y="247"/>
                  </a:cubicBezTo>
                  <a:cubicBezTo>
                    <a:pt x="344" y="250"/>
                    <a:pt x="344" y="250"/>
                    <a:pt x="344" y="250"/>
                  </a:cubicBezTo>
                  <a:cubicBezTo>
                    <a:pt x="345" y="250"/>
                    <a:pt x="345" y="250"/>
                    <a:pt x="345" y="250"/>
                  </a:cubicBezTo>
                  <a:cubicBezTo>
                    <a:pt x="345" y="250"/>
                    <a:pt x="347" y="251"/>
                    <a:pt x="348" y="251"/>
                  </a:cubicBezTo>
                  <a:cubicBezTo>
                    <a:pt x="348" y="251"/>
                    <a:pt x="348" y="252"/>
                    <a:pt x="349" y="252"/>
                  </a:cubicBezTo>
                  <a:cubicBezTo>
                    <a:pt x="357" y="264"/>
                    <a:pt x="377" y="304"/>
                    <a:pt x="377" y="304"/>
                  </a:cubicBezTo>
                  <a:cubicBezTo>
                    <a:pt x="413" y="299"/>
                    <a:pt x="413" y="299"/>
                    <a:pt x="413" y="299"/>
                  </a:cubicBezTo>
                  <a:cubicBezTo>
                    <a:pt x="419" y="297"/>
                    <a:pt x="419" y="297"/>
                    <a:pt x="419" y="297"/>
                  </a:cubicBezTo>
                  <a:cubicBezTo>
                    <a:pt x="425" y="285"/>
                    <a:pt x="425" y="285"/>
                    <a:pt x="425" y="285"/>
                  </a:cubicBezTo>
                  <a:cubicBezTo>
                    <a:pt x="414" y="276"/>
                    <a:pt x="414" y="276"/>
                    <a:pt x="414" y="276"/>
                  </a:cubicBezTo>
                  <a:cubicBezTo>
                    <a:pt x="411" y="272"/>
                    <a:pt x="411" y="272"/>
                    <a:pt x="411" y="272"/>
                  </a:cubicBezTo>
                  <a:cubicBezTo>
                    <a:pt x="435" y="264"/>
                    <a:pt x="435" y="264"/>
                    <a:pt x="435" y="264"/>
                  </a:cubicBezTo>
                  <a:cubicBezTo>
                    <a:pt x="437" y="262"/>
                    <a:pt x="437" y="262"/>
                    <a:pt x="437" y="262"/>
                  </a:cubicBezTo>
                  <a:cubicBezTo>
                    <a:pt x="438" y="261"/>
                    <a:pt x="438" y="261"/>
                    <a:pt x="438" y="261"/>
                  </a:cubicBezTo>
                  <a:cubicBezTo>
                    <a:pt x="448" y="272"/>
                    <a:pt x="448" y="272"/>
                    <a:pt x="448" y="272"/>
                  </a:cubicBezTo>
                  <a:cubicBezTo>
                    <a:pt x="456" y="268"/>
                    <a:pt x="456" y="268"/>
                    <a:pt x="456" y="268"/>
                  </a:cubicBezTo>
                  <a:cubicBezTo>
                    <a:pt x="456" y="252"/>
                    <a:pt x="456" y="252"/>
                    <a:pt x="456" y="252"/>
                  </a:cubicBezTo>
                  <a:cubicBezTo>
                    <a:pt x="462" y="251"/>
                    <a:pt x="462" y="251"/>
                    <a:pt x="462" y="251"/>
                  </a:cubicBezTo>
                  <a:cubicBezTo>
                    <a:pt x="479" y="251"/>
                    <a:pt x="479" y="251"/>
                    <a:pt x="479" y="251"/>
                  </a:cubicBezTo>
                  <a:cubicBezTo>
                    <a:pt x="492" y="252"/>
                    <a:pt x="502" y="258"/>
                    <a:pt x="509" y="268"/>
                  </a:cubicBezTo>
                  <a:cubicBezTo>
                    <a:pt x="511" y="272"/>
                    <a:pt x="511" y="272"/>
                    <a:pt x="511" y="272"/>
                  </a:cubicBezTo>
                  <a:cubicBezTo>
                    <a:pt x="518" y="247"/>
                    <a:pt x="518" y="247"/>
                    <a:pt x="518" y="247"/>
                  </a:cubicBezTo>
                  <a:cubicBezTo>
                    <a:pt x="523" y="240"/>
                    <a:pt x="531" y="239"/>
                    <a:pt x="544" y="245"/>
                  </a:cubicBezTo>
                  <a:cubicBezTo>
                    <a:pt x="546" y="246"/>
                    <a:pt x="546" y="246"/>
                    <a:pt x="546" y="246"/>
                  </a:cubicBezTo>
                  <a:cubicBezTo>
                    <a:pt x="546" y="247"/>
                    <a:pt x="546" y="247"/>
                    <a:pt x="546" y="247"/>
                  </a:cubicBezTo>
                  <a:cubicBezTo>
                    <a:pt x="547" y="248"/>
                    <a:pt x="547" y="248"/>
                    <a:pt x="547" y="248"/>
                  </a:cubicBezTo>
                  <a:cubicBezTo>
                    <a:pt x="548" y="249"/>
                    <a:pt x="550" y="250"/>
                    <a:pt x="551" y="250"/>
                  </a:cubicBezTo>
                  <a:cubicBezTo>
                    <a:pt x="556" y="248"/>
                    <a:pt x="575" y="235"/>
                    <a:pt x="606" y="211"/>
                  </a:cubicBezTo>
                  <a:cubicBezTo>
                    <a:pt x="606" y="195"/>
                    <a:pt x="615" y="186"/>
                    <a:pt x="628" y="182"/>
                  </a:cubicBez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 name="Freeform 21"/>
            <p:cNvSpPr>
              <a:spLocks/>
            </p:cNvSpPr>
            <p:nvPr/>
          </p:nvSpPr>
          <p:spPr bwMode="auto">
            <a:xfrm>
              <a:off x="4763050" y="4809836"/>
              <a:ext cx="501730" cy="679202"/>
            </a:xfrm>
            <a:custGeom>
              <a:avLst/>
              <a:gdLst>
                <a:gd name="T0" fmla="*/ 315 w 403"/>
                <a:gd name="T1" fmla="*/ 20 h 545"/>
                <a:gd name="T2" fmla="*/ 280 w 403"/>
                <a:gd name="T3" fmla="*/ 6 h 545"/>
                <a:gd name="T4" fmla="*/ 232 w 403"/>
                <a:gd name="T5" fmla="*/ 40 h 545"/>
                <a:gd name="T6" fmla="*/ 202 w 403"/>
                <a:gd name="T7" fmla="*/ 27 h 545"/>
                <a:gd name="T8" fmla="*/ 200 w 403"/>
                <a:gd name="T9" fmla="*/ 29 h 545"/>
                <a:gd name="T10" fmla="*/ 142 w 403"/>
                <a:gd name="T11" fmla="*/ 43 h 545"/>
                <a:gd name="T12" fmla="*/ 113 w 403"/>
                <a:gd name="T13" fmla="*/ 46 h 545"/>
                <a:gd name="T14" fmla="*/ 90 w 403"/>
                <a:gd name="T15" fmla="*/ 69 h 545"/>
                <a:gd name="T16" fmla="*/ 53 w 403"/>
                <a:gd name="T17" fmla="*/ 71 h 545"/>
                <a:gd name="T18" fmla="*/ 28 w 403"/>
                <a:gd name="T19" fmla="*/ 116 h 545"/>
                <a:gd name="T20" fmla="*/ 29 w 403"/>
                <a:gd name="T21" fmla="*/ 121 h 545"/>
                <a:gd name="T22" fmla="*/ 45 w 403"/>
                <a:gd name="T23" fmla="*/ 180 h 545"/>
                <a:gd name="T24" fmla="*/ 46 w 403"/>
                <a:gd name="T25" fmla="*/ 188 h 545"/>
                <a:gd name="T26" fmla="*/ 43 w 403"/>
                <a:gd name="T27" fmla="*/ 189 h 545"/>
                <a:gd name="T28" fmla="*/ 0 w 403"/>
                <a:gd name="T29" fmla="*/ 247 h 545"/>
                <a:gd name="T30" fmla="*/ 18 w 403"/>
                <a:gd name="T31" fmla="*/ 257 h 545"/>
                <a:gd name="T32" fmla="*/ 34 w 403"/>
                <a:gd name="T33" fmla="*/ 344 h 545"/>
                <a:gd name="T34" fmla="*/ 55 w 403"/>
                <a:gd name="T35" fmla="*/ 375 h 545"/>
                <a:gd name="T36" fmla="*/ 57 w 403"/>
                <a:gd name="T37" fmla="*/ 399 h 545"/>
                <a:gd name="T38" fmla="*/ 59 w 403"/>
                <a:gd name="T39" fmla="*/ 476 h 545"/>
                <a:gd name="T40" fmla="*/ 70 w 403"/>
                <a:gd name="T41" fmla="*/ 476 h 545"/>
                <a:gd name="T42" fmla="*/ 115 w 403"/>
                <a:gd name="T43" fmla="*/ 476 h 545"/>
                <a:gd name="T44" fmla="*/ 74 w 403"/>
                <a:gd name="T45" fmla="*/ 534 h 545"/>
                <a:gd name="T46" fmla="*/ 105 w 403"/>
                <a:gd name="T47" fmla="*/ 535 h 545"/>
                <a:gd name="T48" fmla="*/ 198 w 403"/>
                <a:gd name="T49" fmla="*/ 528 h 545"/>
                <a:gd name="T50" fmla="*/ 204 w 403"/>
                <a:gd name="T51" fmla="*/ 513 h 545"/>
                <a:gd name="T52" fmla="*/ 204 w 403"/>
                <a:gd name="T53" fmla="*/ 501 h 545"/>
                <a:gd name="T54" fmla="*/ 198 w 403"/>
                <a:gd name="T55" fmla="*/ 470 h 545"/>
                <a:gd name="T56" fmla="*/ 219 w 403"/>
                <a:gd name="T57" fmla="*/ 455 h 545"/>
                <a:gd name="T58" fmla="*/ 214 w 403"/>
                <a:gd name="T59" fmla="*/ 441 h 545"/>
                <a:gd name="T60" fmla="*/ 215 w 403"/>
                <a:gd name="T61" fmla="*/ 440 h 545"/>
                <a:gd name="T62" fmla="*/ 226 w 403"/>
                <a:gd name="T63" fmla="*/ 405 h 545"/>
                <a:gd name="T64" fmla="*/ 235 w 403"/>
                <a:gd name="T65" fmla="*/ 392 h 545"/>
                <a:gd name="T66" fmla="*/ 246 w 403"/>
                <a:gd name="T67" fmla="*/ 383 h 545"/>
                <a:gd name="T68" fmla="*/ 266 w 403"/>
                <a:gd name="T69" fmla="*/ 341 h 545"/>
                <a:gd name="T70" fmla="*/ 272 w 403"/>
                <a:gd name="T71" fmla="*/ 335 h 545"/>
                <a:gd name="T72" fmla="*/ 263 w 403"/>
                <a:gd name="T73" fmla="*/ 291 h 545"/>
                <a:gd name="T74" fmla="*/ 295 w 403"/>
                <a:gd name="T75" fmla="*/ 261 h 545"/>
                <a:gd name="T76" fmla="*/ 291 w 403"/>
                <a:gd name="T77" fmla="*/ 222 h 545"/>
                <a:gd name="T78" fmla="*/ 330 w 403"/>
                <a:gd name="T79" fmla="*/ 177 h 545"/>
                <a:gd name="T80" fmla="*/ 346 w 403"/>
                <a:gd name="T81" fmla="*/ 184 h 545"/>
                <a:gd name="T82" fmla="*/ 375 w 403"/>
                <a:gd name="T83" fmla="*/ 167 h 545"/>
                <a:gd name="T84" fmla="*/ 375 w 403"/>
                <a:gd name="T85" fmla="*/ 167 h 545"/>
                <a:gd name="T86" fmla="*/ 392 w 403"/>
                <a:gd name="T87" fmla="*/ 156 h 545"/>
                <a:gd name="T88" fmla="*/ 390 w 403"/>
                <a:gd name="T89" fmla="*/ 138 h 545"/>
                <a:gd name="T90" fmla="*/ 397 w 403"/>
                <a:gd name="T91" fmla="*/ 134 h 545"/>
                <a:gd name="T92" fmla="*/ 403 w 403"/>
                <a:gd name="T93" fmla="*/ 126 h 545"/>
                <a:gd name="T94" fmla="*/ 366 w 403"/>
                <a:gd name="T95" fmla="*/ 67 h 545"/>
                <a:gd name="T96" fmla="*/ 350 w 403"/>
                <a:gd name="T97" fmla="*/ 24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3" h="545">
                  <a:moveTo>
                    <a:pt x="316" y="21"/>
                  </a:moveTo>
                  <a:cubicBezTo>
                    <a:pt x="315" y="20"/>
                    <a:pt x="315" y="20"/>
                    <a:pt x="315" y="20"/>
                  </a:cubicBezTo>
                  <a:cubicBezTo>
                    <a:pt x="292" y="0"/>
                    <a:pt x="292" y="0"/>
                    <a:pt x="292" y="0"/>
                  </a:cubicBezTo>
                  <a:cubicBezTo>
                    <a:pt x="280" y="6"/>
                    <a:pt x="280" y="6"/>
                    <a:pt x="280" y="6"/>
                  </a:cubicBezTo>
                  <a:cubicBezTo>
                    <a:pt x="271" y="25"/>
                    <a:pt x="259" y="37"/>
                    <a:pt x="245" y="42"/>
                  </a:cubicBezTo>
                  <a:cubicBezTo>
                    <a:pt x="240" y="44"/>
                    <a:pt x="235" y="43"/>
                    <a:pt x="232" y="40"/>
                  </a:cubicBezTo>
                  <a:cubicBezTo>
                    <a:pt x="228" y="35"/>
                    <a:pt x="230" y="23"/>
                    <a:pt x="237" y="5"/>
                  </a:cubicBezTo>
                  <a:cubicBezTo>
                    <a:pt x="202" y="27"/>
                    <a:pt x="202" y="27"/>
                    <a:pt x="202" y="27"/>
                  </a:cubicBezTo>
                  <a:cubicBezTo>
                    <a:pt x="201" y="29"/>
                    <a:pt x="201" y="29"/>
                    <a:pt x="201" y="29"/>
                  </a:cubicBezTo>
                  <a:cubicBezTo>
                    <a:pt x="200" y="29"/>
                    <a:pt x="200" y="29"/>
                    <a:pt x="200" y="29"/>
                  </a:cubicBezTo>
                  <a:cubicBezTo>
                    <a:pt x="170" y="29"/>
                    <a:pt x="170" y="29"/>
                    <a:pt x="170" y="29"/>
                  </a:cubicBezTo>
                  <a:cubicBezTo>
                    <a:pt x="142" y="43"/>
                    <a:pt x="142" y="43"/>
                    <a:pt x="142" y="43"/>
                  </a:cubicBezTo>
                  <a:cubicBezTo>
                    <a:pt x="142" y="45"/>
                    <a:pt x="142" y="45"/>
                    <a:pt x="142" y="45"/>
                  </a:cubicBezTo>
                  <a:cubicBezTo>
                    <a:pt x="113" y="46"/>
                    <a:pt x="113" y="46"/>
                    <a:pt x="113" y="46"/>
                  </a:cubicBezTo>
                  <a:cubicBezTo>
                    <a:pt x="97" y="55"/>
                    <a:pt x="97" y="55"/>
                    <a:pt x="97" y="55"/>
                  </a:cubicBezTo>
                  <a:cubicBezTo>
                    <a:pt x="90" y="69"/>
                    <a:pt x="90" y="69"/>
                    <a:pt x="90" y="69"/>
                  </a:cubicBezTo>
                  <a:cubicBezTo>
                    <a:pt x="87" y="71"/>
                    <a:pt x="87" y="71"/>
                    <a:pt x="87" y="71"/>
                  </a:cubicBezTo>
                  <a:cubicBezTo>
                    <a:pt x="53" y="71"/>
                    <a:pt x="53" y="71"/>
                    <a:pt x="53" y="71"/>
                  </a:cubicBezTo>
                  <a:cubicBezTo>
                    <a:pt x="46" y="71"/>
                    <a:pt x="33" y="82"/>
                    <a:pt x="10" y="104"/>
                  </a:cubicBezTo>
                  <a:cubicBezTo>
                    <a:pt x="21" y="108"/>
                    <a:pt x="26" y="113"/>
                    <a:pt x="28" y="116"/>
                  </a:cubicBezTo>
                  <a:cubicBezTo>
                    <a:pt x="29" y="122"/>
                    <a:pt x="29" y="122"/>
                    <a:pt x="29" y="122"/>
                  </a:cubicBezTo>
                  <a:cubicBezTo>
                    <a:pt x="29" y="121"/>
                    <a:pt x="29" y="121"/>
                    <a:pt x="29" y="121"/>
                  </a:cubicBezTo>
                  <a:cubicBezTo>
                    <a:pt x="45" y="180"/>
                    <a:pt x="45" y="180"/>
                    <a:pt x="45" y="180"/>
                  </a:cubicBezTo>
                  <a:cubicBezTo>
                    <a:pt x="45" y="180"/>
                    <a:pt x="45" y="180"/>
                    <a:pt x="45" y="180"/>
                  </a:cubicBezTo>
                  <a:cubicBezTo>
                    <a:pt x="46" y="183"/>
                    <a:pt x="46" y="183"/>
                    <a:pt x="46" y="183"/>
                  </a:cubicBezTo>
                  <a:cubicBezTo>
                    <a:pt x="46" y="188"/>
                    <a:pt x="46" y="188"/>
                    <a:pt x="46" y="188"/>
                  </a:cubicBezTo>
                  <a:cubicBezTo>
                    <a:pt x="45" y="188"/>
                    <a:pt x="45" y="188"/>
                    <a:pt x="45" y="188"/>
                  </a:cubicBezTo>
                  <a:cubicBezTo>
                    <a:pt x="43" y="189"/>
                    <a:pt x="43" y="189"/>
                    <a:pt x="43" y="189"/>
                  </a:cubicBezTo>
                  <a:cubicBezTo>
                    <a:pt x="42" y="189"/>
                    <a:pt x="42" y="189"/>
                    <a:pt x="42" y="189"/>
                  </a:cubicBezTo>
                  <a:cubicBezTo>
                    <a:pt x="0" y="247"/>
                    <a:pt x="0" y="247"/>
                    <a:pt x="0" y="247"/>
                  </a:cubicBezTo>
                  <a:cubicBezTo>
                    <a:pt x="2" y="261"/>
                    <a:pt x="2" y="261"/>
                    <a:pt x="2" y="261"/>
                  </a:cubicBezTo>
                  <a:cubicBezTo>
                    <a:pt x="8" y="256"/>
                    <a:pt x="14" y="255"/>
                    <a:pt x="18" y="257"/>
                  </a:cubicBezTo>
                  <a:cubicBezTo>
                    <a:pt x="23" y="259"/>
                    <a:pt x="25" y="268"/>
                    <a:pt x="23" y="280"/>
                  </a:cubicBezTo>
                  <a:cubicBezTo>
                    <a:pt x="21" y="300"/>
                    <a:pt x="24" y="323"/>
                    <a:pt x="34" y="344"/>
                  </a:cubicBezTo>
                  <a:cubicBezTo>
                    <a:pt x="48" y="360"/>
                    <a:pt x="48" y="360"/>
                    <a:pt x="48" y="360"/>
                  </a:cubicBezTo>
                  <a:cubicBezTo>
                    <a:pt x="54" y="365"/>
                    <a:pt x="56" y="370"/>
                    <a:pt x="55" y="375"/>
                  </a:cubicBezTo>
                  <a:cubicBezTo>
                    <a:pt x="47" y="386"/>
                    <a:pt x="47" y="386"/>
                    <a:pt x="47" y="386"/>
                  </a:cubicBezTo>
                  <a:cubicBezTo>
                    <a:pt x="57" y="399"/>
                    <a:pt x="57" y="399"/>
                    <a:pt x="57" y="399"/>
                  </a:cubicBezTo>
                  <a:cubicBezTo>
                    <a:pt x="62" y="409"/>
                    <a:pt x="58" y="427"/>
                    <a:pt x="45" y="452"/>
                  </a:cubicBezTo>
                  <a:cubicBezTo>
                    <a:pt x="59" y="476"/>
                    <a:pt x="59" y="476"/>
                    <a:pt x="59" y="476"/>
                  </a:cubicBezTo>
                  <a:cubicBezTo>
                    <a:pt x="61" y="481"/>
                    <a:pt x="61" y="481"/>
                    <a:pt x="61" y="481"/>
                  </a:cubicBezTo>
                  <a:cubicBezTo>
                    <a:pt x="70" y="476"/>
                    <a:pt x="70" y="476"/>
                    <a:pt x="70" y="476"/>
                  </a:cubicBezTo>
                  <a:cubicBezTo>
                    <a:pt x="83" y="463"/>
                    <a:pt x="95" y="460"/>
                    <a:pt x="104" y="463"/>
                  </a:cubicBezTo>
                  <a:cubicBezTo>
                    <a:pt x="111" y="465"/>
                    <a:pt x="114" y="470"/>
                    <a:pt x="115" y="476"/>
                  </a:cubicBezTo>
                  <a:cubicBezTo>
                    <a:pt x="116" y="483"/>
                    <a:pt x="108" y="496"/>
                    <a:pt x="89" y="515"/>
                  </a:cubicBezTo>
                  <a:cubicBezTo>
                    <a:pt x="74" y="534"/>
                    <a:pt x="74" y="534"/>
                    <a:pt x="74" y="534"/>
                  </a:cubicBezTo>
                  <a:cubicBezTo>
                    <a:pt x="81" y="545"/>
                    <a:pt x="81" y="545"/>
                    <a:pt x="81" y="545"/>
                  </a:cubicBezTo>
                  <a:cubicBezTo>
                    <a:pt x="92" y="536"/>
                    <a:pt x="100" y="533"/>
                    <a:pt x="105" y="535"/>
                  </a:cubicBezTo>
                  <a:cubicBezTo>
                    <a:pt x="112" y="535"/>
                    <a:pt x="130" y="528"/>
                    <a:pt x="160" y="513"/>
                  </a:cubicBezTo>
                  <a:cubicBezTo>
                    <a:pt x="170" y="507"/>
                    <a:pt x="182" y="513"/>
                    <a:pt x="198" y="528"/>
                  </a:cubicBezTo>
                  <a:cubicBezTo>
                    <a:pt x="205" y="525"/>
                    <a:pt x="205" y="525"/>
                    <a:pt x="205" y="525"/>
                  </a:cubicBezTo>
                  <a:cubicBezTo>
                    <a:pt x="204" y="513"/>
                    <a:pt x="204" y="513"/>
                    <a:pt x="204" y="513"/>
                  </a:cubicBezTo>
                  <a:cubicBezTo>
                    <a:pt x="200" y="510"/>
                    <a:pt x="200" y="510"/>
                    <a:pt x="200" y="510"/>
                  </a:cubicBezTo>
                  <a:cubicBezTo>
                    <a:pt x="198" y="507"/>
                    <a:pt x="200" y="504"/>
                    <a:pt x="204" y="501"/>
                  </a:cubicBezTo>
                  <a:cubicBezTo>
                    <a:pt x="198" y="481"/>
                    <a:pt x="198" y="481"/>
                    <a:pt x="198" y="481"/>
                  </a:cubicBezTo>
                  <a:cubicBezTo>
                    <a:pt x="197" y="478"/>
                    <a:pt x="197" y="474"/>
                    <a:pt x="198" y="470"/>
                  </a:cubicBezTo>
                  <a:cubicBezTo>
                    <a:pt x="201" y="467"/>
                    <a:pt x="206" y="465"/>
                    <a:pt x="210" y="463"/>
                  </a:cubicBezTo>
                  <a:cubicBezTo>
                    <a:pt x="219" y="455"/>
                    <a:pt x="219" y="455"/>
                    <a:pt x="219" y="455"/>
                  </a:cubicBezTo>
                  <a:cubicBezTo>
                    <a:pt x="214" y="442"/>
                    <a:pt x="214" y="442"/>
                    <a:pt x="214" y="442"/>
                  </a:cubicBezTo>
                  <a:cubicBezTo>
                    <a:pt x="214" y="441"/>
                    <a:pt x="214" y="441"/>
                    <a:pt x="214" y="441"/>
                  </a:cubicBezTo>
                  <a:cubicBezTo>
                    <a:pt x="215" y="441"/>
                    <a:pt x="215" y="441"/>
                    <a:pt x="215" y="441"/>
                  </a:cubicBezTo>
                  <a:cubicBezTo>
                    <a:pt x="215" y="440"/>
                    <a:pt x="215" y="440"/>
                    <a:pt x="215" y="440"/>
                  </a:cubicBezTo>
                  <a:cubicBezTo>
                    <a:pt x="219" y="433"/>
                    <a:pt x="219" y="428"/>
                    <a:pt x="218" y="425"/>
                  </a:cubicBezTo>
                  <a:cubicBezTo>
                    <a:pt x="214" y="418"/>
                    <a:pt x="217" y="412"/>
                    <a:pt x="226" y="405"/>
                  </a:cubicBezTo>
                  <a:cubicBezTo>
                    <a:pt x="237" y="394"/>
                    <a:pt x="237" y="394"/>
                    <a:pt x="237" y="394"/>
                  </a:cubicBezTo>
                  <a:cubicBezTo>
                    <a:pt x="235" y="392"/>
                    <a:pt x="235" y="392"/>
                    <a:pt x="235" y="392"/>
                  </a:cubicBezTo>
                  <a:cubicBezTo>
                    <a:pt x="232" y="389"/>
                    <a:pt x="232" y="389"/>
                    <a:pt x="232" y="389"/>
                  </a:cubicBezTo>
                  <a:cubicBezTo>
                    <a:pt x="246" y="383"/>
                    <a:pt x="246" y="383"/>
                    <a:pt x="246" y="383"/>
                  </a:cubicBezTo>
                  <a:cubicBezTo>
                    <a:pt x="246" y="366"/>
                    <a:pt x="246" y="366"/>
                    <a:pt x="246" y="366"/>
                  </a:cubicBezTo>
                  <a:cubicBezTo>
                    <a:pt x="246" y="360"/>
                    <a:pt x="251" y="351"/>
                    <a:pt x="266" y="341"/>
                  </a:cubicBezTo>
                  <a:cubicBezTo>
                    <a:pt x="272" y="335"/>
                    <a:pt x="272" y="335"/>
                    <a:pt x="272" y="335"/>
                  </a:cubicBezTo>
                  <a:cubicBezTo>
                    <a:pt x="272" y="335"/>
                    <a:pt x="272" y="335"/>
                    <a:pt x="272" y="335"/>
                  </a:cubicBezTo>
                  <a:cubicBezTo>
                    <a:pt x="256" y="317"/>
                    <a:pt x="256" y="317"/>
                    <a:pt x="256" y="317"/>
                  </a:cubicBezTo>
                  <a:cubicBezTo>
                    <a:pt x="251" y="310"/>
                    <a:pt x="253" y="300"/>
                    <a:pt x="263" y="291"/>
                  </a:cubicBezTo>
                  <a:cubicBezTo>
                    <a:pt x="263" y="289"/>
                    <a:pt x="263" y="289"/>
                    <a:pt x="263" y="289"/>
                  </a:cubicBezTo>
                  <a:cubicBezTo>
                    <a:pt x="295" y="261"/>
                    <a:pt x="295" y="261"/>
                    <a:pt x="295" y="261"/>
                  </a:cubicBezTo>
                  <a:cubicBezTo>
                    <a:pt x="296" y="254"/>
                    <a:pt x="296" y="254"/>
                    <a:pt x="296" y="254"/>
                  </a:cubicBezTo>
                  <a:cubicBezTo>
                    <a:pt x="290" y="252"/>
                    <a:pt x="288" y="240"/>
                    <a:pt x="291" y="222"/>
                  </a:cubicBezTo>
                  <a:cubicBezTo>
                    <a:pt x="295" y="194"/>
                    <a:pt x="308" y="180"/>
                    <a:pt x="330" y="177"/>
                  </a:cubicBezTo>
                  <a:cubicBezTo>
                    <a:pt x="330" y="177"/>
                    <a:pt x="330" y="177"/>
                    <a:pt x="330" y="177"/>
                  </a:cubicBezTo>
                  <a:cubicBezTo>
                    <a:pt x="332" y="177"/>
                    <a:pt x="332" y="177"/>
                    <a:pt x="332" y="177"/>
                  </a:cubicBezTo>
                  <a:cubicBezTo>
                    <a:pt x="346" y="184"/>
                    <a:pt x="346" y="184"/>
                    <a:pt x="346" y="184"/>
                  </a:cubicBezTo>
                  <a:cubicBezTo>
                    <a:pt x="361" y="184"/>
                    <a:pt x="361" y="184"/>
                    <a:pt x="361" y="184"/>
                  </a:cubicBezTo>
                  <a:cubicBezTo>
                    <a:pt x="375" y="167"/>
                    <a:pt x="375" y="167"/>
                    <a:pt x="375" y="167"/>
                  </a:cubicBezTo>
                  <a:cubicBezTo>
                    <a:pt x="375" y="167"/>
                    <a:pt x="375" y="167"/>
                    <a:pt x="375" y="167"/>
                  </a:cubicBezTo>
                  <a:cubicBezTo>
                    <a:pt x="375" y="167"/>
                    <a:pt x="375" y="167"/>
                    <a:pt x="375" y="167"/>
                  </a:cubicBezTo>
                  <a:cubicBezTo>
                    <a:pt x="376" y="166"/>
                    <a:pt x="376" y="166"/>
                    <a:pt x="376" y="166"/>
                  </a:cubicBezTo>
                  <a:cubicBezTo>
                    <a:pt x="392" y="156"/>
                    <a:pt x="392" y="156"/>
                    <a:pt x="392" y="156"/>
                  </a:cubicBezTo>
                  <a:cubicBezTo>
                    <a:pt x="390" y="141"/>
                    <a:pt x="390" y="141"/>
                    <a:pt x="390" y="141"/>
                  </a:cubicBezTo>
                  <a:cubicBezTo>
                    <a:pt x="390" y="138"/>
                    <a:pt x="390" y="138"/>
                    <a:pt x="390" y="138"/>
                  </a:cubicBezTo>
                  <a:cubicBezTo>
                    <a:pt x="392" y="136"/>
                    <a:pt x="392" y="136"/>
                    <a:pt x="392" y="136"/>
                  </a:cubicBezTo>
                  <a:cubicBezTo>
                    <a:pt x="397" y="134"/>
                    <a:pt x="397" y="134"/>
                    <a:pt x="397" y="134"/>
                  </a:cubicBezTo>
                  <a:cubicBezTo>
                    <a:pt x="402" y="127"/>
                    <a:pt x="402" y="127"/>
                    <a:pt x="402" y="127"/>
                  </a:cubicBezTo>
                  <a:cubicBezTo>
                    <a:pt x="403" y="126"/>
                    <a:pt x="403" y="126"/>
                    <a:pt x="403" y="126"/>
                  </a:cubicBezTo>
                  <a:cubicBezTo>
                    <a:pt x="392" y="108"/>
                    <a:pt x="392" y="108"/>
                    <a:pt x="392" y="108"/>
                  </a:cubicBezTo>
                  <a:cubicBezTo>
                    <a:pt x="382" y="95"/>
                    <a:pt x="372" y="82"/>
                    <a:pt x="366" y="67"/>
                  </a:cubicBezTo>
                  <a:cubicBezTo>
                    <a:pt x="361" y="58"/>
                    <a:pt x="362" y="47"/>
                    <a:pt x="369" y="36"/>
                  </a:cubicBezTo>
                  <a:cubicBezTo>
                    <a:pt x="350" y="24"/>
                    <a:pt x="350" y="24"/>
                    <a:pt x="350" y="24"/>
                  </a:cubicBezTo>
                  <a:lnTo>
                    <a:pt x="316" y="21"/>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Freeform 22"/>
            <p:cNvSpPr>
              <a:spLocks/>
            </p:cNvSpPr>
            <p:nvPr/>
          </p:nvSpPr>
          <p:spPr bwMode="auto">
            <a:xfrm>
              <a:off x="5023256" y="4987309"/>
              <a:ext cx="461698" cy="567113"/>
            </a:xfrm>
            <a:custGeom>
              <a:avLst/>
              <a:gdLst>
                <a:gd name="T0" fmla="*/ 192 w 371"/>
                <a:gd name="T1" fmla="*/ 21 h 456"/>
                <a:gd name="T2" fmla="*/ 158 w 371"/>
                <a:gd name="T3" fmla="*/ 52 h 456"/>
                <a:gd name="T4" fmla="*/ 157 w 371"/>
                <a:gd name="T5" fmla="*/ 54 h 456"/>
                <a:gd name="T6" fmla="*/ 134 w 371"/>
                <a:gd name="T7" fmla="*/ 54 h 456"/>
                <a:gd name="T8" fmla="*/ 94 w 371"/>
                <a:gd name="T9" fmla="*/ 81 h 456"/>
                <a:gd name="T10" fmla="*/ 105 w 371"/>
                <a:gd name="T11" fmla="*/ 88 h 456"/>
                <a:gd name="T12" fmla="*/ 97 w 371"/>
                <a:gd name="T13" fmla="*/ 124 h 456"/>
                <a:gd name="T14" fmla="*/ 62 w 371"/>
                <a:gd name="T15" fmla="*/ 155 h 456"/>
                <a:gd name="T16" fmla="*/ 63 w 371"/>
                <a:gd name="T17" fmla="*/ 177 h 456"/>
                <a:gd name="T18" fmla="*/ 71 w 371"/>
                <a:gd name="T19" fmla="*/ 202 h 456"/>
                <a:gd name="T20" fmla="*/ 48 w 371"/>
                <a:gd name="T21" fmla="*/ 244 h 456"/>
                <a:gd name="T22" fmla="*/ 47 w 371"/>
                <a:gd name="T23" fmla="*/ 248 h 456"/>
                <a:gd name="T24" fmla="*/ 31 w 371"/>
                <a:gd name="T25" fmla="*/ 265 h 456"/>
                <a:gd name="T26" fmla="*/ 20 w 371"/>
                <a:gd name="T27" fmla="*/ 278 h 456"/>
                <a:gd name="T28" fmla="*/ 18 w 371"/>
                <a:gd name="T29" fmla="*/ 320 h 456"/>
                <a:gd name="T30" fmla="*/ 5 w 371"/>
                <a:gd name="T31" fmla="*/ 332 h 456"/>
                <a:gd name="T32" fmla="*/ 0 w 371"/>
                <a:gd name="T33" fmla="*/ 336 h 456"/>
                <a:gd name="T34" fmla="*/ 9 w 371"/>
                <a:gd name="T35" fmla="*/ 361 h 456"/>
                <a:gd name="T36" fmla="*/ 69 w 371"/>
                <a:gd name="T37" fmla="*/ 361 h 456"/>
                <a:gd name="T38" fmla="*/ 93 w 371"/>
                <a:gd name="T39" fmla="*/ 385 h 456"/>
                <a:gd name="T40" fmla="*/ 94 w 371"/>
                <a:gd name="T41" fmla="*/ 386 h 456"/>
                <a:gd name="T42" fmla="*/ 136 w 371"/>
                <a:gd name="T43" fmla="*/ 452 h 456"/>
                <a:gd name="T44" fmla="*/ 149 w 371"/>
                <a:gd name="T45" fmla="*/ 423 h 456"/>
                <a:gd name="T46" fmla="*/ 179 w 371"/>
                <a:gd name="T47" fmla="*/ 446 h 456"/>
                <a:gd name="T48" fmla="*/ 201 w 371"/>
                <a:gd name="T49" fmla="*/ 384 h 456"/>
                <a:gd name="T50" fmla="*/ 207 w 371"/>
                <a:gd name="T51" fmla="*/ 385 h 456"/>
                <a:gd name="T52" fmla="*/ 226 w 371"/>
                <a:gd name="T53" fmla="*/ 371 h 456"/>
                <a:gd name="T54" fmla="*/ 226 w 371"/>
                <a:gd name="T55" fmla="*/ 365 h 456"/>
                <a:gd name="T56" fmla="*/ 255 w 371"/>
                <a:gd name="T57" fmla="*/ 366 h 456"/>
                <a:gd name="T58" fmla="*/ 271 w 371"/>
                <a:gd name="T59" fmla="*/ 294 h 456"/>
                <a:gd name="T60" fmla="*/ 301 w 371"/>
                <a:gd name="T61" fmla="*/ 290 h 456"/>
                <a:gd name="T62" fmla="*/ 287 w 371"/>
                <a:gd name="T63" fmla="*/ 276 h 456"/>
                <a:gd name="T64" fmla="*/ 309 w 371"/>
                <a:gd name="T65" fmla="*/ 257 h 456"/>
                <a:gd name="T66" fmla="*/ 324 w 371"/>
                <a:gd name="T67" fmla="*/ 264 h 456"/>
                <a:gd name="T68" fmla="*/ 315 w 371"/>
                <a:gd name="T69" fmla="*/ 242 h 456"/>
                <a:gd name="T70" fmla="*/ 324 w 371"/>
                <a:gd name="T71" fmla="*/ 236 h 456"/>
                <a:gd name="T72" fmla="*/ 311 w 371"/>
                <a:gd name="T73" fmla="*/ 208 h 456"/>
                <a:gd name="T74" fmla="*/ 315 w 371"/>
                <a:gd name="T75" fmla="*/ 205 h 456"/>
                <a:gd name="T76" fmla="*/ 345 w 371"/>
                <a:gd name="T77" fmla="*/ 177 h 456"/>
                <a:gd name="T78" fmla="*/ 319 w 371"/>
                <a:gd name="T79" fmla="*/ 144 h 456"/>
                <a:gd name="T80" fmla="*/ 351 w 371"/>
                <a:gd name="T81" fmla="*/ 130 h 456"/>
                <a:gd name="T82" fmla="*/ 367 w 371"/>
                <a:gd name="T83" fmla="*/ 112 h 456"/>
                <a:gd name="T84" fmla="*/ 357 w 371"/>
                <a:gd name="T85" fmla="*/ 90 h 456"/>
                <a:gd name="T86" fmla="*/ 356 w 371"/>
                <a:gd name="T87" fmla="*/ 86 h 456"/>
                <a:gd name="T88" fmla="*/ 356 w 371"/>
                <a:gd name="T89" fmla="*/ 78 h 456"/>
                <a:gd name="T90" fmla="*/ 352 w 371"/>
                <a:gd name="T91" fmla="*/ 78 h 456"/>
                <a:gd name="T92" fmla="*/ 309 w 371"/>
                <a:gd name="T93" fmla="*/ 73 h 456"/>
                <a:gd name="T94" fmla="*/ 308 w 371"/>
                <a:gd name="T95" fmla="*/ 72 h 456"/>
                <a:gd name="T96" fmla="*/ 297 w 371"/>
                <a:gd name="T97" fmla="*/ 59 h 456"/>
                <a:gd name="T98" fmla="*/ 246 w 371"/>
                <a:gd name="T99" fmla="*/ 80 h 456"/>
                <a:gd name="T100" fmla="*/ 226 w 371"/>
                <a:gd name="T101" fmla="*/ 40 h 456"/>
                <a:gd name="T102" fmla="*/ 194 w 371"/>
                <a:gd name="T103" fmla="*/ 1 h 456"/>
                <a:gd name="T104" fmla="*/ 194 w 371"/>
                <a:gd name="T105" fmla="*/ 2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1" h="456">
                  <a:moveTo>
                    <a:pt x="194" y="20"/>
                  </a:moveTo>
                  <a:cubicBezTo>
                    <a:pt x="192" y="21"/>
                    <a:pt x="192" y="21"/>
                    <a:pt x="192" y="21"/>
                  </a:cubicBezTo>
                  <a:cubicBezTo>
                    <a:pt x="174" y="34"/>
                    <a:pt x="174" y="34"/>
                    <a:pt x="174" y="34"/>
                  </a:cubicBezTo>
                  <a:cubicBezTo>
                    <a:pt x="158" y="52"/>
                    <a:pt x="158" y="52"/>
                    <a:pt x="158" y="52"/>
                  </a:cubicBezTo>
                  <a:cubicBezTo>
                    <a:pt x="157" y="52"/>
                    <a:pt x="157" y="52"/>
                    <a:pt x="157" y="52"/>
                  </a:cubicBezTo>
                  <a:cubicBezTo>
                    <a:pt x="157" y="54"/>
                    <a:pt x="157" y="54"/>
                    <a:pt x="157" y="54"/>
                  </a:cubicBezTo>
                  <a:cubicBezTo>
                    <a:pt x="134" y="54"/>
                    <a:pt x="134" y="54"/>
                    <a:pt x="134" y="54"/>
                  </a:cubicBezTo>
                  <a:cubicBezTo>
                    <a:pt x="134" y="54"/>
                    <a:pt x="134" y="54"/>
                    <a:pt x="134" y="54"/>
                  </a:cubicBezTo>
                  <a:cubicBezTo>
                    <a:pt x="121" y="47"/>
                    <a:pt x="121" y="47"/>
                    <a:pt x="121" y="47"/>
                  </a:cubicBezTo>
                  <a:cubicBezTo>
                    <a:pt x="105" y="51"/>
                    <a:pt x="97" y="61"/>
                    <a:pt x="94" y="81"/>
                  </a:cubicBezTo>
                  <a:cubicBezTo>
                    <a:pt x="93" y="99"/>
                    <a:pt x="93" y="99"/>
                    <a:pt x="93" y="99"/>
                  </a:cubicBezTo>
                  <a:cubicBezTo>
                    <a:pt x="105" y="88"/>
                    <a:pt x="105" y="88"/>
                    <a:pt x="105" y="88"/>
                  </a:cubicBezTo>
                  <a:cubicBezTo>
                    <a:pt x="97" y="123"/>
                    <a:pt x="97" y="123"/>
                    <a:pt x="97" y="123"/>
                  </a:cubicBezTo>
                  <a:cubicBezTo>
                    <a:pt x="97" y="124"/>
                    <a:pt x="97" y="124"/>
                    <a:pt x="97" y="124"/>
                  </a:cubicBezTo>
                  <a:cubicBezTo>
                    <a:pt x="97" y="125"/>
                    <a:pt x="97" y="125"/>
                    <a:pt x="97" y="125"/>
                  </a:cubicBezTo>
                  <a:cubicBezTo>
                    <a:pt x="62" y="155"/>
                    <a:pt x="62" y="155"/>
                    <a:pt x="62" y="155"/>
                  </a:cubicBezTo>
                  <a:cubicBezTo>
                    <a:pt x="57" y="162"/>
                    <a:pt x="55" y="167"/>
                    <a:pt x="57" y="170"/>
                  </a:cubicBezTo>
                  <a:cubicBezTo>
                    <a:pt x="63" y="177"/>
                    <a:pt x="63" y="177"/>
                    <a:pt x="63" y="177"/>
                  </a:cubicBezTo>
                  <a:cubicBezTo>
                    <a:pt x="71" y="184"/>
                    <a:pt x="75" y="189"/>
                    <a:pt x="74" y="193"/>
                  </a:cubicBezTo>
                  <a:cubicBezTo>
                    <a:pt x="74" y="196"/>
                    <a:pt x="73" y="200"/>
                    <a:pt x="71" y="202"/>
                  </a:cubicBezTo>
                  <a:cubicBezTo>
                    <a:pt x="48" y="221"/>
                    <a:pt x="48" y="221"/>
                    <a:pt x="48" y="221"/>
                  </a:cubicBezTo>
                  <a:cubicBezTo>
                    <a:pt x="49" y="226"/>
                    <a:pt x="49" y="234"/>
                    <a:pt x="48" y="244"/>
                  </a:cubicBezTo>
                  <a:cubicBezTo>
                    <a:pt x="48" y="247"/>
                    <a:pt x="48" y="247"/>
                    <a:pt x="48" y="247"/>
                  </a:cubicBezTo>
                  <a:cubicBezTo>
                    <a:pt x="47" y="248"/>
                    <a:pt x="47" y="248"/>
                    <a:pt x="47" y="248"/>
                  </a:cubicBezTo>
                  <a:cubicBezTo>
                    <a:pt x="39" y="251"/>
                    <a:pt x="39" y="251"/>
                    <a:pt x="39" y="251"/>
                  </a:cubicBezTo>
                  <a:cubicBezTo>
                    <a:pt x="39" y="257"/>
                    <a:pt x="37" y="260"/>
                    <a:pt x="31" y="265"/>
                  </a:cubicBezTo>
                  <a:cubicBezTo>
                    <a:pt x="20" y="277"/>
                    <a:pt x="20" y="277"/>
                    <a:pt x="20" y="277"/>
                  </a:cubicBezTo>
                  <a:cubicBezTo>
                    <a:pt x="20" y="278"/>
                    <a:pt x="20" y="278"/>
                    <a:pt x="20" y="278"/>
                  </a:cubicBezTo>
                  <a:cubicBezTo>
                    <a:pt x="22" y="283"/>
                    <a:pt x="22" y="289"/>
                    <a:pt x="18" y="299"/>
                  </a:cubicBezTo>
                  <a:cubicBezTo>
                    <a:pt x="23" y="309"/>
                    <a:pt x="23" y="317"/>
                    <a:pt x="18" y="320"/>
                  </a:cubicBezTo>
                  <a:cubicBezTo>
                    <a:pt x="7" y="330"/>
                    <a:pt x="7" y="330"/>
                    <a:pt x="7" y="330"/>
                  </a:cubicBezTo>
                  <a:cubicBezTo>
                    <a:pt x="5" y="332"/>
                    <a:pt x="5" y="332"/>
                    <a:pt x="5" y="332"/>
                  </a:cubicBezTo>
                  <a:cubicBezTo>
                    <a:pt x="0" y="334"/>
                    <a:pt x="0" y="334"/>
                    <a:pt x="0" y="334"/>
                  </a:cubicBezTo>
                  <a:cubicBezTo>
                    <a:pt x="0" y="336"/>
                    <a:pt x="0" y="336"/>
                    <a:pt x="0" y="336"/>
                  </a:cubicBezTo>
                  <a:cubicBezTo>
                    <a:pt x="7" y="361"/>
                    <a:pt x="7" y="361"/>
                    <a:pt x="7" y="361"/>
                  </a:cubicBezTo>
                  <a:cubicBezTo>
                    <a:pt x="9" y="361"/>
                    <a:pt x="9" y="361"/>
                    <a:pt x="9" y="361"/>
                  </a:cubicBezTo>
                  <a:cubicBezTo>
                    <a:pt x="27" y="359"/>
                    <a:pt x="46" y="359"/>
                    <a:pt x="67" y="361"/>
                  </a:cubicBezTo>
                  <a:cubicBezTo>
                    <a:pt x="69" y="361"/>
                    <a:pt x="69" y="361"/>
                    <a:pt x="69" y="361"/>
                  </a:cubicBezTo>
                  <a:cubicBezTo>
                    <a:pt x="69" y="362"/>
                    <a:pt x="69" y="362"/>
                    <a:pt x="69" y="362"/>
                  </a:cubicBezTo>
                  <a:cubicBezTo>
                    <a:pt x="93" y="385"/>
                    <a:pt x="93" y="385"/>
                    <a:pt x="93" y="385"/>
                  </a:cubicBezTo>
                  <a:cubicBezTo>
                    <a:pt x="93" y="386"/>
                    <a:pt x="93" y="386"/>
                    <a:pt x="93" y="386"/>
                  </a:cubicBezTo>
                  <a:cubicBezTo>
                    <a:pt x="94" y="386"/>
                    <a:pt x="94" y="386"/>
                    <a:pt x="94" y="386"/>
                  </a:cubicBezTo>
                  <a:cubicBezTo>
                    <a:pt x="107" y="425"/>
                    <a:pt x="107" y="425"/>
                    <a:pt x="107" y="425"/>
                  </a:cubicBezTo>
                  <a:cubicBezTo>
                    <a:pt x="136" y="452"/>
                    <a:pt x="136" y="452"/>
                    <a:pt x="136" y="452"/>
                  </a:cubicBezTo>
                  <a:cubicBezTo>
                    <a:pt x="148" y="456"/>
                    <a:pt x="148" y="456"/>
                    <a:pt x="148" y="456"/>
                  </a:cubicBezTo>
                  <a:cubicBezTo>
                    <a:pt x="149" y="423"/>
                    <a:pt x="149" y="423"/>
                    <a:pt x="149" y="423"/>
                  </a:cubicBezTo>
                  <a:cubicBezTo>
                    <a:pt x="175" y="450"/>
                    <a:pt x="175" y="450"/>
                    <a:pt x="175" y="450"/>
                  </a:cubicBezTo>
                  <a:cubicBezTo>
                    <a:pt x="179" y="446"/>
                    <a:pt x="179" y="446"/>
                    <a:pt x="179" y="446"/>
                  </a:cubicBezTo>
                  <a:cubicBezTo>
                    <a:pt x="198" y="406"/>
                    <a:pt x="198" y="406"/>
                    <a:pt x="198" y="406"/>
                  </a:cubicBezTo>
                  <a:cubicBezTo>
                    <a:pt x="201" y="384"/>
                    <a:pt x="201" y="384"/>
                    <a:pt x="201" y="384"/>
                  </a:cubicBezTo>
                  <a:cubicBezTo>
                    <a:pt x="205" y="385"/>
                    <a:pt x="205" y="385"/>
                    <a:pt x="205" y="385"/>
                  </a:cubicBezTo>
                  <a:cubicBezTo>
                    <a:pt x="207" y="385"/>
                    <a:pt x="207" y="385"/>
                    <a:pt x="207" y="385"/>
                  </a:cubicBezTo>
                  <a:cubicBezTo>
                    <a:pt x="227" y="386"/>
                    <a:pt x="227" y="386"/>
                    <a:pt x="227" y="386"/>
                  </a:cubicBezTo>
                  <a:cubicBezTo>
                    <a:pt x="226" y="371"/>
                    <a:pt x="226" y="371"/>
                    <a:pt x="226" y="371"/>
                  </a:cubicBezTo>
                  <a:cubicBezTo>
                    <a:pt x="226" y="367"/>
                    <a:pt x="226" y="367"/>
                    <a:pt x="226" y="367"/>
                  </a:cubicBezTo>
                  <a:cubicBezTo>
                    <a:pt x="226" y="365"/>
                    <a:pt x="226" y="365"/>
                    <a:pt x="226" y="365"/>
                  </a:cubicBezTo>
                  <a:cubicBezTo>
                    <a:pt x="229" y="365"/>
                    <a:pt x="229" y="365"/>
                    <a:pt x="229" y="365"/>
                  </a:cubicBezTo>
                  <a:cubicBezTo>
                    <a:pt x="255" y="366"/>
                    <a:pt x="255" y="366"/>
                    <a:pt x="255" y="366"/>
                  </a:cubicBezTo>
                  <a:cubicBezTo>
                    <a:pt x="269" y="353"/>
                    <a:pt x="275" y="341"/>
                    <a:pt x="275" y="332"/>
                  </a:cubicBezTo>
                  <a:cubicBezTo>
                    <a:pt x="271" y="294"/>
                    <a:pt x="271" y="294"/>
                    <a:pt x="271" y="294"/>
                  </a:cubicBezTo>
                  <a:cubicBezTo>
                    <a:pt x="294" y="301"/>
                    <a:pt x="294" y="301"/>
                    <a:pt x="294" y="301"/>
                  </a:cubicBezTo>
                  <a:cubicBezTo>
                    <a:pt x="301" y="290"/>
                    <a:pt x="301" y="290"/>
                    <a:pt x="301" y="290"/>
                  </a:cubicBezTo>
                  <a:cubicBezTo>
                    <a:pt x="290" y="280"/>
                    <a:pt x="290" y="280"/>
                    <a:pt x="290" y="280"/>
                  </a:cubicBezTo>
                  <a:cubicBezTo>
                    <a:pt x="287" y="276"/>
                    <a:pt x="287" y="276"/>
                    <a:pt x="287" y="276"/>
                  </a:cubicBezTo>
                  <a:cubicBezTo>
                    <a:pt x="308" y="255"/>
                    <a:pt x="308" y="255"/>
                    <a:pt x="308" y="255"/>
                  </a:cubicBezTo>
                  <a:cubicBezTo>
                    <a:pt x="309" y="257"/>
                    <a:pt x="309" y="257"/>
                    <a:pt x="309" y="257"/>
                  </a:cubicBezTo>
                  <a:cubicBezTo>
                    <a:pt x="311" y="257"/>
                    <a:pt x="311" y="257"/>
                    <a:pt x="311" y="257"/>
                  </a:cubicBezTo>
                  <a:cubicBezTo>
                    <a:pt x="324" y="264"/>
                    <a:pt x="324" y="264"/>
                    <a:pt x="324" y="264"/>
                  </a:cubicBezTo>
                  <a:cubicBezTo>
                    <a:pt x="324" y="261"/>
                    <a:pt x="324" y="261"/>
                    <a:pt x="324" y="261"/>
                  </a:cubicBezTo>
                  <a:cubicBezTo>
                    <a:pt x="315" y="242"/>
                    <a:pt x="315" y="242"/>
                    <a:pt x="315" y="242"/>
                  </a:cubicBezTo>
                  <a:cubicBezTo>
                    <a:pt x="319" y="239"/>
                    <a:pt x="319" y="239"/>
                    <a:pt x="319" y="239"/>
                  </a:cubicBezTo>
                  <a:cubicBezTo>
                    <a:pt x="324" y="236"/>
                    <a:pt x="324" y="236"/>
                    <a:pt x="324" y="236"/>
                  </a:cubicBezTo>
                  <a:cubicBezTo>
                    <a:pt x="322" y="228"/>
                    <a:pt x="322" y="228"/>
                    <a:pt x="322" y="228"/>
                  </a:cubicBezTo>
                  <a:cubicBezTo>
                    <a:pt x="311" y="208"/>
                    <a:pt x="311" y="208"/>
                    <a:pt x="311" y="208"/>
                  </a:cubicBezTo>
                  <a:cubicBezTo>
                    <a:pt x="313" y="207"/>
                    <a:pt x="313" y="207"/>
                    <a:pt x="313" y="207"/>
                  </a:cubicBezTo>
                  <a:cubicBezTo>
                    <a:pt x="315" y="205"/>
                    <a:pt x="315" y="205"/>
                    <a:pt x="315" y="205"/>
                  </a:cubicBezTo>
                  <a:cubicBezTo>
                    <a:pt x="344" y="189"/>
                    <a:pt x="344" y="189"/>
                    <a:pt x="344" y="189"/>
                  </a:cubicBezTo>
                  <a:cubicBezTo>
                    <a:pt x="345" y="177"/>
                    <a:pt x="345" y="177"/>
                    <a:pt x="345" y="177"/>
                  </a:cubicBezTo>
                  <a:cubicBezTo>
                    <a:pt x="321" y="165"/>
                    <a:pt x="308" y="154"/>
                    <a:pt x="310" y="149"/>
                  </a:cubicBezTo>
                  <a:cubicBezTo>
                    <a:pt x="311" y="145"/>
                    <a:pt x="313" y="144"/>
                    <a:pt x="319" y="144"/>
                  </a:cubicBezTo>
                  <a:cubicBezTo>
                    <a:pt x="350" y="149"/>
                    <a:pt x="350" y="149"/>
                    <a:pt x="350" y="149"/>
                  </a:cubicBezTo>
                  <a:cubicBezTo>
                    <a:pt x="351" y="130"/>
                    <a:pt x="351" y="130"/>
                    <a:pt x="351" y="130"/>
                  </a:cubicBezTo>
                  <a:cubicBezTo>
                    <a:pt x="351" y="128"/>
                    <a:pt x="351" y="128"/>
                    <a:pt x="351" y="128"/>
                  </a:cubicBezTo>
                  <a:cubicBezTo>
                    <a:pt x="367" y="112"/>
                    <a:pt x="367" y="112"/>
                    <a:pt x="367" y="112"/>
                  </a:cubicBezTo>
                  <a:cubicBezTo>
                    <a:pt x="371" y="100"/>
                    <a:pt x="371" y="100"/>
                    <a:pt x="371" y="100"/>
                  </a:cubicBezTo>
                  <a:cubicBezTo>
                    <a:pt x="365" y="98"/>
                    <a:pt x="361" y="94"/>
                    <a:pt x="357" y="90"/>
                  </a:cubicBezTo>
                  <a:cubicBezTo>
                    <a:pt x="356" y="88"/>
                    <a:pt x="356" y="88"/>
                    <a:pt x="356" y="88"/>
                  </a:cubicBezTo>
                  <a:cubicBezTo>
                    <a:pt x="356" y="86"/>
                    <a:pt x="356" y="86"/>
                    <a:pt x="356" y="86"/>
                  </a:cubicBezTo>
                  <a:cubicBezTo>
                    <a:pt x="357" y="80"/>
                    <a:pt x="357" y="80"/>
                    <a:pt x="357" y="80"/>
                  </a:cubicBezTo>
                  <a:cubicBezTo>
                    <a:pt x="356" y="78"/>
                    <a:pt x="356" y="78"/>
                    <a:pt x="356" y="78"/>
                  </a:cubicBezTo>
                  <a:cubicBezTo>
                    <a:pt x="353" y="77"/>
                    <a:pt x="353" y="77"/>
                    <a:pt x="353" y="77"/>
                  </a:cubicBezTo>
                  <a:cubicBezTo>
                    <a:pt x="352" y="78"/>
                    <a:pt x="352" y="78"/>
                    <a:pt x="352" y="78"/>
                  </a:cubicBezTo>
                  <a:cubicBezTo>
                    <a:pt x="350" y="82"/>
                    <a:pt x="345" y="86"/>
                    <a:pt x="338" y="86"/>
                  </a:cubicBezTo>
                  <a:cubicBezTo>
                    <a:pt x="326" y="86"/>
                    <a:pt x="316" y="80"/>
                    <a:pt x="309" y="73"/>
                  </a:cubicBezTo>
                  <a:cubicBezTo>
                    <a:pt x="309" y="72"/>
                    <a:pt x="309" y="72"/>
                    <a:pt x="309" y="72"/>
                  </a:cubicBezTo>
                  <a:cubicBezTo>
                    <a:pt x="308" y="72"/>
                    <a:pt x="308" y="72"/>
                    <a:pt x="308" y="72"/>
                  </a:cubicBezTo>
                  <a:cubicBezTo>
                    <a:pt x="300" y="57"/>
                    <a:pt x="300" y="57"/>
                    <a:pt x="300" y="57"/>
                  </a:cubicBezTo>
                  <a:cubicBezTo>
                    <a:pt x="297" y="59"/>
                    <a:pt x="297" y="59"/>
                    <a:pt x="297" y="59"/>
                  </a:cubicBezTo>
                  <a:cubicBezTo>
                    <a:pt x="296" y="66"/>
                    <a:pt x="292" y="72"/>
                    <a:pt x="285" y="77"/>
                  </a:cubicBezTo>
                  <a:cubicBezTo>
                    <a:pt x="271" y="84"/>
                    <a:pt x="258" y="86"/>
                    <a:pt x="246" y="80"/>
                  </a:cubicBezTo>
                  <a:cubicBezTo>
                    <a:pt x="237" y="77"/>
                    <a:pt x="232" y="71"/>
                    <a:pt x="229" y="61"/>
                  </a:cubicBezTo>
                  <a:cubicBezTo>
                    <a:pt x="226" y="40"/>
                    <a:pt x="226" y="40"/>
                    <a:pt x="226" y="40"/>
                  </a:cubicBezTo>
                  <a:cubicBezTo>
                    <a:pt x="223" y="20"/>
                    <a:pt x="218" y="9"/>
                    <a:pt x="212" y="5"/>
                  </a:cubicBezTo>
                  <a:cubicBezTo>
                    <a:pt x="206" y="1"/>
                    <a:pt x="199" y="0"/>
                    <a:pt x="194" y="1"/>
                  </a:cubicBezTo>
                  <a:cubicBezTo>
                    <a:pt x="195" y="19"/>
                    <a:pt x="195" y="19"/>
                    <a:pt x="195" y="19"/>
                  </a:cubicBezTo>
                  <a:lnTo>
                    <a:pt x="194" y="20"/>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 name="Freeform 23"/>
            <p:cNvSpPr>
              <a:spLocks/>
            </p:cNvSpPr>
            <p:nvPr/>
          </p:nvSpPr>
          <p:spPr bwMode="auto">
            <a:xfrm>
              <a:off x="5226083" y="4629694"/>
              <a:ext cx="401651" cy="463031"/>
            </a:xfrm>
            <a:custGeom>
              <a:avLst/>
              <a:gdLst>
                <a:gd name="T0" fmla="*/ 169 w 322"/>
                <a:gd name="T1" fmla="*/ 16 h 372"/>
                <a:gd name="T2" fmla="*/ 113 w 322"/>
                <a:gd name="T3" fmla="*/ 5 h 372"/>
                <a:gd name="T4" fmla="*/ 102 w 322"/>
                <a:gd name="T5" fmla="*/ 71 h 372"/>
                <a:gd name="T6" fmla="*/ 74 w 322"/>
                <a:gd name="T7" fmla="*/ 86 h 372"/>
                <a:gd name="T8" fmla="*/ 61 w 322"/>
                <a:gd name="T9" fmla="*/ 109 h 372"/>
                <a:gd name="T10" fmla="*/ 45 w 322"/>
                <a:gd name="T11" fmla="*/ 141 h 372"/>
                <a:gd name="T12" fmla="*/ 17 w 322"/>
                <a:gd name="T13" fmla="*/ 180 h 372"/>
                <a:gd name="T14" fmla="*/ 5 w 322"/>
                <a:gd name="T15" fmla="*/ 207 h 372"/>
                <a:gd name="T16" fmla="*/ 31 w 322"/>
                <a:gd name="T17" fmla="*/ 246 h 372"/>
                <a:gd name="T18" fmla="*/ 43 w 322"/>
                <a:gd name="T19" fmla="*/ 268 h 372"/>
                <a:gd name="T20" fmla="*/ 44 w 322"/>
                <a:gd name="T21" fmla="*/ 270 h 372"/>
                <a:gd name="T22" fmla="*/ 43 w 322"/>
                <a:gd name="T23" fmla="*/ 274 h 372"/>
                <a:gd name="T24" fmla="*/ 41 w 322"/>
                <a:gd name="T25" fmla="*/ 278 h 372"/>
                <a:gd name="T26" fmla="*/ 73 w 322"/>
                <a:gd name="T27" fmla="*/ 325 h 372"/>
                <a:gd name="T28" fmla="*/ 87 w 322"/>
                <a:gd name="T29" fmla="*/ 357 h 372"/>
                <a:gd name="T30" fmla="*/ 123 w 322"/>
                <a:gd name="T31" fmla="*/ 344 h 372"/>
                <a:gd name="T32" fmla="*/ 122 w 322"/>
                <a:gd name="T33" fmla="*/ 341 h 372"/>
                <a:gd name="T34" fmla="*/ 142 w 322"/>
                <a:gd name="T35" fmla="*/ 330 h 372"/>
                <a:gd name="T36" fmla="*/ 175 w 322"/>
                <a:gd name="T37" fmla="*/ 360 h 372"/>
                <a:gd name="T38" fmla="*/ 180 w 322"/>
                <a:gd name="T39" fmla="*/ 359 h 372"/>
                <a:gd name="T40" fmla="*/ 196 w 322"/>
                <a:gd name="T41" fmla="*/ 355 h 372"/>
                <a:gd name="T42" fmla="*/ 202 w 322"/>
                <a:gd name="T43" fmla="*/ 355 h 372"/>
                <a:gd name="T44" fmla="*/ 222 w 322"/>
                <a:gd name="T45" fmla="*/ 372 h 372"/>
                <a:gd name="T46" fmla="*/ 226 w 322"/>
                <a:gd name="T47" fmla="*/ 327 h 372"/>
                <a:gd name="T48" fmla="*/ 227 w 322"/>
                <a:gd name="T49" fmla="*/ 326 h 372"/>
                <a:gd name="T50" fmla="*/ 235 w 322"/>
                <a:gd name="T51" fmla="*/ 299 h 372"/>
                <a:gd name="T52" fmla="*/ 234 w 322"/>
                <a:gd name="T53" fmla="*/ 293 h 372"/>
                <a:gd name="T54" fmla="*/ 238 w 322"/>
                <a:gd name="T55" fmla="*/ 290 h 372"/>
                <a:gd name="T56" fmla="*/ 266 w 322"/>
                <a:gd name="T57" fmla="*/ 248 h 372"/>
                <a:gd name="T58" fmla="*/ 274 w 322"/>
                <a:gd name="T59" fmla="*/ 250 h 372"/>
                <a:gd name="T60" fmla="*/ 272 w 322"/>
                <a:gd name="T61" fmla="*/ 269 h 372"/>
                <a:gd name="T62" fmla="*/ 303 w 322"/>
                <a:gd name="T63" fmla="*/ 243 h 372"/>
                <a:gd name="T64" fmla="*/ 296 w 322"/>
                <a:gd name="T65" fmla="*/ 229 h 372"/>
                <a:gd name="T66" fmla="*/ 303 w 322"/>
                <a:gd name="T67" fmla="*/ 182 h 372"/>
                <a:gd name="T68" fmla="*/ 287 w 322"/>
                <a:gd name="T69" fmla="*/ 180 h 372"/>
                <a:gd name="T70" fmla="*/ 285 w 322"/>
                <a:gd name="T71" fmla="*/ 177 h 372"/>
                <a:gd name="T72" fmla="*/ 281 w 322"/>
                <a:gd name="T73" fmla="*/ 154 h 372"/>
                <a:gd name="T74" fmla="*/ 322 w 322"/>
                <a:gd name="T75" fmla="*/ 153 h 372"/>
                <a:gd name="T76" fmla="*/ 287 w 322"/>
                <a:gd name="T77" fmla="*/ 115 h 372"/>
                <a:gd name="T78" fmla="*/ 311 w 322"/>
                <a:gd name="T79" fmla="*/ 88 h 372"/>
                <a:gd name="T80" fmla="*/ 295 w 322"/>
                <a:gd name="T81" fmla="*/ 90 h 372"/>
                <a:gd name="T82" fmla="*/ 294 w 322"/>
                <a:gd name="T83" fmla="*/ 88 h 372"/>
                <a:gd name="T84" fmla="*/ 274 w 322"/>
                <a:gd name="T85" fmla="*/ 63 h 372"/>
                <a:gd name="T86" fmla="*/ 214 w 322"/>
                <a:gd name="T87" fmla="*/ 86 h 372"/>
                <a:gd name="T88" fmla="*/ 208 w 322"/>
                <a:gd name="T89" fmla="*/ 86 h 372"/>
                <a:gd name="T90" fmla="*/ 206 w 322"/>
                <a:gd name="T91" fmla="*/ 48 h 372"/>
                <a:gd name="T92" fmla="*/ 217 w 322"/>
                <a:gd name="T93"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2" h="372">
                  <a:moveTo>
                    <a:pt x="198" y="5"/>
                  </a:moveTo>
                  <a:cubicBezTo>
                    <a:pt x="186" y="11"/>
                    <a:pt x="177" y="15"/>
                    <a:pt x="169" y="16"/>
                  </a:cubicBezTo>
                  <a:cubicBezTo>
                    <a:pt x="163" y="16"/>
                    <a:pt x="152" y="14"/>
                    <a:pt x="138" y="9"/>
                  </a:cubicBezTo>
                  <a:cubicBezTo>
                    <a:pt x="113" y="5"/>
                    <a:pt x="113" y="5"/>
                    <a:pt x="113" y="5"/>
                  </a:cubicBezTo>
                  <a:cubicBezTo>
                    <a:pt x="106" y="9"/>
                    <a:pt x="98" y="19"/>
                    <a:pt x="86" y="37"/>
                  </a:cubicBezTo>
                  <a:cubicBezTo>
                    <a:pt x="102" y="71"/>
                    <a:pt x="102" y="71"/>
                    <a:pt x="102" y="71"/>
                  </a:cubicBezTo>
                  <a:cubicBezTo>
                    <a:pt x="75" y="86"/>
                    <a:pt x="75" y="86"/>
                    <a:pt x="75" y="86"/>
                  </a:cubicBezTo>
                  <a:cubicBezTo>
                    <a:pt x="74" y="86"/>
                    <a:pt x="74" y="86"/>
                    <a:pt x="74" y="86"/>
                  </a:cubicBezTo>
                  <a:cubicBezTo>
                    <a:pt x="53" y="79"/>
                    <a:pt x="53" y="79"/>
                    <a:pt x="53" y="79"/>
                  </a:cubicBezTo>
                  <a:cubicBezTo>
                    <a:pt x="62" y="95"/>
                    <a:pt x="64" y="105"/>
                    <a:pt x="61" y="109"/>
                  </a:cubicBezTo>
                  <a:cubicBezTo>
                    <a:pt x="58" y="117"/>
                    <a:pt x="58" y="117"/>
                    <a:pt x="58" y="117"/>
                  </a:cubicBezTo>
                  <a:cubicBezTo>
                    <a:pt x="53" y="130"/>
                    <a:pt x="49" y="137"/>
                    <a:pt x="45" y="141"/>
                  </a:cubicBezTo>
                  <a:cubicBezTo>
                    <a:pt x="8" y="174"/>
                    <a:pt x="8" y="174"/>
                    <a:pt x="8" y="174"/>
                  </a:cubicBezTo>
                  <a:cubicBezTo>
                    <a:pt x="17" y="180"/>
                    <a:pt x="17" y="180"/>
                    <a:pt x="17" y="180"/>
                  </a:cubicBezTo>
                  <a:cubicBezTo>
                    <a:pt x="11" y="185"/>
                    <a:pt x="11" y="185"/>
                    <a:pt x="11" y="185"/>
                  </a:cubicBezTo>
                  <a:cubicBezTo>
                    <a:pt x="3" y="192"/>
                    <a:pt x="0" y="201"/>
                    <a:pt x="5" y="207"/>
                  </a:cubicBezTo>
                  <a:cubicBezTo>
                    <a:pt x="30" y="246"/>
                    <a:pt x="30" y="246"/>
                    <a:pt x="30" y="246"/>
                  </a:cubicBezTo>
                  <a:cubicBezTo>
                    <a:pt x="31" y="246"/>
                    <a:pt x="31" y="246"/>
                    <a:pt x="31" y="246"/>
                  </a:cubicBezTo>
                  <a:cubicBezTo>
                    <a:pt x="31" y="247"/>
                    <a:pt x="31" y="247"/>
                    <a:pt x="31" y="247"/>
                  </a:cubicBezTo>
                  <a:cubicBezTo>
                    <a:pt x="43" y="268"/>
                    <a:pt x="43" y="268"/>
                    <a:pt x="43" y="268"/>
                  </a:cubicBezTo>
                  <a:cubicBezTo>
                    <a:pt x="43" y="269"/>
                    <a:pt x="43" y="269"/>
                    <a:pt x="43" y="269"/>
                  </a:cubicBezTo>
                  <a:cubicBezTo>
                    <a:pt x="44" y="270"/>
                    <a:pt x="44" y="270"/>
                    <a:pt x="44" y="270"/>
                  </a:cubicBezTo>
                  <a:cubicBezTo>
                    <a:pt x="43" y="272"/>
                    <a:pt x="43" y="272"/>
                    <a:pt x="43" y="272"/>
                  </a:cubicBezTo>
                  <a:cubicBezTo>
                    <a:pt x="43" y="274"/>
                    <a:pt x="43" y="274"/>
                    <a:pt x="43" y="274"/>
                  </a:cubicBezTo>
                  <a:cubicBezTo>
                    <a:pt x="43" y="276"/>
                    <a:pt x="43" y="276"/>
                    <a:pt x="43" y="276"/>
                  </a:cubicBezTo>
                  <a:cubicBezTo>
                    <a:pt x="41" y="278"/>
                    <a:pt x="41" y="278"/>
                    <a:pt x="41" y="278"/>
                  </a:cubicBezTo>
                  <a:cubicBezTo>
                    <a:pt x="46" y="278"/>
                    <a:pt x="50" y="280"/>
                    <a:pt x="55" y="283"/>
                  </a:cubicBezTo>
                  <a:cubicBezTo>
                    <a:pt x="64" y="288"/>
                    <a:pt x="70" y="303"/>
                    <a:pt x="73" y="325"/>
                  </a:cubicBezTo>
                  <a:cubicBezTo>
                    <a:pt x="77" y="346"/>
                    <a:pt x="77" y="346"/>
                    <a:pt x="77" y="346"/>
                  </a:cubicBezTo>
                  <a:cubicBezTo>
                    <a:pt x="80" y="352"/>
                    <a:pt x="82" y="355"/>
                    <a:pt x="87" y="357"/>
                  </a:cubicBezTo>
                  <a:cubicBezTo>
                    <a:pt x="95" y="361"/>
                    <a:pt x="106" y="360"/>
                    <a:pt x="115" y="354"/>
                  </a:cubicBezTo>
                  <a:cubicBezTo>
                    <a:pt x="121" y="350"/>
                    <a:pt x="124" y="347"/>
                    <a:pt x="123" y="344"/>
                  </a:cubicBezTo>
                  <a:cubicBezTo>
                    <a:pt x="122" y="343"/>
                    <a:pt x="122" y="343"/>
                    <a:pt x="122" y="343"/>
                  </a:cubicBezTo>
                  <a:cubicBezTo>
                    <a:pt x="122" y="341"/>
                    <a:pt x="122" y="341"/>
                    <a:pt x="122" y="341"/>
                  </a:cubicBezTo>
                  <a:cubicBezTo>
                    <a:pt x="140" y="328"/>
                    <a:pt x="140" y="328"/>
                    <a:pt x="140" y="328"/>
                  </a:cubicBezTo>
                  <a:cubicBezTo>
                    <a:pt x="142" y="330"/>
                    <a:pt x="142" y="330"/>
                    <a:pt x="142" y="330"/>
                  </a:cubicBezTo>
                  <a:cubicBezTo>
                    <a:pt x="156" y="354"/>
                    <a:pt x="156" y="354"/>
                    <a:pt x="156" y="354"/>
                  </a:cubicBezTo>
                  <a:cubicBezTo>
                    <a:pt x="161" y="358"/>
                    <a:pt x="166" y="360"/>
                    <a:pt x="175" y="360"/>
                  </a:cubicBezTo>
                  <a:cubicBezTo>
                    <a:pt x="180" y="359"/>
                    <a:pt x="180" y="359"/>
                    <a:pt x="180" y="359"/>
                  </a:cubicBezTo>
                  <a:cubicBezTo>
                    <a:pt x="180" y="359"/>
                    <a:pt x="180" y="359"/>
                    <a:pt x="180" y="359"/>
                  </a:cubicBezTo>
                  <a:cubicBezTo>
                    <a:pt x="176" y="346"/>
                    <a:pt x="176" y="346"/>
                    <a:pt x="176" y="346"/>
                  </a:cubicBezTo>
                  <a:cubicBezTo>
                    <a:pt x="196" y="355"/>
                    <a:pt x="196" y="355"/>
                    <a:pt x="196" y="355"/>
                  </a:cubicBezTo>
                  <a:cubicBezTo>
                    <a:pt x="201" y="355"/>
                    <a:pt x="201" y="355"/>
                    <a:pt x="201" y="355"/>
                  </a:cubicBezTo>
                  <a:cubicBezTo>
                    <a:pt x="202" y="355"/>
                    <a:pt x="202" y="355"/>
                    <a:pt x="202" y="355"/>
                  </a:cubicBezTo>
                  <a:cubicBezTo>
                    <a:pt x="203" y="357"/>
                    <a:pt x="203" y="357"/>
                    <a:pt x="203" y="357"/>
                  </a:cubicBezTo>
                  <a:cubicBezTo>
                    <a:pt x="222" y="372"/>
                    <a:pt x="222" y="372"/>
                    <a:pt x="222" y="372"/>
                  </a:cubicBezTo>
                  <a:cubicBezTo>
                    <a:pt x="227" y="363"/>
                    <a:pt x="227" y="363"/>
                    <a:pt x="227" y="363"/>
                  </a:cubicBezTo>
                  <a:cubicBezTo>
                    <a:pt x="226" y="327"/>
                    <a:pt x="226" y="327"/>
                    <a:pt x="226" y="327"/>
                  </a:cubicBezTo>
                  <a:cubicBezTo>
                    <a:pt x="227" y="326"/>
                    <a:pt x="227" y="326"/>
                    <a:pt x="227" y="326"/>
                  </a:cubicBezTo>
                  <a:cubicBezTo>
                    <a:pt x="227" y="326"/>
                    <a:pt x="227" y="326"/>
                    <a:pt x="227" y="326"/>
                  </a:cubicBezTo>
                  <a:cubicBezTo>
                    <a:pt x="240" y="310"/>
                    <a:pt x="240" y="310"/>
                    <a:pt x="240" y="310"/>
                  </a:cubicBezTo>
                  <a:cubicBezTo>
                    <a:pt x="241" y="308"/>
                    <a:pt x="240" y="304"/>
                    <a:pt x="235" y="299"/>
                  </a:cubicBezTo>
                  <a:cubicBezTo>
                    <a:pt x="232" y="296"/>
                    <a:pt x="232" y="296"/>
                    <a:pt x="232" y="296"/>
                  </a:cubicBezTo>
                  <a:cubicBezTo>
                    <a:pt x="234" y="293"/>
                    <a:pt x="234" y="293"/>
                    <a:pt x="234" y="293"/>
                  </a:cubicBezTo>
                  <a:cubicBezTo>
                    <a:pt x="235" y="291"/>
                    <a:pt x="235" y="291"/>
                    <a:pt x="235" y="291"/>
                  </a:cubicBezTo>
                  <a:cubicBezTo>
                    <a:pt x="238" y="290"/>
                    <a:pt x="238" y="290"/>
                    <a:pt x="238" y="290"/>
                  </a:cubicBezTo>
                  <a:cubicBezTo>
                    <a:pt x="264" y="247"/>
                    <a:pt x="264" y="247"/>
                    <a:pt x="264" y="247"/>
                  </a:cubicBezTo>
                  <a:cubicBezTo>
                    <a:pt x="266" y="248"/>
                    <a:pt x="266" y="248"/>
                    <a:pt x="266" y="248"/>
                  </a:cubicBezTo>
                  <a:cubicBezTo>
                    <a:pt x="272" y="249"/>
                    <a:pt x="272" y="249"/>
                    <a:pt x="272" y="249"/>
                  </a:cubicBezTo>
                  <a:cubicBezTo>
                    <a:pt x="274" y="250"/>
                    <a:pt x="274" y="250"/>
                    <a:pt x="274" y="250"/>
                  </a:cubicBezTo>
                  <a:cubicBezTo>
                    <a:pt x="274" y="252"/>
                    <a:pt x="274" y="252"/>
                    <a:pt x="274" y="252"/>
                  </a:cubicBezTo>
                  <a:cubicBezTo>
                    <a:pt x="272" y="269"/>
                    <a:pt x="272" y="269"/>
                    <a:pt x="272" y="269"/>
                  </a:cubicBezTo>
                  <a:cubicBezTo>
                    <a:pt x="274" y="269"/>
                    <a:pt x="274" y="269"/>
                    <a:pt x="274" y="269"/>
                  </a:cubicBezTo>
                  <a:cubicBezTo>
                    <a:pt x="303" y="243"/>
                    <a:pt x="303" y="243"/>
                    <a:pt x="303" y="243"/>
                  </a:cubicBezTo>
                  <a:cubicBezTo>
                    <a:pt x="301" y="229"/>
                    <a:pt x="301" y="229"/>
                    <a:pt x="301" y="229"/>
                  </a:cubicBezTo>
                  <a:cubicBezTo>
                    <a:pt x="296" y="229"/>
                    <a:pt x="296" y="229"/>
                    <a:pt x="296" y="229"/>
                  </a:cubicBezTo>
                  <a:cubicBezTo>
                    <a:pt x="285" y="230"/>
                    <a:pt x="285" y="230"/>
                    <a:pt x="285" y="230"/>
                  </a:cubicBezTo>
                  <a:cubicBezTo>
                    <a:pt x="303" y="182"/>
                    <a:pt x="303" y="182"/>
                    <a:pt x="303" y="182"/>
                  </a:cubicBezTo>
                  <a:cubicBezTo>
                    <a:pt x="287" y="180"/>
                    <a:pt x="287" y="180"/>
                    <a:pt x="287" y="180"/>
                  </a:cubicBezTo>
                  <a:cubicBezTo>
                    <a:pt x="287" y="180"/>
                    <a:pt x="287" y="180"/>
                    <a:pt x="287" y="180"/>
                  </a:cubicBezTo>
                  <a:cubicBezTo>
                    <a:pt x="285" y="180"/>
                    <a:pt x="285" y="180"/>
                    <a:pt x="285" y="180"/>
                  </a:cubicBezTo>
                  <a:cubicBezTo>
                    <a:pt x="285" y="177"/>
                    <a:pt x="285" y="177"/>
                    <a:pt x="285" y="177"/>
                  </a:cubicBezTo>
                  <a:cubicBezTo>
                    <a:pt x="280" y="171"/>
                    <a:pt x="280" y="171"/>
                    <a:pt x="280" y="171"/>
                  </a:cubicBezTo>
                  <a:cubicBezTo>
                    <a:pt x="277" y="165"/>
                    <a:pt x="277" y="159"/>
                    <a:pt x="281" y="154"/>
                  </a:cubicBezTo>
                  <a:cubicBezTo>
                    <a:pt x="306" y="153"/>
                    <a:pt x="306" y="153"/>
                    <a:pt x="306" y="153"/>
                  </a:cubicBezTo>
                  <a:cubicBezTo>
                    <a:pt x="322" y="153"/>
                    <a:pt x="322" y="153"/>
                    <a:pt x="322" y="153"/>
                  </a:cubicBezTo>
                  <a:cubicBezTo>
                    <a:pt x="322" y="148"/>
                    <a:pt x="319" y="138"/>
                    <a:pt x="310" y="123"/>
                  </a:cubicBezTo>
                  <a:cubicBezTo>
                    <a:pt x="287" y="115"/>
                    <a:pt x="287" y="115"/>
                    <a:pt x="287" y="115"/>
                  </a:cubicBezTo>
                  <a:cubicBezTo>
                    <a:pt x="311" y="93"/>
                    <a:pt x="311" y="93"/>
                    <a:pt x="311" y="93"/>
                  </a:cubicBezTo>
                  <a:cubicBezTo>
                    <a:pt x="311" y="88"/>
                    <a:pt x="311" y="88"/>
                    <a:pt x="311" y="88"/>
                  </a:cubicBezTo>
                  <a:cubicBezTo>
                    <a:pt x="299" y="90"/>
                    <a:pt x="299" y="90"/>
                    <a:pt x="299" y="90"/>
                  </a:cubicBezTo>
                  <a:cubicBezTo>
                    <a:pt x="295" y="90"/>
                    <a:pt x="295" y="90"/>
                    <a:pt x="295" y="90"/>
                  </a:cubicBezTo>
                  <a:cubicBezTo>
                    <a:pt x="295" y="89"/>
                    <a:pt x="295" y="89"/>
                    <a:pt x="295" y="89"/>
                  </a:cubicBezTo>
                  <a:cubicBezTo>
                    <a:pt x="294" y="88"/>
                    <a:pt x="294" y="88"/>
                    <a:pt x="294" y="88"/>
                  </a:cubicBezTo>
                  <a:cubicBezTo>
                    <a:pt x="293" y="86"/>
                    <a:pt x="293" y="86"/>
                    <a:pt x="293" y="86"/>
                  </a:cubicBezTo>
                  <a:cubicBezTo>
                    <a:pt x="290" y="75"/>
                    <a:pt x="283" y="67"/>
                    <a:pt x="274" y="63"/>
                  </a:cubicBezTo>
                  <a:cubicBezTo>
                    <a:pt x="232" y="64"/>
                    <a:pt x="232" y="64"/>
                    <a:pt x="232" y="64"/>
                  </a:cubicBezTo>
                  <a:cubicBezTo>
                    <a:pt x="214" y="86"/>
                    <a:pt x="214" y="86"/>
                    <a:pt x="214" y="86"/>
                  </a:cubicBezTo>
                  <a:cubicBezTo>
                    <a:pt x="214" y="87"/>
                    <a:pt x="214" y="87"/>
                    <a:pt x="214" y="87"/>
                  </a:cubicBezTo>
                  <a:cubicBezTo>
                    <a:pt x="208" y="86"/>
                    <a:pt x="208" y="86"/>
                    <a:pt x="208" y="86"/>
                  </a:cubicBezTo>
                  <a:cubicBezTo>
                    <a:pt x="142" y="64"/>
                    <a:pt x="142" y="64"/>
                    <a:pt x="142" y="64"/>
                  </a:cubicBezTo>
                  <a:cubicBezTo>
                    <a:pt x="206" y="48"/>
                    <a:pt x="206" y="48"/>
                    <a:pt x="206" y="48"/>
                  </a:cubicBezTo>
                  <a:cubicBezTo>
                    <a:pt x="210" y="48"/>
                    <a:pt x="221" y="37"/>
                    <a:pt x="239" y="16"/>
                  </a:cubicBezTo>
                  <a:cubicBezTo>
                    <a:pt x="217" y="0"/>
                    <a:pt x="217" y="0"/>
                    <a:pt x="217" y="0"/>
                  </a:cubicBezTo>
                  <a:lnTo>
                    <a:pt x="198" y="5"/>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 name="Freeform 24"/>
            <p:cNvSpPr>
              <a:spLocks/>
            </p:cNvSpPr>
            <p:nvPr/>
          </p:nvSpPr>
          <p:spPr bwMode="auto">
            <a:xfrm>
              <a:off x="4841779" y="4233382"/>
              <a:ext cx="503064" cy="615151"/>
            </a:xfrm>
            <a:custGeom>
              <a:avLst/>
              <a:gdLst>
                <a:gd name="T0" fmla="*/ 254 w 403"/>
                <a:gd name="T1" fmla="*/ 140 h 494"/>
                <a:gd name="T2" fmla="*/ 224 w 403"/>
                <a:gd name="T3" fmla="*/ 73 h 494"/>
                <a:gd name="T4" fmla="*/ 145 w 403"/>
                <a:gd name="T5" fmla="*/ 46 h 494"/>
                <a:gd name="T6" fmla="*/ 98 w 403"/>
                <a:gd name="T7" fmla="*/ 0 h 494"/>
                <a:gd name="T8" fmla="*/ 128 w 403"/>
                <a:gd name="T9" fmla="*/ 46 h 494"/>
                <a:gd name="T10" fmla="*/ 130 w 403"/>
                <a:gd name="T11" fmla="*/ 49 h 494"/>
                <a:gd name="T12" fmla="*/ 94 w 403"/>
                <a:gd name="T13" fmla="*/ 94 h 494"/>
                <a:gd name="T14" fmla="*/ 50 w 403"/>
                <a:gd name="T15" fmla="*/ 60 h 494"/>
                <a:gd name="T16" fmla="*/ 60 w 403"/>
                <a:gd name="T17" fmla="*/ 93 h 494"/>
                <a:gd name="T18" fmla="*/ 60 w 403"/>
                <a:gd name="T19" fmla="*/ 95 h 494"/>
                <a:gd name="T20" fmla="*/ 57 w 403"/>
                <a:gd name="T21" fmla="*/ 108 h 494"/>
                <a:gd name="T22" fmla="*/ 38 w 403"/>
                <a:gd name="T23" fmla="*/ 116 h 494"/>
                <a:gd name="T24" fmla="*/ 30 w 403"/>
                <a:gd name="T25" fmla="*/ 133 h 494"/>
                <a:gd name="T26" fmla="*/ 22 w 403"/>
                <a:gd name="T27" fmla="*/ 165 h 494"/>
                <a:gd name="T28" fmla="*/ 21 w 403"/>
                <a:gd name="T29" fmla="*/ 165 h 494"/>
                <a:gd name="T30" fmla="*/ 10 w 403"/>
                <a:gd name="T31" fmla="*/ 172 h 494"/>
                <a:gd name="T32" fmla="*/ 38 w 403"/>
                <a:gd name="T33" fmla="*/ 215 h 494"/>
                <a:gd name="T34" fmla="*/ 48 w 403"/>
                <a:gd name="T35" fmla="*/ 213 h 494"/>
                <a:gd name="T36" fmla="*/ 92 w 403"/>
                <a:gd name="T37" fmla="*/ 234 h 494"/>
                <a:gd name="T38" fmla="*/ 93 w 403"/>
                <a:gd name="T39" fmla="*/ 236 h 494"/>
                <a:gd name="T40" fmla="*/ 91 w 403"/>
                <a:gd name="T41" fmla="*/ 263 h 494"/>
                <a:gd name="T42" fmla="*/ 80 w 403"/>
                <a:gd name="T43" fmla="*/ 286 h 494"/>
                <a:gd name="T44" fmla="*/ 66 w 403"/>
                <a:gd name="T45" fmla="*/ 302 h 494"/>
                <a:gd name="T46" fmla="*/ 66 w 403"/>
                <a:gd name="T47" fmla="*/ 303 h 494"/>
                <a:gd name="T48" fmla="*/ 70 w 403"/>
                <a:gd name="T49" fmla="*/ 334 h 494"/>
                <a:gd name="T50" fmla="*/ 99 w 403"/>
                <a:gd name="T51" fmla="*/ 339 h 494"/>
                <a:gd name="T52" fmla="*/ 113 w 403"/>
                <a:gd name="T53" fmla="*/ 354 h 494"/>
                <a:gd name="T54" fmla="*/ 135 w 403"/>
                <a:gd name="T55" fmla="*/ 464 h 494"/>
                <a:gd name="T56" fmla="*/ 130 w 403"/>
                <a:gd name="T57" fmla="*/ 473 h 494"/>
                <a:gd name="T58" fmla="*/ 133 w 403"/>
                <a:gd name="T59" fmla="*/ 480 h 494"/>
                <a:gd name="T60" fmla="*/ 193 w 403"/>
                <a:gd name="T61" fmla="*/ 455 h 494"/>
                <a:gd name="T62" fmla="*/ 206 w 403"/>
                <a:gd name="T63" fmla="*/ 463 h 494"/>
                <a:gd name="T64" fmla="*/ 208 w 403"/>
                <a:gd name="T65" fmla="*/ 461 h 494"/>
                <a:gd name="T66" fmla="*/ 229 w 403"/>
                <a:gd name="T67" fmla="*/ 448 h 494"/>
                <a:gd name="T68" fmla="*/ 289 w 403"/>
                <a:gd name="T69" fmla="*/ 474 h 494"/>
                <a:gd name="T70" fmla="*/ 305 w 403"/>
                <a:gd name="T71" fmla="*/ 485 h 494"/>
                <a:gd name="T72" fmla="*/ 355 w 403"/>
                <a:gd name="T73" fmla="*/ 431 h 494"/>
                <a:gd name="T74" fmla="*/ 344 w 403"/>
                <a:gd name="T75" fmla="*/ 390 h 494"/>
                <a:gd name="T76" fmla="*/ 381 w 403"/>
                <a:gd name="T77" fmla="*/ 392 h 494"/>
                <a:gd name="T78" fmla="*/ 381 w 403"/>
                <a:gd name="T79" fmla="*/ 355 h 494"/>
                <a:gd name="T80" fmla="*/ 403 w 403"/>
                <a:gd name="T81" fmla="*/ 323 h 494"/>
                <a:gd name="T82" fmla="*/ 374 w 403"/>
                <a:gd name="T83" fmla="*/ 293 h 494"/>
                <a:gd name="T84" fmla="*/ 360 w 403"/>
                <a:gd name="T85" fmla="*/ 305 h 494"/>
                <a:gd name="T86" fmla="*/ 356 w 403"/>
                <a:gd name="T87" fmla="*/ 304 h 494"/>
                <a:gd name="T88" fmla="*/ 332 w 403"/>
                <a:gd name="T89" fmla="*/ 281 h 494"/>
                <a:gd name="T90" fmla="*/ 299 w 403"/>
                <a:gd name="T91" fmla="*/ 261 h 494"/>
                <a:gd name="T92" fmla="*/ 290 w 403"/>
                <a:gd name="T93" fmla="*/ 223 h 494"/>
                <a:gd name="T94" fmla="*/ 308 w 403"/>
                <a:gd name="T95" fmla="*/ 168 h 494"/>
                <a:gd name="T96" fmla="*/ 340 w 403"/>
                <a:gd name="T97" fmla="*/ 170 h 494"/>
                <a:gd name="T98" fmla="*/ 342 w 403"/>
                <a:gd name="T99" fmla="*/ 138 h 494"/>
                <a:gd name="T100" fmla="*/ 256 w 403"/>
                <a:gd name="T101" fmla="*/ 142 h 494"/>
                <a:gd name="T102" fmla="*/ 255 w 403"/>
                <a:gd name="T103" fmla="*/ 14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3" h="494">
                  <a:moveTo>
                    <a:pt x="255" y="140"/>
                  </a:moveTo>
                  <a:cubicBezTo>
                    <a:pt x="254" y="140"/>
                    <a:pt x="254" y="140"/>
                    <a:pt x="254" y="140"/>
                  </a:cubicBezTo>
                  <a:cubicBezTo>
                    <a:pt x="254" y="139"/>
                    <a:pt x="254" y="139"/>
                    <a:pt x="254" y="139"/>
                  </a:cubicBezTo>
                  <a:cubicBezTo>
                    <a:pt x="242" y="99"/>
                    <a:pt x="231" y="76"/>
                    <a:pt x="224" y="73"/>
                  </a:cubicBezTo>
                  <a:cubicBezTo>
                    <a:pt x="187" y="61"/>
                    <a:pt x="187" y="61"/>
                    <a:pt x="187" y="61"/>
                  </a:cubicBezTo>
                  <a:cubicBezTo>
                    <a:pt x="166" y="54"/>
                    <a:pt x="151" y="50"/>
                    <a:pt x="145" y="46"/>
                  </a:cubicBezTo>
                  <a:cubicBezTo>
                    <a:pt x="134" y="39"/>
                    <a:pt x="121" y="25"/>
                    <a:pt x="105" y="0"/>
                  </a:cubicBezTo>
                  <a:cubicBezTo>
                    <a:pt x="98" y="0"/>
                    <a:pt x="98" y="0"/>
                    <a:pt x="98" y="0"/>
                  </a:cubicBezTo>
                  <a:cubicBezTo>
                    <a:pt x="99" y="1"/>
                    <a:pt x="99" y="1"/>
                    <a:pt x="99" y="1"/>
                  </a:cubicBezTo>
                  <a:cubicBezTo>
                    <a:pt x="102" y="10"/>
                    <a:pt x="110" y="25"/>
                    <a:pt x="128" y="46"/>
                  </a:cubicBezTo>
                  <a:cubicBezTo>
                    <a:pt x="129" y="47"/>
                    <a:pt x="129" y="47"/>
                    <a:pt x="129" y="47"/>
                  </a:cubicBezTo>
                  <a:cubicBezTo>
                    <a:pt x="130" y="49"/>
                    <a:pt x="130" y="49"/>
                    <a:pt x="130" y="49"/>
                  </a:cubicBezTo>
                  <a:cubicBezTo>
                    <a:pt x="113" y="80"/>
                    <a:pt x="113" y="80"/>
                    <a:pt x="113" y="80"/>
                  </a:cubicBezTo>
                  <a:cubicBezTo>
                    <a:pt x="107" y="91"/>
                    <a:pt x="101" y="96"/>
                    <a:pt x="94" y="94"/>
                  </a:cubicBezTo>
                  <a:cubicBezTo>
                    <a:pt x="90" y="92"/>
                    <a:pt x="82" y="83"/>
                    <a:pt x="68" y="65"/>
                  </a:cubicBezTo>
                  <a:cubicBezTo>
                    <a:pt x="50" y="60"/>
                    <a:pt x="50" y="60"/>
                    <a:pt x="50" y="60"/>
                  </a:cubicBezTo>
                  <a:cubicBezTo>
                    <a:pt x="50" y="65"/>
                    <a:pt x="53" y="75"/>
                    <a:pt x="60" y="92"/>
                  </a:cubicBezTo>
                  <a:cubicBezTo>
                    <a:pt x="60" y="93"/>
                    <a:pt x="60" y="93"/>
                    <a:pt x="60" y="93"/>
                  </a:cubicBezTo>
                  <a:cubicBezTo>
                    <a:pt x="60" y="94"/>
                    <a:pt x="60" y="94"/>
                    <a:pt x="60" y="94"/>
                  </a:cubicBezTo>
                  <a:cubicBezTo>
                    <a:pt x="60" y="95"/>
                    <a:pt x="60" y="95"/>
                    <a:pt x="60" y="95"/>
                  </a:cubicBezTo>
                  <a:cubicBezTo>
                    <a:pt x="60" y="96"/>
                    <a:pt x="60" y="96"/>
                    <a:pt x="60" y="96"/>
                  </a:cubicBezTo>
                  <a:cubicBezTo>
                    <a:pt x="57" y="108"/>
                    <a:pt x="57" y="108"/>
                    <a:pt x="57" y="108"/>
                  </a:cubicBezTo>
                  <a:cubicBezTo>
                    <a:pt x="38" y="116"/>
                    <a:pt x="38" y="116"/>
                    <a:pt x="38" y="116"/>
                  </a:cubicBezTo>
                  <a:cubicBezTo>
                    <a:pt x="38" y="116"/>
                    <a:pt x="38" y="116"/>
                    <a:pt x="38" y="116"/>
                  </a:cubicBezTo>
                  <a:cubicBezTo>
                    <a:pt x="32" y="119"/>
                    <a:pt x="32" y="119"/>
                    <a:pt x="32" y="119"/>
                  </a:cubicBezTo>
                  <a:cubicBezTo>
                    <a:pt x="29" y="122"/>
                    <a:pt x="29" y="127"/>
                    <a:pt x="30" y="133"/>
                  </a:cubicBezTo>
                  <a:cubicBezTo>
                    <a:pt x="32" y="149"/>
                    <a:pt x="31" y="159"/>
                    <a:pt x="28" y="163"/>
                  </a:cubicBezTo>
                  <a:cubicBezTo>
                    <a:pt x="26" y="165"/>
                    <a:pt x="25" y="165"/>
                    <a:pt x="22" y="165"/>
                  </a:cubicBezTo>
                  <a:cubicBezTo>
                    <a:pt x="21" y="165"/>
                    <a:pt x="21" y="165"/>
                    <a:pt x="21" y="165"/>
                  </a:cubicBezTo>
                  <a:cubicBezTo>
                    <a:pt x="21" y="165"/>
                    <a:pt x="21" y="165"/>
                    <a:pt x="21" y="165"/>
                  </a:cubicBezTo>
                  <a:cubicBezTo>
                    <a:pt x="0" y="161"/>
                    <a:pt x="0" y="161"/>
                    <a:pt x="0" y="161"/>
                  </a:cubicBezTo>
                  <a:cubicBezTo>
                    <a:pt x="1" y="165"/>
                    <a:pt x="4" y="169"/>
                    <a:pt x="10" y="172"/>
                  </a:cubicBezTo>
                  <a:cubicBezTo>
                    <a:pt x="20" y="182"/>
                    <a:pt x="29" y="196"/>
                    <a:pt x="37" y="211"/>
                  </a:cubicBezTo>
                  <a:cubicBezTo>
                    <a:pt x="38" y="215"/>
                    <a:pt x="38" y="215"/>
                    <a:pt x="38" y="215"/>
                  </a:cubicBezTo>
                  <a:cubicBezTo>
                    <a:pt x="38" y="215"/>
                    <a:pt x="38" y="215"/>
                    <a:pt x="38" y="215"/>
                  </a:cubicBezTo>
                  <a:cubicBezTo>
                    <a:pt x="48" y="213"/>
                    <a:pt x="48" y="213"/>
                    <a:pt x="48" y="213"/>
                  </a:cubicBezTo>
                  <a:cubicBezTo>
                    <a:pt x="59" y="210"/>
                    <a:pt x="70" y="213"/>
                    <a:pt x="80" y="220"/>
                  </a:cubicBezTo>
                  <a:cubicBezTo>
                    <a:pt x="92" y="234"/>
                    <a:pt x="92" y="234"/>
                    <a:pt x="92" y="234"/>
                  </a:cubicBezTo>
                  <a:cubicBezTo>
                    <a:pt x="93" y="235"/>
                    <a:pt x="93" y="235"/>
                    <a:pt x="93" y="235"/>
                  </a:cubicBezTo>
                  <a:cubicBezTo>
                    <a:pt x="93" y="236"/>
                    <a:pt x="93" y="236"/>
                    <a:pt x="93" y="236"/>
                  </a:cubicBezTo>
                  <a:cubicBezTo>
                    <a:pt x="92" y="236"/>
                    <a:pt x="92" y="236"/>
                    <a:pt x="92" y="236"/>
                  </a:cubicBezTo>
                  <a:cubicBezTo>
                    <a:pt x="91" y="263"/>
                    <a:pt x="91" y="263"/>
                    <a:pt x="91" y="263"/>
                  </a:cubicBezTo>
                  <a:cubicBezTo>
                    <a:pt x="94" y="267"/>
                    <a:pt x="96" y="273"/>
                    <a:pt x="94" y="277"/>
                  </a:cubicBezTo>
                  <a:cubicBezTo>
                    <a:pt x="92" y="282"/>
                    <a:pt x="88" y="285"/>
                    <a:pt x="80" y="286"/>
                  </a:cubicBezTo>
                  <a:cubicBezTo>
                    <a:pt x="72" y="286"/>
                    <a:pt x="68" y="292"/>
                    <a:pt x="66" y="302"/>
                  </a:cubicBezTo>
                  <a:cubicBezTo>
                    <a:pt x="66" y="302"/>
                    <a:pt x="66" y="302"/>
                    <a:pt x="66" y="302"/>
                  </a:cubicBezTo>
                  <a:cubicBezTo>
                    <a:pt x="66" y="302"/>
                    <a:pt x="66" y="302"/>
                    <a:pt x="66" y="302"/>
                  </a:cubicBezTo>
                  <a:cubicBezTo>
                    <a:pt x="66" y="303"/>
                    <a:pt x="66" y="303"/>
                    <a:pt x="66" y="303"/>
                  </a:cubicBezTo>
                  <a:cubicBezTo>
                    <a:pt x="57" y="321"/>
                    <a:pt x="57" y="321"/>
                    <a:pt x="57" y="321"/>
                  </a:cubicBezTo>
                  <a:cubicBezTo>
                    <a:pt x="70" y="334"/>
                    <a:pt x="70" y="334"/>
                    <a:pt x="70" y="334"/>
                  </a:cubicBezTo>
                  <a:cubicBezTo>
                    <a:pt x="97" y="339"/>
                    <a:pt x="97" y="339"/>
                    <a:pt x="97" y="339"/>
                  </a:cubicBezTo>
                  <a:cubicBezTo>
                    <a:pt x="99" y="339"/>
                    <a:pt x="99" y="339"/>
                    <a:pt x="99" y="339"/>
                  </a:cubicBezTo>
                  <a:cubicBezTo>
                    <a:pt x="99" y="339"/>
                    <a:pt x="99" y="339"/>
                    <a:pt x="99" y="339"/>
                  </a:cubicBezTo>
                  <a:cubicBezTo>
                    <a:pt x="113" y="354"/>
                    <a:pt x="113" y="354"/>
                    <a:pt x="113" y="354"/>
                  </a:cubicBezTo>
                  <a:cubicBezTo>
                    <a:pt x="96" y="379"/>
                    <a:pt x="96" y="379"/>
                    <a:pt x="96" y="379"/>
                  </a:cubicBezTo>
                  <a:cubicBezTo>
                    <a:pt x="135" y="464"/>
                    <a:pt x="135" y="464"/>
                    <a:pt x="135" y="464"/>
                  </a:cubicBezTo>
                  <a:cubicBezTo>
                    <a:pt x="136" y="466"/>
                    <a:pt x="136" y="466"/>
                    <a:pt x="136" y="466"/>
                  </a:cubicBezTo>
                  <a:cubicBezTo>
                    <a:pt x="130" y="473"/>
                    <a:pt x="130" y="473"/>
                    <a:pt x="130" y="473"/>
                  </a:cubicBezTo>
                  <a:cubicBezTo>
                    <a:pt x="132" y="480"/>
                    <a:pt x="132" y="480"/>
                    <a:pt x="132" y="480"/>
                  </a:cubicBezTo>
                  <a:cubicBezTo>
                    <a:pt x="133" y="480"/>
                    <a:pt x="133" y="480"/>
                    <a:pt x="133" y="480"/>
                  </a:cubicBezTo>
                  <a:cubicBezTo>
                    <a:pt x="205" y="434"/>
                    <a:pt x="205" y="434"/>
                    <a:pt x="205" y="434"/>
                  </a:cubicBezTo>
                  <a:cubicBezTo>
                    <a:pt x="193" y="455"/>
                    <a:pt x="193" y="455"/>
                    <a:pt x="193" y="455"/>
                  </a:cubicBezTo>
                  <a:cubicBezTo>
                    <a:pt x="184" y="471"/>
                    <a:pt x="179" y="485"/>
                    <a:pt x="176" y="494"/>
                  </a:cubicBezTo>
                  <a:cubicBezTo>
                    <a:pt x="189" y="489"/>
                    <a:pt x="200" y="480"/>
                    <a:pt x="206" y="463"/>
                  </a:cubicBezTo>
                  <a:cubicBezTo>
                    <a:pt x="207" y="461"/>
                    <a:pt x="207" y="461"/>
                    <a:pt x="207" y="461"/>
                  </a:cubicBezTo>
                  <a:cubicBezTo>
                    <a:pt x="208" y="461"/>
                    <a:pt x="208" y="461"/>
                    <a:pt x="208" y="461"/>
                  </a:cubicBezTo>
                  <a:cubicBezTo>
                    <a:pt x="228" y="450"/>
                    <a:pt x="228" y="450"/>
                    <a:pt x="228" y="450"/>
                  </a:cubicBezTo>
                  <a:cubicBezTo>
                    <a:pt x="229" y="448"/>
                    <a:pt x="229" y="448"/>
                    <a:pt x="229" y="448"/>
                  </a:cubicBezTo>
                  <a:cubicBezTo>
                    <a:pt x="258" y="473"/>
                    <a:pt x="258" y="473"/>
                    <a:pt x="258" y="473"/>
                  </a:cubicBezTo>
                  <a:cubicBezTo>
                    <a:pt x="289" y="474"/>
                    <a:pt x="289" y="474"/>
                    <a:pt x="289" y="474"/>
                  </a:cubicBezTo>
                  <a:cubicBezTo>
                    <a:pt x="290" y="475"/>
                    <a:pt x="290" y="475"/>
                    <a:pt x="290" y="475"/>
                  </a:cubicBezTo>
                  <a:cubicBezTo>
                    <a:pt x="305" y="485"/>
                    <a:pt x="305" y="485"/>
                    <a:pt x="305" y="485"/>
                  </a:cubicBezTo>
                  <a:cubicBezTo>
                    <a:pt x="344" y="451"/>
                    <a:pt x="344" y="451"/>
                    <a:pt x="344" y="451"/>
                  </a:cubicBezTo>
                  <a:cubicBezTo>
                    <a:pt x="347" y="448"/>
                    <a:pt x="351" y="442"/>
                    <a:pt x="355" y="431"/>
                  </a:cubicBezTo>
                  <a:cubicBezTo>
                    <a:pt x="359" y="423"/>
                    <a:pt x="359" y="423"/>
                    <a:pt x="359" y="423"/>
                  </a:cubicBezTo>
                  <a:cubicBezTo>
                    <a:pt x="360" y="418"/>
                    <a:pt x="355" y="408"/>
                    <a:pt x="344" y="390"/>
                  </a:cubicBezTo>
                  <a:cubicBezTo>
                    <a:pt x="335" y="376"/>
                    <a:pt x="335" y="376"/>
                    <a:pt x="335" y="376"/>
                  </a:cubicBezTo>
                  <a:cubicBezTo>
                    <a:pt x="381" y="392"/>
                    <a:pt x="381" y="392"/>
                    <a:pt x="381" y="392"/>
                  </a:cubicBezTo>
                  <a:cubicBezTo>
                    <a:pt x="395" y="385"/>
                    <a:pt x="395" y="385"/>
                    <a:pt x="395" y="385"/>
                  </a:cubicBezTo>
                  <a:cubicBezTo>
                    <a:pt x="381" y="355"/>
                    <a:pt x="381" y="355"/>
                    <a:pt x="381" y="355"/>
                  </a:cubicBezTo>
                  <a:cubicBezTo>
                    <a:pt x="380" y="354"/>
                    <a:pt x="380" y="354"/>
                    <a:pt x="380" y="354"/>
                  </a:cubicBezTo>
                  <a:cubicBezTo>
                    <a:pt x="403" y="323"/>
                    <a:pt x="403" y="323"/>
                    <a:pt x="403" y="323"/>
                  </a:cubicBezTo>
                  <a:cubicBezTo>
                    <a:pt x="394" y="309"/>
                    <a:pt x="394" y="309"/>
                    <a:pt x="394" y="309"/>
                  </a:cubicBezTo>
                  <a:cubicBezTo>
                    <a:pt x="384" y="298"/>
                    <a:pt x="378" y="293"/>
                    <a:pt x="374" y="293"/>
                  </a:cubicBezTo>
                  <a:cubicBezTo>
                    <a:pt x="372" y="294"/>
                    <a:pt x="372" y="294"/>
                    <a:pt x="372" y="294"/>
                  </a:cubicBezTo>
                  <a:cubicBezTo>
                    <a:pt x="360" y="305"/>
                    <a:pt x="360" y="305"/>
                    <a:pt x="360" y="305"/>
                  </a:cubicBezTo>
                  <a:cubicBezTo>
                    <a:pt x="358" y="304"/>
                    <a:pt x="358" y="304"/>
                    <a:pt x="358" y="304"/>
                  </a:cubicBezTo>
                  <a:cubicBezTo>
                    <a:pt x="356" y="304"/>
                    <a:pt x="356" y="304"/>
                    <a:pt x="356" y="304"/>
                  </a:cubicBezTo>
                  <a:cubicBezTo>
                    <a:pt x="337" y="298"/>
                    <a:pt x="337" y="298"/>
                    <a:pt x="337" y="298"/>
                  </a:cubicBezTo>
                  <a:cubicBezTo>
                    <a:pt x="332" y="281"/>
                    <a:pt x="332" y="281"/>
                    <a:pt x="332" y="281"/>
                  </a:cubicBezTo>
                  <a:cubicBezTo>
                    <a:pt x="324" y="280"/>
                    <a:pt x="317" y="276"/>
                    <a:pt x="311" y="268"/>
                  </a:cubicBezTo>
                  <a:cubicBezTo>
                    <a:pt x="299" y="261"/>
                    <a:pt x="299" y="261"/>
                    <a:pt x="299" y="261"/>
                  </a:cubicBezTo>
                  <a:cubicBezTo>
                    <a:pt x="289" y="257"/>
                    <a:pt x="284" y="252"/>
                    <a:pt x="284" y="246"/>
                  </a:cubicBezTo>
                  <a:cubicBezTo>
                    <a:pt x="282" y="240"/>
                    <a:pt x="284" y="233"/>
                    <a:pt x="290" y="223"/>
                  </a:cubicBezTo>
                  <a:cubicBezTo>
                    <a:pt x="302" y="206"/>
                    <a:pt x="308" y="192"/>
                    <a:pt x="308" y="182"/>
                  </a:cubicBezTo>
                  <a:cubicBezTo>
                    <a:pt x="308" y="168"/>
                    <a:pt x="308" y="168"/>
                    <a:pt x="308" y="168"/>
                  </a:cubicBezTo>
                  <a:cubicBezTo>
                    <a:pt x="316" y="169"/>
                    <a:pt x="316" y="169"/>
                    <a:pt x="316" y="169"/>
                  </a:cubicBezTo>
                  <a:cubicBezTo>
                    <a:pt x="340" y="170"/>
                    <a:pt x="340" y="170"/>
                    <a:pt x="340" y="170"/>
                  </a:cubicBezTo>
                  <a:cubicBezTo>
                    <a:pt x="342" y="168"/>
                    <a:pt x="345" y="158"/>
                    <a:pt x="350" y="139"/>
                  </a:cubicBezTo>
                  <a:cubicBezTo>
                    <a:pt x="342" y="138"/>
                    <a:pt x="342" y="138"/>
                    <a:pt x="342" y="138"/>
                  </a:cubicBezTo>
                  <a:cubicBezTo>
                    <a:pt x="325" y="149"/>
                    <a:pt x="313" y="157"/>
                    <a:pt x="303" y="160"/>
                  </a:cubicBezTo>
                  <a:cubicBezTo>
                    <a:pt x="292" y="163"/>
                    <a:pt x="277" y="157"/>
                    <a:pt x="256" y="142"/>
                  </a:cubicBezTo>
                  <a:cubicBezTo>
                    <a:pt x="256" y="141"/>
                    <a:pt x="256" y="141"/>
                    <a:pt x="256" y="141"/>
                  </a:cubicBezTo>
                  <a:lnTo>
                    <a:pt x="255" y="140"/>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Freeform 25"/>
            <p:cNvSpPr>
              <a:spLocks/>
            </p:cNvSpPr>
            <p:nvPr/>
          </p:nvSpPr>
          <p:spPr bwMode="auto">
            <a:xfrm>
              <a:off x="4937855" y="3523489"/>
              <a:ext cx="133439" cy="192151"/>
            </a:xfrm>
            <a:custGeom>
              <a:avLst/>
              <a:gdLst>
                <a:gd name="T0" fmla="*/ 63 w 107"/>
                <a:gd name="T1" fmla="*/ 3 h 154"/>
                <a:gd name="T2" fmla="*/ 59 w 107"/>
                <a:gd name="T3" fmla="*/ 0 h 154"/>
                <a:gd name="T4" fmla="*/ 44 w 107"/>
                <a:gd name="T5" fmla="*/ 17 h 154"/>
                <a:gd name="T6" fmla="*/ 40 w 107"/>
                <a:gd name="T7" fmla="*/ 15 h 154"/>
                <a:gd name="T8" fmla="*/ 39 w 107"/>
                <a:gd name="T9" fmla="*/ 16 h 154"/>
                <a:gd name="T10" fmla="*/ 40 w 107"/>
                <a:gd name="T11" fmla="*/ 17 h 154"/>
                <a:gd name="T12" fmla="*/ 31 w 107"/>
                <a:gd name="T13" fmla="*/ 27 h 154"/>
                <a:gd name="T14" fmla="*/ 27 w 107"/>
                <a:gd name="T15" fmla="*/ 29 h 154"/>
                <a:gd name="T16" fmla="*/ 15 w 107"/>
                <a:gd name="T17" fmla="*/ 35 h 154"/>
                <a:gd name="T18" fmla="*/ 14 w 107"/>
                <a:gd name="T19" fmla="*/ 43 h 154"/>
                <a:gd name="T20" fmla="*/ 7 w 107"/>
                <a:gd name="T21" fmla="*/ 66 h 154"/>
                <a:gd name="T22" fmla="*/ 2 w 107"/>
                <a:gd name="T23" fmla="*/ 79 h 154"/>
                <a:gd name="T24" fmla="*/ 1 w 107"/>
                <a:gd name="T25" fmla="*/ 102 h 154"/>
                <a:gd name="T26" fmla="*/ 8 w 107"/>
                <a:gd name="T27" fmla="*/ 133 h 154"/>
                <a:gd name="T28" fmla="*/ 26 w 107"/>
                <a:gd name="T29" fmla="*/ 147 h 154"/>
                <a:gd name="T30" fmla="*/ 50 w 107"/>
                <a:gd name="T31" fmla="*/ 154 h 154"/>
                <a:gd name="T32" fmla="*/ 74 w 107"/>
                <a:gd name="T33" fmla="*/ 144 h 154"/>
                <a:gd name="T34" fmla="*/ 68 w 107"/>
                <a:gd name="T35" fmla="*/ 132 h 154"/>
                <a:gd name="T36" fmla="*/ 68 w 107"/>
                <a:gd name="T37" fmla="*/ 130 h 154"/>
                <a:gd name="T38" fmla="*/ 68 w 107"/>
                <a:gd name="T39" fmla="*/ 129 h 154"/>
                <a:gd name="T40" fmla="*/ 70 w 107"/>
                <a:gd name="T41" fmla="*/ 120 h 154"/>
                <a:gd name="T42" fmla="*/ 70 w 107"/>
                <a:gd name="T43" fmla="*/ 119 h 154"/>
                <a:gd name="T44" fmla="*/ 82 w 107"/>
                <a:gd name="T45" fmla="*/ 98 h 154"/>
                <a:gd name="T46" fmla="*/ 102 w 107"/>
                <a:gd name="T47" fmla="*/ 98 h 154"/>
                <a:gd name="T48" fmla="*/ 107 w 107"/>
                <a:gd name="T49" fmla="*/ 97 h 154"/>
                <a:gd name="T50" fmla="*/ 87 w 107"/>
                <a:gd name="T51" fmla="*/ 64 h 154"/>
                <a:gd name="T52" fmla="*/ 79 w 107"/>
                <a:gd name="T53" fmla="*/ 53 h 154"/>
                <a:gd name="T54" fmla="*/ 70 w 107"/>
                <a:gd name="T55" fmla="*/ 23 h 154"/>
                <a:gd name="T56" fmla="*/ 63 w 107"/>
                <a:gd name="T57" fmla="*/ 3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7" h="154">
                  <a:moveTo>
                    <a:pt x="63" y="3"/>
                  </a:moveTo>
                  <a:cubicBezTo>
                    <a:pt x="59" y="0"/>
                    <a:pt x="59" y="0"/>
                    <a:pt x="59" y="0"/>
                  </a:cubicBezTo>
                  <a:cubicBezTo>
                    <a:pt x="54" y="0"/>
                    <a:pt x="49" y="6"/>
                    <a:pt x="44" y="17"/>
                  </a:cubicBezTo>
                  <a:cubicBezTo>
                    <a:pt x="40" y="15"/>
                    <a:pt x="40" y="15"/>
                    <a:pt x="40" y="15"/>
                  </a:cubicBezTo>
                  <a:cubicBezTo>
                    <a:pt x="39" y="16"/>
                    <a:pt x="39" y="16"/>
                    <a:pt x="39" y="16"/>
                  </a:cubicBezTo>
                  <a:cubicBezTo>
                    <a:pt x="40" y="17"/>
                    <a:pt x="40" y="17"/>
                    <a:pt x="40" y="17"/>
                  </a:cubicBezTo>
                  <a:cubicBezTo>
                    <a:pt x="31" y="27"/>
                    <a:pt x="31" y="27"/>
                    <a:pt x="31" y="27"/>
                  </a:cubicBezTo>
                  <a:cubicBezTo>
                    <a:pt x="27" y="29"/>
                    <a:pt x="27" y="29"/>
                    <a:pt x="27" y="29"/>
                  </a:cubicBezTo>
                  <a:cubicBezTo>
                    <a:pt x="15" y="35"/>
                    <a:pt x="15" y="35"/>
                    <a:pt x="15" y="35"/>
                  </a:cubicBezTo>
                  <a:cubicBezTo>
                    <a:pt x="14" y="43"/>
                    <a:pt x="14" y="43"/>
                    <a:pt x="14" y="43"/>
                  </a:cubicBezTo>
                  <a:cubicBezTo>
                    <a:pt x="15" y="54"/>
                    <a:pt x="12" y="63"/>
                    <a:pt x="7" y="66"/>
                  </a:cubicBezTo>
                  <a:cubicBezTo>
                    <a:pt x="2" y="79"/>
                    <a:pt x="2" y="79"/>
                    <a:pt x="2" y="79"/>
                  </a:cubicBezTo>
                  <a:cubicBezTo>
                    <a:pt x="1" y="82"/>
                    <a:pt x="0" y="90"/>
                    <a:pt x="1" y="102"/>
                  </a:cubicBezTo>
                  <a:cubicBezTo>
                    <a:pt x="8" y="133"/>
                    <a:pt x="8" y="133"/>
                    <a:pt x="8" y="133"/>
                  </a:cubicBezTo>
                  <a:cubicBezTo>
                    <a:pt x="10" y="138"/>
                    <a:pt x="15" y="143"/>
                    <a:pt x="26" y="147"/>
                  </a:cubicBezTo>
                  <a:cubicBezTo>
                    <a:pt x="50" y="154"/>
                    <a:pt x="50" y="154"/>
                    <a:pt x="50" y="154"/>
                  </a:cubicBezTo>
                  <a:cubicBezTo>
                    <a:pt x="56" y="154"/>
                    <a:pt x="65" y="150"/>
                    <a:pt x="74" y="144"/>
                  </a:cubicBezTo>
                  <a:cubicBezTo>
                    <a:pt x="68" y="132"/>
                    <a:pt x="68" y="132"/>
                    <a:pt x="68" y="132"/>
                  </a:cubicBezTo>
                  <a:cubicBezTo>
                    <a:pt x="68" y="130"/>
                    <a:pt x="68" y="130"/>
                    <a:pt x="68" y="130"/>
                  </a:cubicBezTo>
                  <a:cubicBezTo>
                    <a:pt x="68" y="129"/>
                    <a:pt x="68" y="129"/>
                    <a:pt x="68" y="129"/>
                  </a:cubicBezTo>
                  <a:cubicBezTo>
                    <a:pt x="70" y="120"/>
                    <a:pt x="70" y="120"/>
                    <a:pt x="70" y="120"/>
                  </a:cubicBezTo>
                  <a:cubicBezTo>
                    <a:pt x="70" y="119"/>
                    <a:pt x="70" y="119"/>
                    <a:pt x="70" y="119"/>
                  </a:cubicBezTo>
                  <a:cubicBezTo>
                    <a:pt x="82" y="98"/>
                    <a:pt x="82" y="98"/>
                    <a:pt x="82" y="98"/>
                  </a:cubicBezTo>
                  <a:cubicBezTo>
                    <a:pt x="102" y="98"/>
                    <a:pt x="102" y="98"/>
                    <a:pt x="102" y="98"/>
                  </a:cubicBezTo>
                  <a:cubicBezTo>
                    <a:pt x="107" y="97"/>
                    <a:pt x="107" y="97"/>
                    <a:pt x="107" y="97"/>
                  </a:cubicBezTo>
                  <a:cubicBezTo>
                    <a:pt x="105" y="90"/>
                    <a:pt x="98" y="79"/>
                    <a:pt x="87" y="64"/>
                  </a:cubicBezTo>
                  <a:cubicBezTo>
                    <a:pt x="79" y="53"/>
                    <a:pt x="79" y="53"/>
                    <a:pt x="79" y="53"/>
                  </a:cubicBezTo>
                  <a:cubicBezTo>
                    <a:pt x="75" y="45"/>
                    <a:pt x="71" y="35"/>
                    <a:pt x="70" y="23"/>
                  </a:cubicBezTo>
                  <a:cubicBezTo>
                    <a:pt x="68" y="13"/>
                    <a:pt x="65" y="7"/>
                    <a:pt x="63" y="3"/>
                  </a:cubicBez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Freeform 26"/>
            <p:cNvSpPr>
              <a:spLocks/>
            </p:cNvSpPr>
            <p:nvPr/>
          </p:nvSpPr>
          <p:spPr bwMode="auto">
            <a:xfrm>
              <a:off x="4808419" y="3438088"/>
              <a:ext cx="176139" cy="189483"/>
            </a:xfrm>
            <a:custGeom>
              <a:avLst/>
              <a:gdLst>
                <a:gd name="T0" fmla="*/ 71 w 141"/>
                <a:gd name="T1" fmla="*/ 31 h 152"/>
                <a:gd name="T2" fmla="*/ 68 w 141"/>
                <a:gd name="T3" fmla="*/ 35 h 152"/>
                <a:gd name="T4" fmla="*/ 65 w 141"/>
                <a:gd name="T5" fmla="*/ 34 h 152"/>
                <a:gd name="T6" fmla="*/ 52 w 141"/>
                <a:gd name="T7" fmla="*/ 31 h 152"/>
                <a:gd name="T8" fmla="*/ 50 w 141"/>
                <a:gd name="T9" fmla="*/ 38 h 152"/>
                <a:gd name="T10" fmla="*/ 50 w 141"/>
                <a:gd name="T11" fmla="*/ 41 h 152"/>
                <a:gd name="T12" fmla="*/ 47 w 141"/>
                <a:gd name="T13" fmla="*/ 41 h 152"/>
                <a:gd name="T14" fmla="*/ 25 w 141"/>
                <a:gd name="T15" fmla="*/ 49 h 152"/>
                <a:gd name="T16" fmla="*/ 24 w 141"/>
                <a:gd name="T17" fmla="*/ 53 h 152"/>
                <a:gd name="T18" fmla="*/ 31 w 141"/>
                <a:gd name="T19" fmla="*/ 75 h 152"/>
                <a:gd name="T20" fmla="*/ 34 w 141"/>
                <a:gd name="T21" fmla="*/ 77 h 152"/>
                <a:gd name="T22" fmla="*/ 31 w 141"/>
                <a:gd name="T23" fmla="*/ 80 h 152"/>
                <a:gd name="T24" fmla="*/ 5 w 141"/>
                <a:gd name="T25" fmla="*/ 109 h 152"/>
                <a:gd name="T26" fmla="*/ 0 w 141"/>
                <a:gd name="T27" fmla="*/ 118 h 152"/>
                <a:gd name="T28" fmla="*/ 7 w 141"/>
                <a:gd name="T29" fmla="*/ 128 h 152"/>
                <a:gd name="T30" fmla="*/ 19 w 141"/>
                <a:gd name="T31" fmla="*/ 132 h 152"/>
                <a:gd name="T32" fmla="*/ 28 w 141"/>
                <a:gd name="T33" fmla="*/ 133 h 152"/>
                <a:gd name="T34" fmla="*/ 53 w 141"/>
                <a:gd name="T35" fmla="*/ 139 h 152"/>
                <a:gd name="T36" fmla="*/ 63 w 141"/>
                <a:gd name="T37" fmla="*/ 147 h 152"/>
                <a:gd name="T38" fmla="*/ 82 w 141"/>
                <a:gd name="T39" fmla="*/ 152 h 152"/>
                <a:gd name="T40" fmla="*/ 96 w 141"/>
                <a:gd name="T41" fmla="*/ 140 h 152"/>
                <a:gd name="T42" fmla="*/ 104 w 141"/>
                <a:gd name="T43" fmla="*/ 131 h 152"/>
                <a:gd name="T44" fmla="*/ 111 w 141"/>
                <a:gd name="T45" fmla="*/ 111 h 152"/>
                <a:gd name="T46" fmla="*/ 105 w 141"/>
                <a:gd name="T47" fmla="*/ 87 h 152"/>
                <a:gd name="T48" fmla="*/ 114 w 141"/>
                <a:gd name="T49" fmla="*/ 90 h 152"/>
                <a:gd name="T50" fmla="*/ 128 w 141"/>
                <a:gd name="T51" fmla="*/ 91 h 152"/>
                <a:gd name="T52" fmla="*/ 134 w 141"/>
                <a:gd name="T53" fmla="*/ 86 h 152"/>
                <a:gd name="T54" fmla="*/ 136 w 141"/>
                <a:gd name="T55" fmla="*/ 81 h 152"/>
                <a:gd name="T56" fmla="*/ 125 w 141"/>
                <a:gd name="T57" fmla="*/ 50 h 152"/>
                <a:gd name="T58" fmla="*/ 129 w 141"/>
                <a:gd name="T59" fmla="*/ 40 h 152"/>
                <a:gd name="T60" fmla="*/ 140 w 141"/>
                <a:gd name="T61" fmla="*/ 30 h 152"/>
                <a:gd name="T62" fmla="*/ 141 w 141"/>
                <a:gd name="T63" fmla="*/ 30 h 152"/>
                <a:gd name="T64" fmla="*/ 139 w 141"/>
                <a:gd name="T65" fmla="*/ 23 h 152"/>
                <a:gd name="T66" fmla="*/ 114 w 141"/>
                <a:gd name="T67" fmla="*/ 24 h 152"/>
                <a:gd name="T68" fmla="*/ 114 w 141"/>
                <a:gd name="T69" fmla="*/ 23 h 152"/>
                <a:gd name="T70" fmla="*/ 91 w 141"/>
                <a:gd name="T71" fmla="*/ 7 h 152"/>
                <a:gd name="T72" fmla="*/ 63 w 141"/>
                <a:gd name="T73" fmla="*/ 2 h 152"/>
                <a:gd name="T74" fmla="*/ 60 w 141"/>
                <a:gd name="T75" fmla="*/ 4 h 152"/>
                <a:gd name="T76" fmla="*/ 66 w 141"/>
                <a:gd name="T77" fmla="*/ 15 h 152"/>
                <a:gd name="T78" fmla="*/ 71 w 141"/>
                <a:gd name="T79" fmla="*/ 3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1" h="152">
                  <a:moveTo>
                    <a:pt x="71" y="31"/>
                  </a:moveTo>
                  <a:cubicBezTo>
                    <a:pt x="68" y="35"/>
                    <a:pt x="68" y="35"/>
                    <a:pt x="68" y="35"/>
                  </a:cubicBezTo>
                  <a:cubicBezTo>
                    <a:pt x="65" y="34"/>
                    <a:pt x="65" y="34"/>
                    <a:pt x="65" y="34"/>
                  </a:cubicBezTo>
                  <a:cubicBezTo>
                    <a:pt x="52" y="31"/>
                    <a:pt x="52" y="31"/>
                    <a:pt x="52" y="31"/>
                  </a:cubicBezTo>
                  <a:cubicBezTo>
                    <a:pt x="50" y="38"/>
                    <a:pt x="50" y="38"/>
                    <a:pt x="50" y="38"/>
                  </a:cubicBezTo>
                  <a:cubicBezTo>
                    <a:pt x="50" y="41"/>
                    <a:pt x="50" y="41"/>
                    <a:pt x="50" y="41"/>
                  </a:cubicBezTo>
                  <a:cubicBezTo>
                    <a:pt x="47" y="41"/>
                    <a:pt x="47" y="41"/>
                    <a:pt x="47" y="41"/>
                  </a:cubicBezTo>
                  <a:cubicBezTo>
                    <a:pt x="25" y="49"/>
                    <a:pt x="25" y="49"/>
                    <a:pt x="25" y="49"/>
                  </a:cubicBezTo>
                  <a:cubicBezTo>
                    <a:pt x="24" y="53"/>
                    <a:pt x="24" y="53"/>
                    <a:pt x="24" y="53"/>
                  </a:cubicBezTo>
                  <a:cubicBezTo>
                    <a:pt x="21" y="60"/>
                    <a:pt x="24" y="66"/>
                    <a:pt x="31" y="75"/>
                  </a:cubicBezTo>
                  <a:cubicBezTo>
                    <a:pt x="34" y="77"/>
                    <a:pt x="34" y="77"/>
                    <a:pt x="34" y="77"/>
                  </a:cubicBezTo>
                  <a:cubicBezTo>
                    <a:pt x="31" y="80"/>
                    <a:pt x="31" y="80"/>
                    <a:pt x="31" y="80"/>
                  </a:cubicBezTo>
                  <a:cubicBezTo>
                    <a:pt x="25" y="91"/>
                    <a:pt x="16" y="101"/>
                    <a:pt x="5" y="109"/>
                  </a:cubicBezTo>
                  <a:cubicBezTo>
                    <a:pt x="1" y="112"/>
                    <a:pt x="0" y="115"/>
                    <a:pt x="0" y="118"/>
                  </a:cubicBezTo>
                  <a:cubicBezTo>
                    <a:pt x="7" y="128"/>
                    <a:pt x="7" y="128"/>
                    <a:pt x="7" y="128"/>
                  </a:cubicBezTo>
                  <a:cubicBezTo>
                    <a:pt x="19" y="132"/>
                    <a:pt x="19" y="132"/>
                    <a:pt x="19" y="132"/>
                  </a:cubicBezTo>
                  <a:cubicBezTo>
                    <a:pt x="28" y="133"/>
                    <a:pt x="28" y="133"/>
                    <a:pt x="28" y="133"/>
                  </a:cubicBezTo>
                  <a:cubicBezTo>
                    <a:pt x="41" y="133"/>
                    <a:pt x="49" y="134"/>
                    <a:pt x="53" y="139"/>
                  </a:cubicBezTo>
                  <a:cubicBezTo>
                    <a:pt x="63" y="147"/>
                    <a:pt x="63" y="147"/>
                    <a:pt x="63" y="147"/>
                  </a:cubicBezTo>
                  <a:cubicBezTo>
                    <a:pt x="71" y="150"/>
                    <a:pt x="77" y="152"/>
                    <a:pt x="82" y="152"/>
                  </a:cubicBezTo>
                  <a:cubicBezTo>
                    <a:pt x="86" y="152"/>
                    <a:pt x="92" y="149"/>
                    <a:pt x="96" y="140"/>
                  </a:cubicBezTo>
                  <a:cubicBezTo>
                    <a:pt x="104" y="131"/>
                    <a:pt x="104" y="131"/>
                    <a:pt x="104" y="131"/>
                  </a:cubicBezTo>
                  <a:cubicBezTo>
                    <a:pt x="111" y="111"/>
                    <a:pt x="111" y="111"/>
                    <a:pt x="111" y="111"/>
                  </a:cubicBezTo>
                  <a:cubicBezTo>
                    <a:pt x="105" y="87"/>
                    <a:pt x="105" y="87"/>
                    <a:pt x="105" y="87"/>
                  </a:cubicBezTo>
                  <a:cubicBezTo>
                    <a:pt x="114" y="90"/>
                    <a:pt x="114" y="90"/>
                    <a:pt x="114" y="90"/>
                  </a:cubicBezTo>
                  <a:cubicBezTo>
                    <a:pt x="128" y="91"/>
                    <a:pt x="128" y="91"/>
                    <a:pt x="128" y="91"/>
                  </a:cubicBezTo>
                  <a:cubicBezTo>
                    <a:pt x="134" y="86"/>
                    <a:pt x="134" y="86"/>
                    <a:pt x="134" y="86"/>
                  </a:cubicBezTo>
                  <a:cubicBezTo>
                    <a:pt x="136" y="81"/>
                    <a:pt x="136" y="81"/>
                    <a:pt x="136" y="81"/>
                  </a:cubicBezTo>
                  <a:cubicBezTo>
                    <a:pt x="125" y="50"/>
                    <a:pt x="125" y="50"/>
                    <a:pt x="125" y="50"/>
                  </a:cubicBezTo>
                  <a:cubicBezTo>
                    <a:pt x="129" y="40"/>
                    <a:pt x="129" y="40"/>
                    <a:pt x="129" y="40"/>
                  </a:cubicBezTo>
                  <a:cubicBezTo>
                    <a:pt x="132" y="34"/>
                    <a:pt x="136" y="31"/>
                    <a:pt x="140" y="30"/>
                  </a:cubicBezTo>
                  <a:cubicBezTo>
                    <a:pt x="141" y="30"/>
                    <a:pt x="141" y="30"/>
                    <a:pt x="141" y="30"/>
                  </a:cubicBezTo>
                  <a:cubicBezTo>
                    <a:pt x="139" y="23"/>
                    <a:pt x="139" y="23"/>
                    <a:pt x="139" y="23"/>
                  </a:cubicBezTo>
                  <a:cubicBezTo>
                    <a:pt x="114" y="24"/>
                    <a:pt x="114" y="24"/>
                    <a:pt x="114" y="24"/>
                  </a:cubicBezTo>
                  <a:cubicBezTo>
                    <a:pt x="114" y="23"/>
                    <a:pt x="114" y="23"/>
                    <a:pt x="114" y="23"/>
                  </a:cubicBezTo>
                  <a:cubicBezTo>
                    <a:pt x="91" y="7"/>
                    <a:pt x="91" y="7"/>
                    <a:pt x="91" y="7"/>
                  </a:cubicBezTo>
                  <a:cubicBezTo>
                    <a:pt x="81" y="1"/>
                    <a:pt x="72" y="0"/>
                    <a:pt x="63" y="2"/>
                  </a:cubicBezTo>
                  <a:cubicBezTo>
                    <a:pt x="60" y="4"/>
                    <a:pt x="60" y="4"/>
                    <a:pt x="60" y="4"/>
                  </a:cubicBezTo>
                  <a:cubicBezTo>
                    <a:pt x="58" y="8"/>
                    <a:pt x="60" y="13"/>
                    <a:pt x="66" y="15"/>
                  </a:cubicBezTo>
                  <a:cubicBezTo>
                    <a:pt x="72" y="19"/>
                    <a:pt x="74" y="24"/>
                    <a:pt x="71" y="31"/>
                  </a:cubicBez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Freeform 27"/>
            <p:cNvSpPr>
              <a:spLocks/>
            </p:cNvSpPr>
            <p:nvPr/>
          </p:nvSpPr>
          <p:spPr bwMode="auto">
            <a:xfrm>
              <a:off x="5104654" y="3065795"/>
              <a:ext cx="617821" cy="588464"/>
            </a:xfrm>
            <a:custGeom>
              <a:avLst/>
              <a:gdLst>
                <a:gd name="T0" fmla="*/ 213 w 496"/>
                <a:gd name="T1" fmla="*/ 99 h 473"/>
                <a:gd name="T2" fmla="*/ 187 w 496"/>
                <a:gd name="T3" fmla="*/ 106 h 473"/>
                <a:gd name="T4" fmla="*/ 155 w 496"/>
                <a:gd name="T5" fmla="*/ 122 h 473"/>
                <a:gd name="T6" fmla="*/ 122 w 496"/>
                <a:gd name="T7" fmla="*/ 150 h 473"/>
                <a:gd name="T8" fmla="*/ 120 w 496"/>
                <a:gd name="T9" fmla="*/ 153 h 473"/>
                <a:gd name="T10" fmla="*/ 92 w 496"/>
                <a:gd name="T11" fmla="*/ 185 h 473"/>
                <a:gd name="T12" fmla="*/ 56 w 496"/>
                <a:gd name="T13" fmla="*/ 184 h 473"/>
                <a:gd name="T14" fmla="*/ 41 w 496"/>
                <a:gd name="T15" fmla="*/ 168 h 473"/>
                <a:gd name="T16" fmla="*/ 46 w 496"/>
                <a:gd name="T17" fmla="*/ 229 h 473"/>
                <a:gd name="T18" fmla="*/ 8 w 496"/>
                <a:gd name="T19" fmla="*/ 290 h 473"/>
                <a:gd name="T20" fmla="*/ 0 w 496"/>
                <a:gd name="T21" fmla="*/ 300 h 473"/>
                <a:gd name="T22" fmla="*/ 44 w 496"/>
                <a:gd name="T23" fmla="*/ 316 h 473"/>
                <a:gd name="T24" fmla="*/ 46 w 496"/>
                <a:gd name="T25" fmla="*/ 317 h 473"/>
                <a:gd name="T26" fmla="*/ 61 w 496"/>
                <a:gd name="T27" fmla="*/ 327 h 473"/>
                <a:gd name="T28" fmla="*/ 64 w 496"/>
                <a:gd name="T29" fmla="*/ 328 h 473"/>
                <a:gd name="T30" fmla="*/ 105 w 496"/>
                <a:gd name="T31" fmla="*/ 360 h 473"/>
                <a:gd name="T32" fmla="*/ 149 w 496"/>
                <a:gd name="T33" fmla="*/ 297 h 473"/>
                <a:gd name="T34" fmla="*/ 162 w 496"/>
                <a:gd name="T35" fmla="*/ 280 h 473"/>
                <a:gd name="T36" fmla="*/ 197 w 496"/>
                <a:gd name="T37" fmla="*/ 268 h 473"/>
                <a:gd name="T38" fmla="*/ 230 w 496"/>
                <a:gd name="T39" fmla="*/ 263 h 473"/>
                <a:gd name="T40" fmla="*/ 248 w 496"/>
                <a:gd name="T41" fmla="*/ 293 h 473"/>
                <a:gd name="T42" fmla="*/ 251 w 496"/>
                <a:gd name="T43" fmla="*/ 315 h 473"/>
                <a:gd name="T44" fmla="*/ 245 w 496"/>
                <a:gd name="T45" fmla="*/ 356 h 473"/>
                <a:gd name="T46" fmla="*/ 244 w 496"/>
                <a:gd name="T47" fmla="*/ 358 h 473"/>
                <a:gd name="T48" fmla="*/ 225 w 496"/>
                <a:gd name="T49" fmla="*/ 412 h 473"/>
                <a:gd name="T50" fmla="*/ 243 w 496"/>
                <a:gd name="T51" fmla="*/ 401 h 473"/>
                <a:gd name="T52" fmla="*/ 257 w 496"/>
                <a:gd name="T53" fmla="*/ 406 h 473"/>
                <a:gd name="T54" fmla="*/ 256 w 496"/>
                <a:gd name="T55" fmla="*/ 424 h 473"/>
                <a:gd name="T56" fmla="*/ 243 w 496"/>
                <a:gd name="T57" fmla="*/ 442 h 473"/>
                <a:gd name="T58" fmla="*/ 236 w 496"/>
                <a:gd name="T59" fmla="*/ 455 h 473"/>
                <a:gd name="T60" fmla="*/ 224 w 496"/>
                <a:gd name="T61" fmla="*/ 457 h 473"/>
                <a:gd name="T62" fmla="*/ 210 w 496"/>
                <a:gd name="T63" fmla="*/ 473 h 473"/>
                <a:gd name="T64" fmla="*/ 263 w 496"/>
                <a:gd name="T65" fmla="*/ 433 h 473"/>
                <a:gd name="T66" fmla="*/ 343 w 496"/>
                <a:gd name="T67" fmla="*/ 353 h 473"/>
                <a:gd name="T68" fmla="*/ 361 w 496"/>
                <a:gd name="T69" fmla="*/ 344 h 473"/>
                <a:gd name="T70" fmla="*/ 403 w 496"/>
                <a:gd name="T71" fmla="*/ 335 h 473"/>
                <a:gd name="T72" fmla="*/ 431 w 496"/>
                <a:gd name="T73" fmla="*/ 277 h 473"/>
                <a:gd name="T74" fmla="*/ 496 w 496"/>
                <a:gd name="T75" fmla="*/ 206 h 473"/>
                <a:gd name="T76" fmla="*/ 480 w 496"/>
                <a:gd name="T77" fmla="*/ 161 h 473"/>
                <a:gd name="T78" fmla="*/ 457 w 496"/>
                <a:gd name="T79" fmla="*/ 153 h 473"/>
                <a:gd name="T80" fmla="*/ 453 w 496"/>
                <a:gd name="T81" fmla="*/ 145 h 473"/>
                <a:gd name="T82" fmla="*/ 419 w 496"/>
                <a:gd name="T83" fmla="*/ 59 h 473"/>
                <a:gd name="T84" fmla="*/ 407 w 496"/>
                <a:gd name="T85" fmla="*/ 16 h 473"/>
                <a:gd name="T86" fmla="*/ 389 w 496"/>
                <a:gd name="T87" fmla="*/ 33 h 473"/>
                <a:gd name="T88" fmla="*/ 354 w 496"/>
                <a:gd name="T89" fmla="*/ 15 h 473"/>
                <a:gd name="T90" fmla="*/ 329 w 496"/>
                <a:gd name="T91" fmla="*/ 16 h 473"/>
                <a:gd name="T92" fmla="*/ 303 w 496"/>
                <a:gd name="T93" fmla="*/ 5 h 473"/>
                <a:gd name="T94" fmla="*/ 301 w 496"/>
                <a:gd name="T95" fmla="*/ 41 h 473"/>
                <a:gd name="T96" fmla="*/ 299 w 496"/>
                <a:gd name="T97" fmla="*/ 42 h 473"/>
                <a:gd name="T98" fmla="*/ 277 w 496"/>
                <a:gd name="T99" fmla="*/ 65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6" h="473">
                  <a:moveTo>
                    <a:pt x="227" y="62"/>
                  </a:moveTo>
                  <a:cubicBezTo>
                    <a:pt x="215" y="79"/>
                    <a:pt x="215" y="79"/>
                    <a:pt x="215" y="79"/>
                  </a:cubicBezTo>
                  <a:cubicBezTo>
                    <a:pt x="212" y="82"/>
                    <a:pt x="211" y="89"/>
                    <a:pt x="213" y="99"/>
                  </a:cubicBezTo>
                  <a:cubicBezTo>
                    <a:pt x="213" y="106"/>
                    <a:pt x="213" y="106"/>
                    <a:pt x="213" y="106"/>
                  </a:cubicBezTo>
                  <a:cubicBezTo>
                    <a:pt x="188" y="106"/>
                    <a:pt x="188" y="106"/>
                    <a:pt x="188" y="106"/>
                  </a:cubicBezTo>
                  <a:cubicBezTo>
                    <a:pt x="187" y="106"/>
                    <a:pt x="187" y="106"/>
                    <a:pt x="187" y="106"/>
                  </a:cubicBezTo>
                  <a:cubicBezTo>
                    <a:pt x="187" y="106"/>
                    <a:pt x="187" y="106"/>
                    <a:pt x="187" y="106"/>
                  </a:cubicBezTo>
                  <a:cubicBezTo>
                    <a:pt x="169" y="100"/>
                    <a:pt x="169" y="100"/>
                    <a:pt x="169" y="100"/>
                  </a:cubicBezTo>
                  <a:cubicBezTo>
                    <a:pt x="155" y="122"/>
                    <a:pt x="155" y="122"/>
                    <a:pt x="155" y="122"/>
                  </a:cubicBezTo>
                  <a:cubicBezTo>
                    <a:pt x="153" y="124"/>
                    <a:pt x="153" y="124"/>
                    <a:pt x="153" y="124"/>
                  </a:cubicBezTo>
                  <a:cubicBezTo>
                    <a:pt x="136" y="134"/>
                    <a:pt x="136" y="134"/>
                    <a:pt x="136" y="134"/>
                  </a:cubicBezTo>
                  <a:cubicBezTo>
                    <a:pt x="122" y="150"/>
                    <a:pt x="122" y="150"/>
                    <a:pt x="122" y="150"/>
                  </a:cubicBezTo>
                  <a:cubicBezTo>
                    <a:pt x="122" y="150"/>
                    <a:pt x="122" y="150"/>
                    <a:pt x="122" y="150"/>
                  </a:cubicBezTo>
                  <a:cubicBezTo>
                    <a:pt x="120" y="153"/>
                    <a:pt x="120" y="153"/>
                    <a:pt x="120" y="153"/>
                  </a:cubicBezTo>
                  <a:cubicBezTo>
                    <a:pt x="120" y="153"/>
                    <a:pt x="120" y="153"/>
                    <a:pt x="120" y="153"/>
                  </a:cubicBezTo>
                  <a:cubicBezTo>
                    <a:pt x="93" y="184"/>
                    <a:pt x="93" y="184"/>
                    <a:pt x="93" y="184"/>
                  </a:cubicBezTo>
                  <a:cubicBezTo>
                    <a:pt x="93" y="185"/>
                    <a:pt x="93" y="185"/>
                    <a:pt x="93" y="185"/>
                  </a:cubicBezTo>
                  <a:cubicBezTo>
                    <a:pt x="92" y="185"/>
                    <a:pt x="92" y="185"/>
                    <a:pt x="92" y="185"/>
                  </a:cubicBezTo>
                  <a:cubicBezTo>
                    <a:pt x="72" y="195"/>
                    <a:pt x="72" y="195"/>
                    <a:pt x="72" y="195"/>
                  </a:cubicBezTo>
                  <a:cubicBezTo>
                    <a:pt x="56" y="185"/>
                    <a:pt x="56" y="185"/>
                    <a:pt x="56" y="185"/>
                  </a:cubicBezTo>
                  <a:cubicBezTo>
                    <a:pt x="56" y="184"/>
                    <a:pt x="56" y="184"/>
                    <a:pt x="56" y="184"/>
                  </a:cubicBezTo>
                  <a:cubicBezTo>
                    <a:pt x="56" y="184"/>
                    <a:pt x="56" y="184"/>
                    <a:pt x="56" y="184"/>
                  </a:cubicBezTo>
                  <a:cubicBezTo>
                    <a:pt x="56" y="184"/>
                    <a:pt x="56" y="184"/>
                    <a:pt x="56" y="184"/>
                  </a:cubicBezTo>
                  <a:cubicBezTo>
                    <a:pt x="41" y="168"/>
                    <a:pt x="41" y="168"/>
                    <a:pt x="41" y="168"/>
                  </a:cubicBezTo>
                  <a:cubicBezTo>
                    <a:pt x="32" y="163"/>
                    <a:pt x="32" y="163"/>
                    <a:pt x="32" y="163"/>
                  </a:cubicBezTo>
                  <a:cubicBezTo>
                    <a:pt x="39" y="206"/>
                    <a:pt x="39" y="206"/>
                    <a:pt x="39" y="206"/>
                  </a:cubicBezTo>
                  <a:cubicBezTo>
                    <a:pt x="46" y="229"/>
                    <a:pt x="46" y="229"/>
                    <a:pt x="46" y="229"/>
                  </a:cubicBezTo>
                  <a:cubicBezTo>
                    <a:pt x="30" y="244"/>
                    <a:pt x="30" y="244"/>
                    <a:pt x="30" y="244"/>
                  </a:cubicBezTo>
                  <a:cubicBezTo>
                    <a:pt x="8" y="277"/>
                    <a:pt x="8" y="277"/>
                    <a:pt x="8" y="277"/>
                  </a:cubicBezTo>
                  <a:cubicBezTo>
                    <a:pt x="8" y="290"/>
                    <a:pt x="8" y="290"/>
                    <a:pt x="8" y="290"/>
                  </a:cubicBezTo>
                  <a:cubicBezTo>
                    <a:pt x="7" y="291"/>
                    <a:pt x="7" y="291"/>
                    <a:pt x="7" y="291"/>
                  </a:cubicBezTo>
                  <a:cubicBezTo>
                    <a:pt x="6" y="291"/>
                    <a:pt x="6" y="291"/>
                    <a:pt x="6" y="291"/>
                  </a:cubicBezTo>
                  <a:cubicBezTo>
                    <a:pt x="0" y="300"/>
                    <a:pt x="0" y="300"/>
                    <a:pt x="0" y="300"/>
                  </a:cubicBezTo>
                  <a:cubicBezTo>
                    <a:pt x="4" y="307"/>
                    <a:pt x="4" y="307"/>
                    <a:pt x="4" y="307"/>
                  </a:cubicBezTo>
                  <a:cubicBezTo>
                    <a:pt x="13" y="307"/>
                    <a:pt x="13" y="307"/>
                    <a:pt x="13" y="307"/>
                  </a:cubicBezTo>
                  <a:cubicBezTo>
                    <a:pt x="44" y="316"/>
                    <a:pt x="44" y="316"/>
                    <a:pt x="44" y="316"/>
                  </a:cubicBezTo>
                  <a:cubicBezTo>
                    <a:pt x="45" y="316"/>
                    <a:pt x="45" y="316"/>
                    <a:pt x="45" y="316"/>
                  </a:cubicBezTo>
                  <a:cubicBezTo>
                    <a:pt x="46" y="316"/>
                    <a:pt x="46" y="316"/>
                    <a:pt x="46" y="316"/>
                  </a:cubicBezTo>
                  <a:cubicBezTo>
                    <a:pt x="46" y="317"/>
                    <a:pt x="46" y="317"/>
                    <a:pt x="46" y="317"/>
                  </a:cubicBezTo>
                  <a:cubicBezTo>
                    <a:pt x="47" y="317"/>
                    <a:pt x="47" y="317"/>
                    <a:pt x="47" y="317"/>
                  </a:cubicBezTo>
                  <a:cubicBezTo>
                    <a:pt x="53" y="323"/>
                    <a:pt x="53" y="323"/>
                    <a:pt x="53" y="323"/>
                  </a:cubicBezTo>
                  <a:cubicBezTo>
                    <a:pt x="61" y="327"/>
                    <a:pt x="61" y="327"/>
                    <a:pt x="61" y="327"/>
                  </a:cubicBezTo>
                  <a:cubicBezTo>
                    <a:pt x="61" y="327"/>
                    <a:pt x="61" y="327"/>
                    <a:pt x="61" y="327"/>
                  </a:cubicBezTo>
                  <a:cubicBezTo>
                    <a:pt x="64" y="327"/>
                    <a:pt x="64" y="327"/>
                    <a:pt x="64" y="327"/>
                  </a:cubicBezTo>
                  <a:cubicBezTo>
                    <a:pt x="64" y="328"/>
                    <a:pt x="64" y="328"/>
                    <a:pt x="64" y="328"/>
                  </a:cubicBezTo>
                  <a:cubicBezTo>
                    <a:pt x="67" y="333"/>
                    <a:pt x="69" y="337"/>
                    <a:pt x="69" y="341"/>
                  </a:cubicBezTo>
                  <a:cubicBezTo>
                    <a:pt x="72" y="351"/>
                    <a:pt x="72" y="351"/>
                    <a:pt x="72" y="351"/>
                  </a:cubicBezTo>
                  <a:cubicBezTo>
                    <a:pt x="105" y="360"/>
                    <a:pt x="105" y="360"/>
                    <a:pt x="105" y="360"/>
                  </a:cubicBezTo>
                  <a:cubicBezTo>
                    <a:pt x="114" y="358"/>
                    <a:pt x="114" y="358"/>
                    <a:pt x="114" y="358"/>
                  </a:cubicBezTo>
                  <a:cubicBezTo>
                    <a:pt x="124" y="345"/>
                    <a:pt x="124" y="345"/>
                    <a:pt x="124" y="345"/>
                  </a:cubicBezTo>
                  <a:cubicBezTo>
                    <a:pt x="149" y="297"/>
                    <a:pt x="149" y="297"/>
                    <a:pt x="149" y="297"/>
                  </a:cubicBezTo>
                  <a:cubicBezTo>
                    <a:pt x="150" y="297"/>
                    <a:pt x="150" y="297"/>
                    <a:pt x="150" y="297"/>
                  </a:cubicBezTo>
                  <a:cubicBezTo>
                    <a:pt x="150" y="296"/>
                    <a:pt x="150" y="296"/>
                    <a:pt x="150" y="296"/>
                  </a:cubicBezTo>
                  <a:cubicBezTo>
                    <a:pt x="162" y="280"/>
                    <a:pt x="162" y="280"/>
                    <a:pt x="162" y="280"/>
                  </a:cubicBezTo>
                  <a:cubicBezTo>
                    <a:pt x="163" y="279"/>
                    <a:pt x="163" y="279"/>
                    <a:pt x="163" y="279"/>
                  </a:cubicBezTo>
                  <a:cubicBezTo>
                    <a:pt x="183" y="269"/>
                    <a:pt x="183" y="269"/>
                    <a:pt x="183" y="269"/>
                  </a:cubicBezTo>
                  <a:cubicBezTo>
                    <a:pt x="197" y="268"/>
                    <a:pt x="197" y="268"/>
                    <a:pt x="197" y="268"/>
                  </a:cubicBezTo>
                  <a:cubicBezTo>
                    <a:pt x="202" y="260"/>
                    <a:pt x="206" y="256"/>
                    <a:pt x="211" y="256"/>
                  </a:cubicBezTo>
                  <a:cubicBezTo>
                    <a:pt x="215" y="256"/>
                    <a:pt x="220" y="258"/>
                    <a:pt x="228" y="262"/>
                  </a:cubicBezTo>
                  <a:cubicBezTo>
                    <a:pt x="230" y="263"/>
                    <a:pt x="230" y="263"/>
                    <a:pt x="230" y="263"/>
                  </a:cubicBezTo>
                  <a:cubicBezTo>
                    <a:pt x="230" y="264"/>
                    <a:pt x="230" y="264"/>
                    <a:pt x="230" y="264"/>
                  </a:cubicBezTo>
                  <a:cubicBezTo>
                    <a:pt x="248" y="291"/>
                    <a:pt x="248" y="291"/>
                    <a:pt x="248" y="291"/>
                  </a:cubicBezTo>
                  <a:cubicBezTo>
                    <a:pt x="248" y="293"/>
                    <a:pt x="248" y="293"/>
                    <a:pt x="248" y="293"/>
                  </a:cubicBezTo>
                  <a:cubicBezTo>
                    <a:pt x="249" y="293"/>
                    <a:pt x="249" y="293"/>
                    <a:pt x="249" y="293"/>
                  </a:cubicBezTo>
                  <a:cubicBezTo>
                    <a:pt x="249" y="295"/>
                    <a:pt x="249" y="295"/>
                    <a:pt x="249" y="295"/>
                  </a:cubicBezTo>
                  <a:cubicBezTo>
                    <a:pt x="251" y="315"/>
                    <a:pt x="251" y="315"/>
                    <a:pt x="251" y="315"/>
                  </a:cubicBezTo>
                  <a:cubicBezTo>
                    <a:pt x="250" y="337"/>
                    <a:pt x="250" y="337"/>
                    <a:pt x="250" y="337"/>
                  </a:cubicBezTo>
                  <a:cubicBezTo>
                    <a:pt x="250" y="337"/>
                    <a:pt x="250" y="337"/>
                    <a:pt x="250" y="337"/>
                  </a:cubicBezTo>
                  <a:cubicBezTo>
                    <a:pt x="245" y="356"/>
                    <a:pt x="245" y="356"/>
                    <a:pt x="245" y="356"/>
                  </a:cubicBezTo>
                  <a:cubicBezTo>
                    <a:pt x="245" y="356"/>
                    <a:pt x="245" y="356"/>
                    <a:pt x="245" y="356"/>
                  </a:cubicBezTo>
                  <a:cubicBezTo>
                    <a:pt x="245" y="358"/>
                    <a:pt x="245" y="358"/>
                    <a:pt x="245" y="358"/>
                  </a:cubicBezTo>
                  <a:cubicBezTo>
                    <a:pt x="244" y="358"/>
                    <a:pt x="244" y="358"/>
                    <a:pt x="244" y="358"/>
                  </a:cubicBezTo>
                  <a:cubicBezTo>
                    <a:pt x="230" y="375"/>
                    <a:pt x="230" y="375"/>
                    <a:pt x="230" y="375"/>
                  </a:cubicBezTo>
                  <a:cubicBezTo>
                    <a:pt x="224" y="389"/>
                    <a:pt x="224" y="389"/>
                    <a:pt x="224" y="389"/>
                  </a:cubicBezTo>
                  <a:cubicBezTo>
                    <a:pt x="225" y="412"/>
                    <a:pt x="225" y="412"/>
                    <a:pt x="225" y="412"/>
                  </a:cubicBezTo>
                  <a:cubicBezTo>
                    <a:pt x="227" y="412"/>
                    <a:pt x="227" y="412"/>
                    <a:pt x="227" y="412"/>
                  </a:cubicBezTo>
                  <a:cubicBezTo>
                    <a:pt x="235" y="409"/>
                    <a:pt x="235" y="409"/>
                    <a:pt x="235" y="409"/>
                  </a:cubicBezTo>
                  <a:cubicBezTo>
                    <a:pt x="243" y="401"/>
                    <a:pt x="243" y="401"/>
                    <a:pt x="243" y="401"/>
                  </a:cubicBezTo>
                  <a:cubicBezTo>
                    <a:pt x="245" y="399"/>
                    <a:pt x="245" y="399"/>
                    <a:pt x="245" y="399"/>
                  </a:cubicBezTo>
                  <a:cubicBezTo>
                    <a:pt x="246" y="397"/>
                    <a:pt x="246" y="397"/>
                    <a:pt x="246" y="397"/>
                  </a:cubicBezTo>
                  <a:cubicBezTo>
                    <a:pt x="257" y="406"/>
                    <a:pt x="257" y="406"/>
                    <a:pt x="257" y="406"/>
                  </a:cubicBezTo>
                  <a:cubicBezTo>
                    <a:pt x="257" y="408"/>
                    <a:pt x="257" y="408"/>
                    <a:pt x="257" y="408"/>
                  </a:cubicBezTo>
                  <a:cubicBezTo>
                    <a:pt x="257" y="424"/>
                    <a:pt x="257" y="424"/>
                    <a:pt x="257" y="424"/>
                  </a:cubicBezTo>
                  <a:cubicBezTo>
                    <a:pt x="256" y="424"/>
                    <a:pt x="256" y="424"/>
                    <a:pt x="256" y="424"/>
                  </a:cubicBezTo>
                  <a:cubicBezTo>
                    <a:pt x="246" y="429"/>
                    <a:pt x="246" y="429"/>
                    <a:pt x="246" y="429"/>
                  </a:cubicBezTo>
                  <a:cubicBezTo>
                    <a:pt x="243" y="433"/>
                    <a:pt x="243" y="433"/>
                    <a:pt x="243" y="433"/>
                  </a:cubicBezTo>
                  <a:cubicBezTo>
                    <a:pt x="243" y="442"/>
                    <a:pt x="243" y="442"/>
                    <a:pt x="243" y="442"/>
                  </a:cubicBezTo>
                  <a:cubicBezTo>
                    <a:pt x="242" y="443"/>
                    <a:pt x="242" y="443"/>
                    <a:pt x="242" y="443"/>
                  </a:cubicBezTo>
                  <a:cubicBezTo>
                    <a:pt x="242" y="443"/>
                    <a:pt x="242" y="443"/>
                    <a:pt x="242" y="443"/>
                  </a:cubicBezTo>
                  <a:cubicBezTo>
                    <a:pt x="236" y="455"/>
                    <a:pt x="236" y="455"/>
                    <a:pt x="236" y="455"/>
                  </a:cubicBezTo>
                  <a:cubicBezTo>
                    <a:pt x="235" y="455"/>
                    <a:pt x="235" y="455"/>
                    <a:pt x="235" y="455"/>
                  </a:cubicBezTo>
                  <a:cubicBezTo>
                    <a:pt x="232" y="456"/>
                    <a:pt x="232" y="456"/>
                    <a:pt x="232" y="456"/>
                  </a:cubicBezTo>
                  <a:cubicBezTo>
                    <a:pt x="224" y="457"/>
                    <a:pt x="224" y="457"/>
                    <a:pt x="224" y="457"/>
                  </a:cubicBezTo>
                  <a:cubicBezTo>
                    <a:pt x="216" y="459"/>
                    <a:pt x="216" y="459"/>
                    <a:pt x="216" y="459"/>
                  </a:cubicBezTo>
                  <a:cubicBezTo>
                    <a:pt x="209" y="471"/>
                    <a:pt x="209" y="471"/>
                    <a:pt x="209" y="471"/>
                  </a:cubicBezTo>
                  <a:cubicBezTo>
                    <a:pt x="210" y="473"/>
                    <a:pt x="210" y="473"/>
                    <a:pt x="210" y="473"/>
                  </a:cubicBezTo>
                  <a:cubicBezTo>
                    <a:pt x="245" y="469"/>
                    <a:pt x="245" y="469"/>
                    <a:pt x="245" y="469"/>
                  </a:cubicBezTo>
                  <a:cubicBezTo>
                    <a:pt x="251" y="463"/>
                    <a:pt x="251" y="463"/>
                    <a:pt x="251" y="463"/>
                  </a:cubicBezTo>
                  <a:cubicBezTo>
                    <a:pt x="263" y="433"/>
                    <a:pt x="263" y="433"/>
                    <a:pt x="263" y="433"/>
                  </a:cubicBezTo>
                  <a:cubicBezTo>
                    <a:pt x="263" y="433"/>
                    <a:pt x="263" y="433"/>
                    <a:pt x="263" y="433"/>
                  </a:cubicBezTo>
                  <a:cubicBezTo>
                    <a:pt x="341" y="353"/>
                    <a:pt x="341" y="353"/>
                    <a:pt x="341" y="353"/>
                  </a:cubicBezTo>
                  <a:cubicBezTo>
                    <a:pt x="343" y="353"/>
                    <a:pt x="343" y="353"/>
                    <a:pt x="343" y="353"/>
                  </a:cubicBezTo>
                  <a:cubicBezTo>
                    <a:pt x="360" y="344"/>
                    <a:pt x="360" y="344"/>
                    <a:pt x="360" y="344"/>
                  </a:cubicBezTo>
                  <a:cubicBezTo>
                    <a:pt x="361" y="343"/>
                    <a:pt x="361" y="343"/>
                    <a:pt x="361" y="343"/>
                  </a:cubicBezTo>
                  <a:cubicBezTo>
                    <a:pt x="361" y="344"/>
                    <a:pt x="361" y="344"/>
                    <a:pt x="361" y="344"/>
                  </a:cubicBezTo>
                  <a:cubicBezTo>
                    <a:pt x="375" y="344"/>
                    <a:pt x="375" y="344"/>
                    <a:pt x="375" y="344"/>
                  </a:cubicBezTo>
                  <a:cubicBezTo>
                    <a:pt x="389" y="341"/>
                    <a:pt x="389" y="341"/>
                    <a:pt x="389" y="341"/>
                  </a:cubicBezTo>
                  <a:cubicBezTo>
                    <a:pt x="403" y="335"/>
                    <a:pt x="403" y="335"/>
                    <a:pt x="403" y="335"/>
                  </a:cubicBezTo>
                  <a:cubicBezTo>
                    <a:pt x="414" y="323"/>
                    <a:pt x="414" y="323"/>
                    <a:pt x="414" y="323"/>
                  </a:cubicBezTo>
                  <a:cubicBezTo>
                    <a:pt x="431" y="277"/>
                    <a:pt x="431" y="277"/>
                    <a:pt x="431" y="277"/>
                  </a:cubicBezTo>
                  <a:cubicBezTo>
                    <a:pt x="431" y="277"/>
                    <a:pt x="431" y="277"/>
                    <a:pt x="431" y="277"/>
                  </a:cubicBezTo>
                  <a:cubicBezTo>
                    <a:pt x="431" y="276"/>
                    <a:pt x="431" y="276"/>
                    <a:pt x="431" y="276"/>
                  </a:cubicBezTo>
                  <a:cubicBezTo>
                    <a:pt x="496" y="207"/>
                    <a:pt x="496" y="207"/>
                    <a:pt x="496" y="207"/>
                  </a:cubicBezTo>
                  <a:cubicBezTo>
                    <a:pt x="496" y="206"/>
                    <a:pt x="496" y="206"/>
                    <a:pt x="496" y="206"/>
                  </a:cubicBezTo>
                  <a:cubicBezTo>
                    <a:pt x="492" y="169"/>
                    <a:pt x="492" y="169"/>
                    <a:pt x="492" y="169"/>
                  </a:cubicBezTo>
                  <a:cubicBezTo>
                    <a:pt x="489" y="168"/>
                    <a:pt x="485" y="166"/>
                    <a:pt x="483" y="163"/>
                  </a:cubicBezTo>
                  <a:cubicBezTo>
                    <a:pt x="480" y="161"/>
                    <a:pt x="480" y="161"/>
                    <a:pt x="480" y="161"/>
                  </a:cubicBezTo>
                  <a:cubicBezTo>
                    <a:pt x="480" y="162"/>
                    <a:pt x="480" y="162"/>
                    <a:pt x="480" y="162"/>
                  </a:cubicBezTo>
                  <a:cubicBezTo>
                    <a:pt x="470" y="163"/>
                    <a:pt x="470" y="163"/>
                    <a:pt x="470" y="163"/>
                  </a:cubicBezTo>
                  <a:cubicBezTo>
                    <a:pt x="465" y="161"/>
                    <a:pt x="461" y="158"/>
                    <a:pt x="457" y="153"/>
                  </a:cubicBezTo>
                  <a:cubicBezTo>
                    <a:pt x="454" y="147"/>
                    <a:pt x="454" y="147"/>
                    <a:pt x="454" y="147"/>
                  </a:cubicBezTo>
                  <a:cubicBezTo>
                    <a:pt x="454" y="146"/>
                    <a:pt x="454" y="146"/>
                    <a:pt x="454" y="146"/>
                  </a:cubicBezTo>
                  <a:cubicBezTo>
                    <a:pt x="453" y="145"/>
                    <a:pt x="453" y="145"/>
                    <a:pt x="453" y="145"/>
                  </a:cubicBezTo>
                  <a:cubicBezTo>
                    <a:pt x="453" y="88"/>
                    <a:pt x="453" y="88"/>
                    <a:pt x="453" y="88"/>
                  </a:cubicBezTo>
                  <a:cubicBezTo>
                    <a:pt x="447" y="86"/>
                    <a:pt x="440" y="81"/>
                    <a:pt x="433" y="74"/>
                  </a:cubicBezTo>
                  <a:cubicBezTo>
                    <a:pt x="419" y="59"/>
                    <a:pt x="419" y="59"/>
                    <a:pt x="419" y="59"/>
                  </a:cubicBezTo>
                  <a:cubicBezTo>
                    <a:pt x="407" y="41"/>
                    <a:pt x="407" y="41"/>
                    <a:pt x="407" y="41"/>
                  </a:cubicBezTo>
                  <a:cubicBezTo>
                    <a:pt x="404" y="37"/>
                    <a:pt x="404" y="31"/>
                    <a:pt x="406" y="21"/>
                  </a:cubicBezTo>
                  <a:cubicBezTo>
                    <a:pt x="407" y="16"/>
                    <a:pt x="407" y="16"/>
                    <a:pt x="407" y="16"/>
                  </a:cubicBezTo>
                  <a:cubicBezTo>
                    <a:pt x="399" y="6"/>
                    <a:pt x="399" y="6"/>
                    <a:pt x="399" y="6"/>
                  </a:cubicBezTo>
                  <a:cubicBezTo>
                    <a:pt x="398" y="15"/>
                    <a:pt x="398" y="15"/>
                    <a:pt x="398" y="15"/>
                  </a:cubicBezTo>
                  <a:cubicBezTo>
                    <a:pt x="389" y="33"/>
                    <a:pt x="389" y="33"/>
                    <a:pt x="389" y="33"/>
                  </a:cubicBezTo>
                  <a:cubicBezTo>
                    <a:pt x="385" y="33"/>
                    <a:pt x="385" y="33"/>
                    <a:pt x="385" y="33"/>
                  </a:cubicBezTo>
                  <a:cubicBezTo>
                    <a:pt x="378" y="33"/>
                    <a:pt x="370" y="32"/>
                    <a:pt x="363" y="29"/>
                  </a:cubicBezTo>
                  <a:cubicBezTo>
                    <a:pt x="357" y="27"/>
                    <a:pt x="354" y="21"/>
                    <a:pt x="354" y="15"/>
                  </a:cubicBezTo>
                  <a:cubicBezTo>
                    <a:pt x="354" y="11"/>
                    <a:pt x="354" y="11"/>
                    <a:pt x="354" y="11"/>
                  </a:cubicBezTo>
                  <a:cubicBezTo>
                    <a:pt x="349" y="11"/>
                    <a:pt x="349" y="11"/>
                    <a:pt x="349" y="11"/>
                  </a:cubicBezTo>
                  <a:cubicBezTo>
                    <a:pt x="329" y="16"/>
                    <a:pt x="329" y="16"/>
                    <a:pt x="329" y="16"/>
                  </a:cubicBezTo>
                  <a:cubicBezTo>
                    <a:pt x="314" y="1"/>
                    <a:pt x="314" y="1"/>
                    <a:pt x="314" y="1"/>
                  </a:cubicBezTo>
                  <a:cubicBezTo>
                    <a:pt x="308" y="0"/>
                    <a:pt x="308" y="0"/>
                    <a:pt x="308" y="0"/>
                  </a:cubicBezTo>
                  <a:cubicBezTo>
                    <a:pt x="303" y="5"/>
                    <a:pt x="303" y="5"/>
                    <a:pt x="303" y="5"/>
                  </a:cubicBezTo>
                  <a:cubicBezTo>
                    <a:pt x="309" y="16"/>
                    <a:pt x="309" y="16"/>
                    <a:pt x="309" y="16"/>
                  </a:cubicBezTo>
                  <a:cubicBezTo>
                    <a:pt x="312" y="19"/>
                    <a:pt x="312" y="19"/>
                    <a:pt x="312" y="19"/>
                  </a:cubicBezTo>
                  <a:cubicBezTo>
                    <a:pt x="301" y="41"/>
                    <a:pt x="301" y="41"/>
                    <a:pt x="301" y="41"/>
                  </a:cubicBezTo>
                  <a:cubicBezTo>
                    <a:pt x="300" y="41"/>
                    <a:pt x="300" y="41"/>
                    <a:pt x="300" y="41"/>
                  </a:cubicBezTo>
                  <a:cubicBezTo>
                    <a:pt x="300" y="42"/>
                    <a:pt x="300" y="42"/>
                    <a:pt x="300" y="42"/>
                  </a:cubicBezTo>
                  <a:cubicBezTo>
                    <a:pt x="299" y="42"/>
                    <a:pt x="299" y="42"/>
                    <a:pt x="299" y="42"/>
                  </a:cubicBezTo>
                  <a:cubicBezTo>
                    <a:pt x="280" y="63"/>
                    <a:pt x="280" y="63"/>
                    <a:pt x="280" y="63"/>
                  </a:cubicBezTo>
                  <a:cubicBezTo>
                    <a:pt x="279" y="65"/>
                    <a:pt x="279" y="65"/>
                    <a:pt x="279" y="65"/>
                  </a:cubicBezTo>
                  <a:cubicBezTo>
                    <a:pt x="277" y="65"/>
                    <a:pt x="277" y="65"/>
                    <a:pt x="277" y="65"/>
                  </a:cubicBezTo>
                  <a:cubicBezTo>
                    <a:pt x="247" y="68"/>
                    <a:pt x="247" y="68"/>
                    <a:pt x="247" y="68"/>
                  </a:cubicBezTo>
                  <a:lnTo>
                    <a:pt x="227" y="62"/>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28"/>
            <p:cNvSpPr>
              <a:spLocks/>
            </p:cNvSpPr>
            <p:nvPr/>
          </p:nvSpPr>
          <p:spPr bwMode="auto">
            <a:xfrm>
              <a:off x="5244764" y="2713518"/>
              <a:ext cx="880696" cy="599139"/>
            </a:xfrm>
            <a:custGeom>
              <a:avLst/>
              <a:gdLst>
                <a:gd name="T0" fmla="*/ 123 w 707"/>
                <a:gd name="T1" fmla="*/ 7 h 481"/>
                <a:gd name="T2" fmla="*/ 95 w 707"/>
                <a:gd name="T3" fmla="*/ 14 h 481"/>
                <a:gd name="T4" fmla="*/ 90 w 707"/>
                <a:gd name="T5" fmla="*/ 26 h 481"/>
                <a:gd name="T6" fmla="*/ 76 w 707"/>
                <a:gd name="T7" fmla="*/ 46 h 481"/>
                <a:gd name="T8" fmla="*/ 54 w 707"/>
                <a:gd name="T9" fmla="*/ 62 h 481"/>
                <a:gd name="T10" fmla="*/ 28 w 707"/>
                <a:gd name="T11" fmla="*/ 45 h 481"/>
                <a:gd name="T12" fmla="*/ 0 w 707"/>
                <a:gd name="T13" fmla="*/ 52 h 481"/>
                <a:gd name="T14" fmla="*/ 41 w 707"/>
                <a:gd name="T15" fmla="*/ 79 h 481"/>
                <a:gd name="T16" fmla="*/ 43 w 707"/>
                <a:gd name="T17" fmla="*/ 83 h 481"/>
                <a:gd name="T18" fmla="*/ 48 w 707"/>
                <a:gd name="T19" fmla="*/ 136 h 481"/>
                <a:gd name="T20" fmla="*/ 79 w 707"/>
                <a:gd name="T21" fmla="*/ 199 h 481"/>
                <a:gd name="T22" fmla="*/ 99 w 707"/>
                <a:gd name="T23" fmla="*/ 179 h 481"/>
                <a:gd name="T24" fmla="*/ 128 w 707"/>
                <a:gd name="T25" fmla="*/ 172 h 481"/>
                <a:gd name="T26" fmla="*/ 128 w 707"/>
                <a:gd name="T27" fmla="*/ 173 h 481"/>
                <a:gd name="T28" fmla="*/ 156 w 707"/>
                <a:gd name="T29" fmla="*/ 205 h 481"/>
                <a:gd name="T30" fmla="*/ 165 w 707"/>
                <a:gd name="T31" fmla="*/ 232 h 481"/>
                <a:gd name="T32" fmla="*/ 163 w 707"/>
                <a:gd name="T33" fmla="*/ 257 h 481"/>
                <a:gd name="T34" fmla="*/ 181 w 707"/>
                <a:gd name="T35" fmla="*/ 282 h 481"/>
                <a:gd name="T36" fmla="*/ 207 w 707"/>
                <a:gd name="T37" fmla="*/ 275 h 481"/>
                <a:gd name="T38" fmla="*/ 220 w 707"/>
                <a:gd name="T39" fmla="*/ 286 h 481"/>
                <a:gd name="T40" fmla="*/ 252 w 707"/>
                <a:gd name="T41" fmla="*/ 300 h 481"/>
                <a:gd name="T42" fmla="*/ 276 w 707"/>
                <a:gd name="T43" fmla="*/ 292 h 481"/>
                <a:gd name="T44" fmla="*/ 288 w 707"/>
                <a:gd name="T45" fmla="*/ 278 h 481"/>
                <a:gd name="T46" fmla="*/ 304 w 707"/>
                <a:gd name="T47" fmla="*/ 319 h 481"/>
                <a:gd name="T48" fmla="*/ 344 w 707"/>
                <a:gd name="T49" fmla="*/ 360 h 481"/>
                <a:gd name="T50" fmla="*/ 352 w 707"/>
                <a:gd name="T51" fmla="*/ 427 h 481"/>
                <a:gd name="T52" fmla="*/ 378 w 707"/>
                <a:gd name="T53" fmla="*/ 438 h 481"/>
                <a:gd name="T54" fmla="*/ 394 w 707"/>
                <a:gd name="T55" fmla="*/ 481 h 481"/>
                <a:gd name="T56" fmla="*/ 489 w 707"/>
                <a:gd name="T57" fmla="*/ 399 h 481"/>
                <a:gd name="T58" fmla="*/ 528 w 707"/>
                <a:gd name="T59" fmla="*/ 359 h 481"/>
                <a:gd name="T60" fmla="*/ 596 w 707"/>
                <a:gd name="T61" fmla="*/ 300 h 481"/>
                <a:gd name="T62" fmla="*/ 621 w 707"/>
                <a:gd name="T63" fmla="*/ 278 h 481"/>
                <a:gd name="T64" fmla="*/ 627 w 707"/>
                <a:gd name="T65" fmla="*/ 224 h 481"/>
                <a:gd name="T66" fmla="*/ 650 w 707"/>
                <a:gd name="T67" fmla="*/ 220 h 481"/>
                <a:gd name="T68" fmla="*/ 689 w 707"/>
                <a:gd name="T69" fmla="*/ 261 h 481"/>
                <a:gd name="T70" fmla="*/ 682 w 707"/>
                <a:gd name="T71" fmla="*/ 231 h 481"/>
                <a:gd name="T72" fmla="*/ 707 w 707"/>
                <a:gd name="T73" fmla="*/ 208 h 481"/>
                <a:gd name="T74" fmla="*/ 693 w 707"/>
                <a:gd name="T75" fmla="*/ 166 h 481"/>
                <a:gd name="T76" fmla="*/ 647 w 707"/>
                <a:gd name="T77" fmla="*/ 145 h 481"/>
                <a:gd name="T78" fmla="*/ 633 w 707"/>
                <a:gd name="T79" fmla="*/ 143 h 481"/>
                <a:gd name="T80" fmla="*/ 617 w 707"/>
                <a:gd name="T81" fmla="*/ 145 h 481"/>
                <a:gd name="T82" fmla="*/ 588 w 707"/>
                <a:gd name="T83" fmla="*/ 145 h 481"/>
                <a:gd name="T84" fmla="*/ 586 w 707"/>
                <a:gd name="T85" fmla="*/ 182 h 481"/>
                <a:gd name="T86" fmla="*/ 547 w 707"/>
                <a:gd name="T87" fmla="*/ 188 h 481"/>
                <a:gd name="T88" fmla="*/ 494 w 707"/>
                <a:gd name="T89" fmla="*/ 141 h 481"/>
                <a:gd name="T90" fmla="*/ 481 w 707"/>
                <a:gd name="T91" fmla="*/ 116 h 481"/>
                <a:gd name="T92" fmla="*/ 486 w 707"/>
                <a:gd name="T93" fmla="*/ 131 h 481"/>
                <a:gd name="T94" fmla="*/ 471 w 707"/>
                <a:gd name="T95" fmla="*/ 159 h 481"/>
                <a:gd name="T96" fmla="*/ 441 w 707"/>
                <a:gd name="T97" fmla="*/ 150 h 481"/>
                <a:gd name="T98" fmla="*/ 438 w 707"/>
                <a:gd name="T99" fmla="*/ 124 h 481"/>
                <a:gd name="T100" fmla="*/ 411 w 707"/>
                <a:gd name="T101" fmla="*/ 112 h 481"/>
                <a:gd name="T102" fmla="*/ 380 w 707"/>
                <a:gd name="T103" fmla="*/ 92 h 481"/>
                <a:gd name="T104" fmla="*/ 336 w 707"/>
                <a:gd name="T105" fmla="*/ 76 h 481"/>
                <a:gd name="T106" fmla="*/ 308 w 707"/>
                <a:gd name="T107" fmla="*/ 88 h 481"/>
                <a:gd name="T108" fmla="*/ 296 w 707"/>
                <a:gd name="T109" fmla="*/ 64 h 481"/>
                <a:gd name="T110" fmla="*/ 259 w 707"/>
                <a:gd name="T111" fmla="*/ 62 h 481"/>
                <a:gd name="T112" fmla="*/ 216 w 707"/>
                <a:gd name="T113" fmla="*/ 71 h 481"/>
                <a:gd name="T114" fmla="*/ 175 w 707"/>
                <a:gd name="T115" fmla="*/ 69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07" h="481">
                  <a:moveTo>
                    <a:pt x="137" y="22"/>
                  </a:moveTo>
                  <a:cubicBezTo>
                    <a:pt x="133" y="0"/>
                    <a:pt x="133" y="0"/>
                    <a:pt x="133" y="0"/>
                  </a:cubicBezTo>
                  <a:cubicBezTo>
                    <a:pt x="123" y="7"/>
                    <a:pt x="123" y="7"/>
                    <a:pt x="123" y="7"/>
                  </a:cubicBezTo>
                  <a:cubicBezTo>
                    <a:pt x="122" y="7"/>
                    <a:pt x="122" y="7"/>
                    <a:pt x="122" y="7"/>
                  </a:cubicBezTo>
                  <a:cubicBezTo>
                    <a:pt x="96" y="16"/>
                    <a:pt x="96" y="16"/>
                    <a:pt x="96" y="16"/>
                  </a:cubicBezTo>
                  <a:cubicBezTo>
                    <a:pt x="95" y="14"/>
                    <a:pt x="95" y="14"/>
                    <a:pt x="95" y="14"/>
                  </a:cubicBezTo>
                  <a:cubicBezTo>
                    <a:pt x="91" y="13"/>
                    <a:pt x="91" y="13"/>
                    <a:pt x="91" y="13"/>
                  </a:cubicBezTo>
                  <a:cubicBezTo>
                    <a:pt x="91" y="25"/>
                    <a:pt x="91" y="25"/>
                    <a:pt x="91" y="25"/>
                  </a:cubicBezTo>
                  <a:cubicBezTo>
                    <a:pt x="90" y="26"/>
                    <a:pt x="90" y="26"/>
                    <a:pt x="90" y="26"/>
                  </a:cubicBezTo>
                  <a:cubicBezTo>
                    <a:pt x="77" y="45"/>
                    <a:pt x="77" y="45"/>
                    <a:pt x="77" y="45"/>
                  </a:cubicBezTo>
                  <a:cubicBezTo>
                    <a:pt x="76" y="45"/>
                    <a:pt x="76" y="45"/>
                    <a:pt x="76" y="45"/>
                  </a:cubicBezTo>
                  <a:cubicBezTo>
                    <a:pt x="76" y="46"/>
                    <a:pt x="76" y="46"/>
                    <a:pt x="76" y="46"/>
                  </a:cubicBezTo>
                  <a:cubicBezTo>
                    <a:pt x="75" y="46"/>
                    <a:pt x="75" y="46"/>
                    <a:pt x="75" y="46"/>
                  </a:cubicBezTo>
                  <a:cubicBezTo>
                    <a:pt x="56" y="62"/>
                    <a:pt x="56" y="62"/>
                    <a:pt x="56" y="62"/>
                  </a:cubicBezTo>
                  <a:cubicBezTo>
                    <a:pt x="54" y="62"/>
                    <a:pt x="54" y="62"/>
                    <a:pt x="54" y="62"/>
                  </a:cubicBezTo>
                  <a:cubicBezTo>
                    <a:pt x="54" y="64"/>
                    <a:pt x="54" y="64"/>
                    <a:pt x="54" y="64"/>
                  </a:cubicBezTo>
                  <a:cubicBezTo>
                    <a:pt x="51" y="62"/>
                    <a:pt x="51" y="62"/>
                    <a:pt x="51" y="62"/>
                  </a:cubicBezTo>
                  <a:cubicBezTo>
                    <a:pt x="38" y="56"/>
                    <a:pt x="30" y="50"/>
                    <a:pt x="28" y="45"/>
                  </a:cubicBezTo>
                  <a:cubicBezTo>
                    <a:pt x="26" y="43"/>
                    <a:pt x="24" y="43"/>
                    <a:pt x="22" y="41"/>
                  </a:cubicBezTo>
                  <a:cubicBezTo>
                    <a:pt x="9" y="44"/>
                    <a:pt x="9" y="44"/>
                    <a:pt x="9" y="44"/>
                  </a:cubicBezTo>
                  <a:cubicBezTo>
                    <a:pt x="0" y="52"/>
                    <a:pt x="0" y="52"/>
                    <a:pt x="0" y="52"/>
                  </a:cubicBezTo>
                  <a:cubicBezTo>
                    <a:pt x="22" y="71"/>
                    <a:pt x="22" y="71"/>
                    <a:pt x="22" y="71"/>
                  </a:cubicBezTo>
                  <a:cubicBezTo>
                    <a:pt x="40" y="78"/>
                    <a:pt x="40" y="78"/>
                    <a:pt x="40" y="78"/>
                  </a:cubicBezTo>
                  <a:cubicBezTo>
                    <a:pt x="41" y="79"/>
                    <a:pt x="41" y="79"/>
                    <a:pt x="41" y="79"/>
                  </a:cubicBezTo>
                  <a:cubicBezTo>
                    <a:pt x="42" y="79"/>
                    <a:pt x="42" y="79"/>
                    <a:pt x="42" y="79"/>
                  </a:cubicBezTo>
                  <a:cubicBezTo>
                    <a:pt x="43" y="82"/>
                    <a:pt x="43" y="82"/>
                    <a:pt x="43" y="82"/>
                  </a:cubicBezTo>
                  <a:cubicBezTo>
                    <a:pt x="43" y="83"/>
                    <a:pt x="43" y="83"/>
                    <a:pt x="43" y="83"/>
                  </a:cubicBezTo>
                  <a:cubicBezTo>
                    <a:pt x="47" y="104"/>
                    <a:pt x="47" y="104"/>
                    <a:pt x="47" y="104"/>
                  </a:cubicBezTo>
                  <a:cubicBezTo>
                    <a:pt x="48" y="104"/>
                    <a:pt x="48" y="104"/>
                    <a:pt x="48" y="104"/>
                  </a:cubicBezTo>
                  <a:cubicBezTo>
                    <a:pt x="48" y="136"/>
                    <a:pt x="48" y="136"/>
                    <a:pt x="48" y="136"/>
                  </a:cubicBezTo>
                  <a:cubicBezTo>
                    <a:pt x="52" y="155"/>
                    <a:pt x="52" y="155"/>
                    <a:pt x="52" y="155"/>
                  </a:cubicBezTo>
                  <a:cubicBezTo>
                    <a:pt x="65" y="185"/>
                    <a:pt x="65" y="185"/>
                    <a:pt x="65" y="185"/>
                  </a:cubicBezTo>
                  <a:cubicBezTo>
                    <a:pt x="79" y="199"/>
                    <a:pt x="79" y="199"/>
                    <a:pt x="79" y="199"/>
                  </a:cubicBezTo>
                  <a:cubicBezTo>
                    <a:pt x="91" y="190"/>
                    <a:pt x="91" y="190"/>
                    <a:pt x="91" y="190"/>
                  </a:cubicBezTo>
                  <a:cubicBezTo>
                    <a:pt x="99" y="180"/>
                    <a:pt x="99" y="180"/>
                    <a:pt x="99" y="180"/>
                  </a:cubicBezTo>
                  <a:cubicBezTo>
                    <a:pt x="99" y="179"/>
                    <a:pt x="99" y="179"/>
                    <a:pt x="99" y="179"/>
                  </a:cubicBezTo>
                  <a:cubicBezTo>
                    <a:pt x="100" y="179"/>
                    <a:pt x="100" y="179"/>
                    <a:pt x="100" y="179"/>
                  </a:cubicBezTo>
                  <a:cubicBezTo>
                    <a:pt x="115" y="161"/>
                    <a:pt x="115" y="161"/>
                    <a:pt x="115" y="161"/>
                  </a:cubicBezTo>
                  <a:cubicBezTo>
                    <a:pt x="128" y="172"/>
                    <a:pt x="128" y="172"/>
                    <a:pt x="128" y="172"/>
                  </a:cubicBezTo>
                  <a:cubicBezTo>
                    <a:pt x="128" y="173"/>
                    <a:pt x="128" y="173"/>
                    <a:pt x="128" y="173"/>
                  </a:cubicBezTo>
                  <a:cubicBezTo>
                    <a:pt x="128" y="173"/>
                    <a:pt x="128" y="173"/>
                    <a:pt x="128" y="173"/>
                  </a:cubicBezTo>
                  <a:cubicBezTo>
                    <a:pt x="128" y="173"/>
                    <a:pt x="128" y="173"/>
                    <a:pt x="128" y="173"/>
                  </a:cubicBezTo>
                  <a:cubicBezTo>
                    <a:pt x="128" y="174"/>
                    <a:pt x="128" y="174"/>
                    <a:pt x="128" y="174"/>
                  </a:cubicBezTo>
                  <a:cubicBezTo>
                    <a:pt x="141" y="199"/>
                    <a:pt x="141" y="199"/>
                    <a:pt x="141" y="199"/>
                  </a:cubicBezTo>
                  <a:cubicBezTo>
                    <a:pt x="156" y="205"/>
                    <a:pt x="156" y="205"/>
                    <a:pt x="156" y="205"/>
                  </a:cubicBezTo>
                  <a:cubicBezTo>
                    <a:pt x="165" y="230"/>
                    <a:pt x="165" y="230"/>
                    <a:pt x="165" y="230"/>
                  </a:cubicBezTo>
                  <a:cubicBezTo>
                    <a:pt x="165" y="231"/>
                    <a:pt x="165" y="231"/>
                    <a:pt x="165" y="231"/>
                  </a:cubicBezTo>
                  <a:cubicBezTo>
                    <a:pt x="165" y="232"/>
                    <a:pt x="165" y="232"/>
                    <a:pt x="165" y="232"/>
                  </a:cubicBezTo>
                  <a:cubicBezTo>
                    <a:pt x="164" y="256"/>
                    <a:pt x="164" y="256"/>
                    <a:pt x="164" y="256"/>
                  </a:cubicBezTo>
                  <a:cubicBezTo>
                    <a:pt x="164" y="257"/>
                    <a:pt x="164" y="257"/>
                    <a:pt x="164" y="257"/>
                  </a:cubicBezTo>
                  <a:cubicBezTo>
                    <a:pt x="163" y="257"/>
                    <a:pt x="163" y="257"/>
                    <a:pt x="163" y="257"/>
                  </a:cubicBezTo>
                  <a:cubicBezTo>
                    <a:pt x="156" y="278"/>
                    <a:pt x="156" y="278"/>
                    <a:pt x="156" y="278"/>
                  </a:cubicBezTo>
                  <a:cubicBezTo>
                    <a:pt x="168" y="288"/>
                    <a:pt x="168" y="288"/>
                    <a:pt x="168" y="288"/>
                  </a:cubicBezTo>
                  <a:cubicBezTo>
                    <a:pt x="181" y="282"/>
                    <a:pt x="181" y="282"/>
                    <a:pt x="181" y="282"/>
                  </a:cubicBezTo>
                  <a:cubicBezTo>
                    <a:pt x="193" y="269"/>
                    <a:pt x="193" y="269"/>
                    <a:pt x="193" y="269"/>
                  </a:cubicBezTo>
                  <a:cubicBezTo>
                    <a:pt x="196" y="272"/>
                    <a:pt x="196" y="272"/>
                    <a:pt x="196" y="272"/>
                  </a:cubicBezTo>
                  <a:cubicBezTo>
                    <a:pt x="207" y="275"/>
                    <a:pt x="207" y="275"/>
                    <a:pt x="207" y="275"/>
                  </a:cubicBezTo>
                  <a:cubicBezTo>
                    <a:pt x="207" y="275"/>
                    <a:pt x="207" y="275"/>
                    <a:pt x="207" y="275"/>
                  </a:cubicBezTo>
                  <a:cubicBezTo>
                    <a:pt x="207" y="275"/>
                    <a:pt x="207" y="275"/>
                    <a:pt x="207" y="275"/>
                  </a:cubicBezTo>
                  <a:cubicBezTo>
                    <a:pt x="220" y="286"/>
                    <a:pt x="220" y="286"/>
                    <a:pt x="220" y="286"/>
                  </a:cubicBezTo>
                  <a:cubicBezTo>
                    <a:pt x="233" y="283"/>
                    <a:pt x="233" y="283"/>
                    <a:pt x="233" y="283"/>
                  </a:cubicBezTo>
                  <a:cubicBezTo>
                    <a:pt x="244" y="280"/>
                    <a:pt x="249" y="283"/>
                    <a:pt x="252" y="291"/>
                  </a:cubicBezTo>
                  <a:cubicBezTo>
                    <a:pt x="252" y="300"/>
                    <a:pt x="252" y="300"/>
                    <a:pt x="252" y="300"/>
                  </a:cubicBezTo>
                  <a:cubicBezTo>
                    <a:pt x="255" y="301"/>
                    <a:pt x="255" y="301"/>
                    <a:pt x="255" y="301"/>
                  </a:cubicBezTo>
                  <a:cubicBezTo>
                    <a:pt x="269" y="305"/>
                    <a:pt x="269" y="305"/>
                    <a:pt x="269" y="305"/>
                  </a:cubicBezTo>
                  <a:cubicBezTo>
                    <a:pt x="276" y="292"/>
                    <a:pt x="276" y="292"/>
                    <a:pt x="276" y="292"/>
                  </a:cubicBezTo>
                  <a:cubicBezTo>
                    <a:pt x="276" y="286"/>
                    <a:pt x="276" y="286"/>
                    <a:pt x="276" y="286"/>
                  </a:cubicBezTo>
                  <a:cubicBezTo>
                    <a:pt x="276" y="282"/>
                    <a:pt x="277" y="278"/>
                    <a:pt x="280" y="277"/>
                  </a:cubicBezTo>
                  <a:cubicBezTo>
                    <a:pt x="288" y="278"/>
                    <a:pt x="288" y="278"/>
                    <a:pt x="288" y="278"/>
                  </a:cubicBezTo>
                  <a:cubicBezTo>
                    <a:pt x="300" y="283"/>
                    <a:pt x="305" y="291"/>
                    <a:pt x="305" y="299"/>
                  </a:cubicBezTo>
                  <a:cubicBezTo>
                    <a:pt x="304" y="306"/>
                    <a:pt x="304" y="306"/>
                    <a:pt x="304" y="306"/>
                  </a:cubicBezTo>
                  <a:cubicBezTo>
                    <a:pt x="304" y="319"/>
                    <a:pt x="304" y="319"/>
                    <a:pt x="304" y="319"/>
                  </a:cubicBezTo>
                  <a:cubicBezTo>
                    <a:pt x="316" y="336"/>
                    <a:pt x="316" y="336"/>
                    <a:pt x="316" y="336"/>
                  </a:cubicBezTo>
                  <a:cubicBezTo>
                    <a:pt x="329" y="351"/>
                    <a:pt x="329" y="351"/>
                    <a:pt x="329" y="351"/>
                  </a:cubicBezTo>
                  <a:cubicBezTo>
                    <a:pt x="334" y="356"/>
                    <a:pt x="339" y="358"/>
                    <a:pt x="344" y="360"/>
                  </a:cubicBezTo>
                  <a:cubicBezTo>
                    <a:pt x="346" y="360"/>
                    <a:pt x="346" y="360"/>
                    <a:pt x="346" y="360"/>
                  </a:cubicBezTo>
                  <a:cubicBezTo>
                    <a:pt x="350" y="362"/>
                    <a:pt x="352" y="368"/>
                    <a:pt x="352" y="379"/>
                  </a:cubicBezTo>
                  <a:cubicBezTo>
                    <a:pt x="352" y="427"/>
                    <a:pt x="352" y="427"/>
                    <a:pt x="352" y="427"/>
                  </a:cubicBezTo>
                  <a:cubicBezTo>
                    <a:pt x="354" y="431"/>
                    <a:pt x="357" y="434"/>
                    <a:pt x="360" y="435"/>
                  </a:cubicBezTo>
                  <a:cubicBezTo>
                    <a:pt x="362" y="435"/>
                    <a:pt x="362" y="435"/>
                    <a:pt x="362" y="435"/>
                  </a:cubicBezTo>
                  <a:cubicBezTo>
                    <a:pt x="369" y="432"/>
                    <a:pt x="373" y="433"/>
                    <a:pt x="378" y="438"/>
                  </a:cubicBezTo>
                  <a:cubicBezTo>
                    <a:pt x="381" y="440"/>
                    <a:pt x="381" y="440"/>
                    <a:pt x="381" y="440"/>
                  </a:cubicBezTo>
                  <a:cubicBezTo>
                    <a:pt x="386" y="441"/>
                    <a:pt x="391" y="446"/>
                    <a:pt x="392" y="454"/>
                  </a:cubicBezTo>
                  <a:cubicBezTo>
                    <a:pt x="394" y="481"/>
                    <a:pt x="394" y="481"/>
                    <a:pt x="394" y="481"/>
                  </a:cubicBezTo>
                  <a:cubicBezTo>
                    <a:pt x="418" y="431"/>
                    <a:pt x="418" y="431"/>
                    <a:pt x="418" y="431"/>
                  </a:cubicBezTo>
                  <a:cubicBezTo>
                    <a:pt x="426" y="405"/>
                    <a:pt x="434" y="389"/>
                    <a:pt x="446" y="387"/>
                  </a:cubicBezTo>
                  <a:cubicBezTo>
                    <a:pt x="455" y="383"/>
                    <a:pt x="470" y="389"/>
                    <a:pt x="489" y="399"/>
                  </a:cubicBezTo>
                  <a:cubicBezTo>
                    <a:pt x="557" y="405"/>
                    <a:pt x="557" y="405"/>
                    <a:pt x="557" y="405"/>
                  </a:cubicBezTo>
                  <a:cubicBezTo>
                    <a:pt x="560" y="390"/>
                    <a:pt x="560" y="390"/>
                    <a:pt x="560" y="390"/>
                  </a:cubicBezTo>
                  <a:cubicBezTo>
                    <a:pt x="528" y="359"/>
                    <a:pt x="528" y="359"/>
                    <a:pt x="528" y="359"/>
                  </a:cubicBezTo>
                  <a:cubicBezTo>
                    <a:pt x="513" y="351"/>
                    <a:pt x="507" y="344"/>
                    <a:pt x="509" y="340"/>
                  </a:cubicBezTo>
                  <a:cubicBezTo>
                    <a:pt x="533" y="341"/>
                    <a:pt x="533" y="341"/>
                    <a:pt x="533" y="341"/>
                  </a:cubicBezTo>
                  <a:cubicBezTo>
                    <a:pt x="555" y="349"/>
                    <a:pt x="576" y="336"/>
                    <a:pt x="596" y="300"/>
                  </a:cubicBezTo>
                  <a:cubicBezTo>
                    <a:pt x="596" y="300"/>
                    <a:pt x="596" y="300"/>
                    <a:pt x="596" y="300"/>
                  </a:cubicBezTo>
                  <a:cubicBezTo>
                    <a:pt x="598" y="300"/>
                    <a:pt x="598" y="300"/>
                    <a:pt x="598" y="300"/>
                  </a:cubicBezTo>
                  <a:cubicBezTo>
                    <a:pt x="621" y="278"/>
                    <a:pt x="621" y="278"/>
                    <a:pt x="621" y="278"/>
                  </a:cubicBezTo>
                  <a:cubicBezTo>
                    <a:pt x="624" y="229"/>
                    <a:pt x="624" y="229"/>
                    <a:pt x="624" y="229"/>
                  </a:cubicBezTo>
                  <a:cubicBezTo>
                    <a:pt x="624" y="224"/>
                    <a:pt x="624" y="224"/>
                    <a:pt x="624" y="224"/>
                  </a:cubicBezTo>
                  <a:cubicBezTo>
                    <a:pt x="627" y="224"/>
                    <a:pt x="627" y="224"/>
                    <a:pt x="627" y="224"/>
                  </a:cubicBezTo>
                  <a:cubicBezTo>
                    <a:pt x="629" y="224"/>
                    <a:pt x="629" y="224"/>
                    <a:pt x="629" y="224"/>
                  </a:cubicBezTo>
                  <a:cubicBezTo>
                    <a:pt x="647" y="220"/>
                    <a:pt x="647" y="220"/>
                    <a:pt x="647" y="220"/>
                  </a:cubicBezTo>
                  <a:cubicBezTo>
                    <a:pt x="650" y="220"/>
                    <a:pt x="650" y="220"/>
                    <a:pt x="650" y="220"/>
                  </a:cubicBezTo>
                  <a:cubicBezTo>
                    <a:pt x="652" y="221"/>
                    <a:pt x="652" y="221"/>
                    <a:pt x="652" y="221"/>
                  </a:cubicBezTo>
                  <a:cubicBezTo>
                    <a:pt x="652" y="222"/>
                    <a:pt x="652" y="222"/>
                    <a:pt x="652" y="222"/>
                  </a:cubicBezTo>
                  <a:cubicBezTo>
                    <a:pt x="689" y="261"/>
                    <a:pt x="689" y="261"/>
                    <a:pt x="689" y="261"/>
                  </a:cubicBezTo>
                  <a:cubicBezTo>
                    <a:pt x="700" y="257"/>
                    <a:pt x="700" y="257"/>
                    <a:pt x="700" y="257"/>
                  </a:cubicBezTo>
                  <a:cubicBezTo>
                    <a:pt x="702" y="250"/>
                    <a:pt x="702" y="250"/>
                    <a:pt x="702" y="250"/>
                  </a:cubicBezTo>
                  <a:cubicBezTo>
                    <a:pt x="682" y="231"/>
                    <a:pt x="682" y="231"/>
                    <a:pt x="682" y="231"/>
                  </a:cubicBezTo>
                  <a:cubicBezTo>
                    <a:pt x="679" y="229"/>
                    <a:pt x="679" y="229"/>
                    <a:pt x="679" y="229"/>
                  </a:cubicBezTo>
                  <a:cubicBezTo>
                    <a:pt x="677" y="226"/>
                    <a:pt x="677" y="226"/>
                    <a:pt x="677" y="226"/>
                  </a:cubicBezTo>
                  <a:cubicBezTo>
                    <a:pt x="707" y="208"/>
                    <a:pt x="707" y="208"/>
                    <a:pt x="707" y="208"/>
                  </a:cubicBezTo>
                  <a:cubicBezTo>
                    <a:pt x="705" y="164"/>
                    <a:pt x="705" y="164"/>
                    <a:pt x="705" y="164"/>
                  </a:cubicBezTo>
                  <a:cubicBezTo>
                    <a:pt x="693" y="166"/>
                    <a:pt x="693" y="166"/>
                    <a:pt x="693" y="166"/>
                  </a:cubicBezTo>
                  <a:cubicBezTo>
                    <a:pt x="693" y="166"/>
                    <a:pt x="693" y="166"/>
                    <a:pt x="693" y="166"/>
                  </a:cubicBezTo>
                  <a:cubicBezTo>
                    <a:pt x="691" y="166"/>
                    <a:pt x="691" y="166"/>
                    <a:pt x="691" y="166"/>
                  </a:cubicBezTo>
                  <a:cubicBezTo>
                    <a:pt x="675" y="158"/>
                    <a:pt x="675" y="158"/>
                    <a:pt x="675" y="158"/>
                  </a:cubicBezTo>
                  <a:cubicBezTo>
                    <a:pt x="668" y="157"/>
                    <a:pt x="660" y="152"/>
                    <a:pt x="647" y="145"/>
                  </a:cubicBezTo>
                  <a:cubicBezTo>
                    <a:pt x="641" y="142"/>
                    <a:pt x="637" y="139"/>
                    <a:pt x="637" y="134"/>
                  </a:cubicBezTo>
                  <a:cubicBezTo>
                    <a:pt x="637" y="135"/>
                    <a:pt x="637" y="135"/>
                    <a:pt x="637" y="135"/>
                  </a:cubicBezTo>
                  <a:cubicBezTo>
                    <a:pt x="637" y="140"/>
                    <a:pt x="636" y="142"/>
                    <a:pt x="633" y="143"/>
                  </a:cubicBezTo>
                  <a:cubicBezTo>
                    <a:pt x="630" y="145"/>
                    <a:pt x="626" y="146"/>
                    <a:pt x="619" y="146"/>
                  </a:cubicBezTo>
                  <a:cubicBezTo>
                    <a:pt x="618" y="146"/>
                    <a:pt x="618" y="146"/>
                    <a:pt x="618" y="146"/>
                  </a:cubicBezTo>
                  <a:cubicBezTo>
                    <a:pt x="617" y="145"/>
                    <a:pt x="617" y="145"/>
                    <a:pt x="617" y="145"/>
                  </a:cubicBezTo>
                  <a:cubicBezTo>
                    <a:pt x="615" y="145"/>
                    <a:pt x="615" y="145"/>
                    <a:pt x="615" y="145"/>
                  </a:cubicBezTo>
                  <a:cubicBezTo>
                    <a:pt x="601" y="134"/>
                    <a:pt x="601" y="134"/>
                    <a:pt x="601" y="134"/>
                  </a:cubicBezTo>
                  <a:cubicBezTo>
                    <a:pt x="588" y="145"/>
                    <a:pt x="588" y="145"/>
                    <a:pt x="588" y="145"/>
                  </a:cubicBezTo>
                  <a:cubicBezTo>
                    <a:pt x="582" y="150"/>
                    <a:pt x="577" y="154"/>
                    <a:pt x="577" y="159"/>
                  </a:cubicBezTo>
                  <a:cubicBezTo>
                    <a:pt x="584" y="172"/>
                    <a:pt x="584" y="172"/>
                    <a:pt x="584" y="172"/>
                  </a:cubicBezTo>
                  <a:cubicBezTo>
                    <a:pt x="587" y="177"/>
                    <a:pt x="587" y="179"/>
                    <a:pt x="586" y="182"/>
                  </a:cubicBezTo>
                  <a:cubicBezTo>
                    <a:pt x="584" y="185"/>
                    <a:pt x="579" y="188"/>
                    <a:pt x="571" y="189"/>
                  </a:cubicBezTo>
                  <a:cubicBezTo>
                    <a:pt x="565" y="192"/>
                    <a:pt x="565" y="192"/>
                    <a:pt x="565" y="192"/>
                  </a:cubicBezTo>
                  <a:cubicBezTo>
                    <a:pt x="557" y="194"/>
                    <a:pt x="551" y="193"/>
                    <a:pt x="547" y="188"/>
                  </a:cubicBezTo>
                  <a:cubicBezTo>
                    <a:pt x="545" y="185"/>
                    <a:pt x="545" y="185"/>
                    <a:pt x="545" y="185"/>
                  </a:cubicBezTo>
                  <a:cubicBezTo>
                    <a:pt x="517" y="157"/>
                    <a:pt x="517" y="157"/>
                    <a:pt x="517" y="157"/>
                  </a:cubicBezTo>
                  <a:cubicBezTo>
                    <a:pt x="505" y="152"/>
                    <a:pt x="497" y="147"/>
                    <a:pt x="494" y="141"/>
                  </a:cubicBezTo>
                  <a:cubicBezTo>
                    <a:pt x="492" y="138"/>
                    <a:pt x="491" y="134"/>
                    <a:pt x="492" y="132"/>
                  </a:cubicBezTo>
                  <a:cubicBezTo>
                    <a:pt x="491" y="123"/>
                    <a:pt x="489" y="116"/>
                    <a:pt x="487" y="113"/>
                  </a:cubicBezTo>
                  <a:cubicBezTo>
                    <a:pt x="481" y="116"/>
                    <a:pt x="481" y="116"/>
                    <a:pt x="481" y="116"/>
                  </a:cubicBezTo>
                  <a:cubicBezTo>
                    <a:pt x="480" y="118"/>
                    <a:pt x="480" y="118"/>
                    <a:pt x="480" y="118"/>
                  </a:cubicBezTo>
                  <a:cubicBezTo>
                    <a:pt x="480" y="122"/>
                    <a:pt x="481" y="125"/>
                    <a:pt x="485" y="129"/>
                  </a:cubicBezTo>
                  <a:cubicBezTo>
                    <a:pt x="486" y="131"/>
                    <a:pt x="486" y="131"/>
                    <a:pt x="486" y="131"/>
                  </a:cubicBezTo>
                  <a:cubicBezTo>
                    <a:pt x="487" y="132"/>
                    <a:pt x="487" y="132"/>
                    <a:pt x="487" y="132"/>
                  </a:cubicBezTo>
                  <a:cubicBezTo>
                    <a:pt x="486" y="134"/>
                    <a:pt x="486" y="134"/>
                    <a:pt x="486" y="134"/>
                  </a:cubicBezTo>
                  <a:cubicBezTo>
                    <a:pt x="471" y="159"/>
                    <a:pt x="471" y="159"/>
                    <a:pt x="471" y="159"/>
                  </a:cubicBezTo>
                  <a:cubicBezTo>
                    <a:pt x="447" y="153"/>
                    <a:pt x="447" y="153"/>
                    <a:pt x="447" y="153"/>
                  </a:cubicBezTo>
                  <a:cubicBezTo>
                    <a:pt x="441" y="150"/>
                    <a:pt x="441" y="150"/>
                    <a:pt x="441" y="150"/>
                  </a:cubicBezTo>
                  <a:cubicBezTo>
                    <a:pt x="441" y="150"/>
                    <a:pt x="441" y="150"/>
                    <a:pt x="441" y="150"/>
                  </a:cubicBezTo>
                  <a:cubicBezTo>
                    <a:pt x="441" y="147"/>
                    <a:pt x="441" y="147"/>
                    <a:pt x="441" y="147"/>
                  </a:cubicBezTo>
                  <a:cubicBezTo>
                    <a:pt x="443" y="143"/>
                    <a:pt x="443" y="138"/>
                    <a:pt x="441" y="132"/>
                  </a:cubicBezTo>
                  <a:cubicBezTo>
                    <a:pt x="438" y="124"/>
                    <a:pt x="438" y="124"/>
                    <a:pt x="438" y="124"/>
                  </a:cubicBezTo>
                  <a:cubicBezTo>
                    <a:pt x="418" y="109"/>
                    <a:pt x="418" y="109"/>
                    <a:pt x="418" y="109"/>
                  </a:cubicBezTo>
                  <a:cubicBezTo>
                    <a:pt x="417" y="108"/>
                    <a:pt x="417" y="108"/>
                    <a:pt x="417" y="108"/>
                  </a:cubicBezTo>
                  <a:cubicBezTo>
                    <a:pt x="415" y="111"/>
                    <a:pt x="413" y="111"/>
                    <a:pt x="411" y="112"/>
                  </a:cubicBezTo>
                  <a:cubicBezTo>
                    <a:pt x="392" y="110"/>
                    <a:pt x="392" y="110"/>
                    <a:pt x="392" y="110"/>
                  </a:cubicBezTo>
                  <a:cubicBezTo>
                    <a:pt x="385" y="109"/>
                    <a:pt x="381" y="108"/>
                    <a:pt x="379" y="104"/>
                  </a:cubicBezTo>
                  <a:cubicBezTo>
                    <a:pt x="378" y="102"/>
                    <a:pt x="378" y="97"/>
                    <a:pt x="380" y="92"/>
                  </a:cubicBezTo>
                  <a:cubicBezTo>
                    <a:pt x="381" y="89"/>
                    <a:pt x="381" y="89"/>
                    <a:pt x="381" y="89"/>
                  </a:cubicBezTo>
                  <a:cubicBezTo>
                    <a:pt x="373" y="74"/>
                    <a:pt x="373" y="74"/>
                    <a:pt x="373" y="74"/>
                  </a:cubicBezTo>
                  <a:cubicBezTo>
                    <a:pt x="336" y="76"/>
                    <a:pt x="336" y="76"/>
                    <a:pt x="336" y="76"/>
                  </a:cubicBezTo>
                  <a:cubicBezTo>
                    <a:pt x="337" y="82"/>
                    <a:pt x="336" y="85"/>
                    <a:pt x="334" y="89"/>
                  </a:cubicBezTo>
                  <a:cubicBezTo>
                    <a:pt x="333" y="92"/>
                    <a:pt x="328" y="93"/>
                    <a:pt x="325" y="93"/>
                  </a:cubicBezTo>
                  <a:cubicBezTo>
                    <a:pt x="320" y="95"/>
                    <a:pt x="314" y="93"/>
                    <a:pt x="308" y="88"/>
                  </a:cubicBezTo>
                  <a:cubicBezTo>
                    <a:pt x="308" y="87"/>
                    <a:pt x="308" y="87"/>
                    <a:pt x="308" y="87"/>
                  </a:cubicBezTo>
                  <a:cubicBezTo>
                    <a:pt x="307" y="87"/>
                    <a:pt x="307" y="87"/>
                    <a:pt x="307" y="87"/>
                  </a:cubicBezTo>
                  <a:cubicBezTo>
                    <a:pt x="299" y="77"/>
                    <a:pt x="296" y="70"/>
                    <a:pt x="296" y="64"/>
                  </a:cubicBezTo>
                  <a:cubicBezTo>
                    <a:pt x="288" y="53"/>
                    <a:pt x="288" y="53"/>
                    <a:pt x="288" y="53"/>
                  </a:cubicBezTo>
                  <a:cubicBezTo>
                    <a:pt x="278" y="60"/>
                    <a:pt x="278" y="60"/>
                    <a:pt x="278" y="60"/>
                  </a:cubicBezTo>
                  <a:cubicBezTo>
                    <a:pt x="268" y="66"/>
                    <a:pt x="262" y="66"/>
                    <a:pt x="259" y="62"/>
                  </a:cubicBezTo>
                  <a:cubicBezTo>
                    <a:pt x="255" y="60"/>
                    <a:pt x="255" y="60"/>
                    <a:pt x="255" y="60"/>
                  </a:cubicBezTo>
                  <a:cubicBezTo>
                    <a:pt x="244" y="62"/>
                    <a:pt x="244" y="62"/>
                    <a:pt x="244" y="62"/>
                  </a:cubicBezTo>
                  <a:cubicBezTo>
                    <a:pt x="216" y="71"/>
                    <a:pt x="216" y="71"/>
                    <a:pt x="216" y="71"/>
                  </a:cubicBezTo>
                  <a:cubicBezTo>
                    <a:pt x="209" y="75"/>
                    <a:pt x="204" y="76"/>
                    <a:pt x="200" y="76"/>
                  </a:cubicBezTo>
                  <a:cubicBezTo>
                    <a:pt x="196" y="76"/>
                    <a:pt x="196" y="76"/>
                    <a:pt x="196" y="76"/>
                  </a:cubicBezTo>
                  <a:cubicBezTo>
                    <a:pt x="186" y="76"/>
                    <a:pt x="180" y="73"/>
                    <a:pt x="175" y="69"/>
                  </a:cubicBezTo>
                  <a:cubicBezTo>
                    <a:pt x="159" y="55"/>
                    <a:pt x="159" y="55"/>
                    <a:pt x="159" y="55"/>
                  </a:cubicBezTo>
                  <a:lnTo>
                    <a:pt x="137" y="22"/>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29"/>
            <p:cNvSpPr>
              <a:spLocks/>
            </p:cNvSpPr>
            <p:nvPr/>
          </p:nvSpPr>
          <p:spPr bwMode="auto">
            <a:xfrm>
              <a:off x="5055281" y="1860846"/>
              <a:ext cx="1183602" cy="1079517"/>
            </a:xfrm>
            <a:custGeom>
              <a:avLst/>
              <a:gdLst>
                <a:gd name="T0" fmla="*/ 932 w 950"/>
                <a:gd name="T1" fmla="*/ 403 h 866"/>
                <a:gd name="T2" fmla="*/ 914 w 950"/>
                <a:gd name="T3" fmla="*/ 315 h 866"/>
                <a:gd name="T4" fmla="*/ 829 w 950"/>
                <a:gd name="T5" fmla="*/ 403 h 866"/>
                <a:gd name="T6" fmla="*/ 815 w 950"/>
                <a:gd name="T7" fmla="*/ 428 h 866"/>
                <a:gd name="T8" fmla="*/ 707 w 950"/>
                <a:gd name="T9" fmla="*/ 447 h 866"/>
                <a:gd name="T10" fmla="*/ 683 w 950"/>
                <a:gd name="T11" fmla="*/ 403 h 866"/>
                <a:gd name="T12" fmla="*/ 655 w 950"/>
                <a:gd name="T13" fmla="*/ 375 h 866"/>
                <a:gd name="T14" fmla="*/ 622 w 950"/>
                <a:gd name="T15" fmla="*/ 347 h 866"/>
                <a:gd name="T16" fmla="*/ 443 w 950"/>
                <a:gd name="T17" fmla="*/ 313 h 866"/>
                <a:gd name="T18" fmla="*/ 340 w 950"/>
                <a:gd name="T19" fmla="*/ 150 h 866"/>
                <a:gd name="T20" fmla="*/ 143 w 950"/>
                <a:gd name="T21" fmla="*/ 21 h 866"/>
                <a:gd name="T22" fmla="*/ 11 w 950"/>
                <a:gd name="T23" fmla="*/ 37 h 866"/>
                <a:gd name="T24" fmla="*/ 12 w 950"/>
                <a:gd name="T25" fmla="*/ 54 h 866"/>
                <a:gd name="T26" fmla="*/ 2 w 950"/>
                <a:gd name="T27" fmla="*/ 74 h 866"/>
                <a:gd name="T28" fmla="*/ 13 w 950"/>
                <a:gd name="T29" fmla="*/ 120 h 866"/>
                <a:gd name="T30" fmla="*/ 55 w 950"/>
                <a:gd name="T31" fmla="*/ 99 h 866"/>
                <a:gd name="T32" fmla="*/ 99 w 950"/>
                <a:gd name="T33" fmla="*/ 130 h 866"/>
                <a:gd name="T34" fmla="*/ 159 w 950"/>
                <a:gd name="T35" fmla="*/ 203 h 866"/>
                <a:gd name="T36" fmla="*/ 195 w 950"/>
                <a:gd name="T37" fmla="*/ 173 h 866"/>
                <a:gd name="T38" fmla="*/ 258 w 950"/>
                <a:gd name="T39" fmla="*/ 137 h 866"/>
                <a:gd name="T40" fmla="*/ 303 w 950"/>
                <a:gd name="T41" fmla="*/ 187 h 866"/>
                <a:gd name="T42" fmla="*/ 316 w 950"/>
                <a:gd name="T43" fmla="*/ 264 h 866"/>
                <a:gd name="T44" fmla="*/ 319 w 950"/>
                <a:gd name="T45" fmla="*/ 347 h 866"/>
                <a:gd name="T46" fmla="*/ 306 w 950"/>
                <a:gd name="T47" fmla="*/ 380 h 866"/>
                <a:gd name="T48" fmla="*/ 296 w 950"/>
                <a:gd name="T49" fmla="*/ 394 h 866"/>
                <a:gd name="T50" fmla="*/ 302 w 950"/>
                <a:gd name="T51" fmla="*/ 443 h 866"/>
                <a:gd name="T52" fmla="*/ 289 w 950"/>
                <a:gd name="T53" fmla="*/ 486 h 866"/>
                <a:gd name="T54" fmla="*/ 251 w 950"/>
                <a:gd name="T55" fmla="*/ 479 h 866"/>
                <a:gd name="T56" fmla="*/ 222 w 950"/>
                <a:gd name="T57" fmla="*/ 539 h 866"/>
                <a:gd name="T58" fmla="*/ 180 w 950"/>
                <a:gd name="T59" fmla="*/ 577 h 866"/>
                <a:gd name="T60" fmla="*/ 211 w 950"/>
                <a:gd name="T61" fmla="*/ 622 h 866"/>
                <a:gd name="T62" fmla="*/ 239 w 950"/>
                <a:gd name="T63" fmla="*/ 656 h 866"/>
                <a:gd name="T64" fmla="*/ 289 w 950"/>
                <a:gd name="T65" fmla="*/ 668 h 866"/>
                <a:gd name="T66" fmla="*/ 312 w 950"/>
                <a:gd name="T67" fmla="*/ 717 h 866"/>
                <a:gd name="T68" fmla="*/ 353 w 950"/>
                <a:gd name="T69" fmla="*/ 749 h 866"/>
                <a:gd name="T70" fmla="*/ 407 w 950"/>
                <a:gd name="T71" fmla="*/ 733 h 866"/>
                <a:gd name="T72" fmla="*/ 442 w 950"/>
                <a:gd name="T73" fmla="*/ 724 h 866"/>
                <a:gd name="T74" fmla="*/ 468 w 950"/>
                <a:gd name="T75" fmla="*/ 763 h 866"/>
                <a:gd name="T76" fmla="*/ 475 w 950"/>
                <a:gd name="T77" fmla="*/ 763 h 866"/>
                <a:gd name="T78" fmla="*/ 528 w 950"/>
                <a:gd name="T79" fmla="*/ 746 h 866"/>
                <a:gd name="T80" fmla="*/ 544 w 950"/>
                <a:gd name="T81" fmla="*/ 770 h 866"/>
                <a:gd name="T82" fmla="*/ 557 w 950"/>
                <a:gd name="T83" fmla="*/ 785 h 866"/>
                <a:gd name="T84" fmla="*/ 605 w 950"/>
                <a:gd name="T85" fmla="*/ 813 h 866"/>
                <a:gd name="T86" fmla="*/ 621 w 950"/>
                <a:gd name="T87" fmla="*/ 800 h 866"/>
                <a:gd name="T88" fmla="*/ 643 w 950"/>
                <a:gd name="T89" fmla="*/ 785 h 866"/>
                <a:gd name="T90" fmla="*/ 674 w 950"/>
                <a:gd name="T91" fmla="*/ 830 h 866"/>
                <a:gd name="T92" fmla="*/ 709 w 950"/>
                <a:gd name="T93" fmla="*/ 866 h 866"/>
                <a:gd name="T94" fmla="*/ 734 w 950"/>
                <a:gd name="T95" fmla="*/ 819 h 866"/>
                <a:gd name="T96" fmla="*/ 781 w 950"/>
                <a:gd name="T97" fmla="*/ 795 h 866"/>
                <a:gd name="T98" fmla="*/ 808 w 950"/>
                <a:gd name="T99" fmla="*/ 804 h 866"/>
                <a:gd name="T100" fmla="*/ 831 w 950"/>
                <a:gd name="T101" fmla="*/ 830 h 866"/>
                <a:gd name="T102" fmla="*/ 839 w 950"/>
                <a:gd name="T103" fmla="*/ 759 h 866"/>
                <a:gd name="T104" fmla="*/ 857 w 950"/>
                <a:gd name="T105" fmla="*/ 642 h 866"/>
                <a:gd name="T106" fmla="*/ 887 w 950"/>
                <a:gd name="T107" fmla="*/ 647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50" h="866">
                  <a:moveTo>
                    <a:pt x="946" y="508"/>
                  </a:moveTo>
                  <a:cubicBezTo>
                    <a:pt x="930" y="405"/>
                    <a:pt x="930" y="405"/>
                    <a:pt x="930" y="405"/>
                  </a:cubicBezTo>
                  <a:cubicBezTo>
                    <a:pt x="931" y="403"/>
                    <a:pt x="931" y="403"/>
                    <a:pt x="931" y="403"/>
                  </a:cubicBezTo>
                  <a:cubicBezTo>
                    <a:pt x="932" y="403"/>
                    <a:pt x="932" y="403"/>
                    <a:pt x="932" y="403"/>
                  </a:cubicBezTo>
                  <a:cubicBezTo>
                    <a:pt x="940" y="391"/>
                    <a:pt x="944" y="381"/>
                    <a:pt x="942" y="374"/>
                  </a:cubicBezTo>
                  <a:cubicBezTo>
                    <a:pt x="937" y="368"/>
                    <a:pt x="937" y="368"/>
                    <a:pt x="937" y="368"/>
                  </a:cubicBezTo>
                  <a:cubicBezTo>
                    <a:pt x="926" y="360"/>
                    <a:pt x="921" y="343"/>
                    <a:pt x="924" y="315"/>
                  </a:cubicBezTo>
                  <a:cubicBezTo>
                    <a:pt x="914" y="315"/>
                    <a:pt x="914" y="315"/>
                    <a:pt x="914" y="315"/>
                  </a:cubicBezTo>
                  <a:cubicBezTo>
                    <a:pt x="907" y="314"/>
                    <a:pt x="898" y="317"/>
                    <a:pt x="890" y="322"/>
                  </a:cubicBezTo>
                  <a:cubicBezTo>
                    <a:pt x="881" y="329"/>
                    <a:pt x="876" y="336"/>
                    <a:pt x="875" y="341"/>
                  </a:cubicBezTo>
                  <a:cubicBezTo>
                    <a:pt x="871" y="354"/>
                    <a:pt x="857" y="362"/>
                    <a:pt x="834" y="370"/>
                  </a:cubicBezTo>
                  <a:cubicBezTo>
                    <a:pt x="829" y="403"/>
                    <a:pt x="829" y="403"/>
                    <a:pt x="829" y="403"/>
                  </a:cubicBezTo>
                  <a:cubicBezTo>
                    <a:pt x="829" y="404"/>
                    <a:pt x="829" y="404"/>
                    <a:pt x="829" y="404"/>
                  </a:cubicBezTo>
                  <a:cubicBezTo>
                    <a:pt x="828" y="405"/>
                    <a:pt x="828" y="405"/>
                    <a:pt x="828" y="405"/>
                  </a:cubicBezTo>
                  <a:cubicBezTo>
                    <a:pt x="816" y="426"/>
                    <a:pt x="816" y="426"/>
                    <a:pt x="816" y="426"/>
                  </a:cubicBezTo>
                  <a:cubicBezTo>
                    <a:pt x="815" y="428"/>
                    <a:pt x="815" y="428"/>
                    <a:pt x="815" y="428"/>
                  </a:cubicBezTo>
                  <a:cubicBezTo>
                    <a:pt x="814" y="428"/>
                    <a:pt x="814" y="428"/>
                    <a:pt x="814" y="428"/>
                  </a:cubicBezTo>
                  <a:cubicBezTo>
                    <a:pt x="813" y="428"/>
                    <a:pt x="813" y="428"/>
                    <a:pt x="813" y="428"/>
                  </a:cubicBezTo>
                  <a:cubicBezTo>
                    <a:pt x="708" y="447"/>
                    <a:pt x="708" y="447"/>
                    <a:pt x="708" y="447"/>
                  </a:cubicBezTo>
                  <a:cubicBezTo>
                    <a:pt x="707" y="447"/>
                    <a:pt x="707" y="447"/>
                    <a:pt x="707" y="447"/>
                  </a:cubicBezTo>
                  <a:cubicBezTo>
                    <a:pt x="704" y="447"/>
                    <a:pt x="704" y="447"/>
                    <a:pt x="704" y="447"/>
                  </a:cubicBezTo>
                  <a:cubicBezTo>
                    <a:pt x="704" y="445"/>
                    <a:pt x="704" y="445"/>
                    <a:pt x="704" y="445"/>
                  </a:cubicBezTo>
                  <a:cubicBezTo>
                    <a:pt x="674" y="412"/>
                    <a:pt x="674" y="412"/>
                    <a:pt x="674" y="412"/>
                  </a:cubicBezTo>
                  <a:cubicBezTo>
                    <a:pt x="683" y="403"/>
                    <a:pt x="683" y="403"/>
                    <a:pt x="683" y="403"/>
                  </a:cubicBezTo>
                  <a:cubicBezTo>
                    <a:pt x="671" y="387"/>
                    <a:pt x="671" y="387"/>
                    <a:pt x="671" y="387"/>
                  </a:cubicBezTo>
                  <a:cubicBezTo>
                    <a:pt x="657" y="376"/>
                    <a:pt x="657" y="376"/>
                    <a:pt x="657" y="376"/>
                  </a:cubicBezTo>
                  <a:cubicBezTo>
                    <a:pt x="656" y="375"/>
                    <a:pt x="656" y="375"/>
                    <a:pt x="656" y="375"/>
                  </a:cubicBezTo>
                  <a:cubicBezTo>
                    <a:pt x="655" y="375"/>
                    <a:pt x="655" y="375"/>
                    <a:pt x="655" y="375"/>
                  </a:cubicBezTo>
                  <a:cubicBezTo>
                    <a:pt x="655" y="374"/>
                    <a:pt x="655" y="374"/>
                    <a:pt x="655" y="374"/>
                  </a:cubicBezTo>
                  <a:cubicBezTo>
                    <a:pt x="655" y="373"/>
                    <a:pt x="655" y="373"/>
                    <a:pt x="655" y="373"/>
                  </a:cubicBezTo>
                  <a:cubicBezTo>
                    <a:pt x="649" y="344"/>
                    <a:pt x="649" y="344"/>
                    <a:pt x="649" y="344"/>
                  </a:cubicBezTo>
                  <a:cubicBezTo>
                    <a:pt x="622" y="347"/>
                    <a:pt x="622" y="347"/>
                    <a:pt x="622" y="347"/>
                  </a:cubicBezTo>
                  <a:cubicBezTo>
                    <a:pt x="620" y="344"/>
                    <a:pt x="620" y="344"/>
                    <a:pt x="620" y="344"/>
                  </a:cubicBezTo>
                  <a:cubicBezTo>
                    <a:pt x="597" y="331"/>
                    <a:pt x="597" y="331"/>
                    <a:pt x="597" y="331"/>
                  </a:cubicBezTo>
                  <a:cubicBezTo>
                    <a:pt x="513" y="316"/>
                    <a:pt x="513" y="316"/>
                    <a:pt x="513" y="316"/>
                  </a:cubicBezTo>
                  <a:cubicBezTo>
                    <a:pt x="443" y="313"/>
                    <a:pt x="443" y="313"/>
                    <a:pt x="443" y="313"/>
                  </a:cubicBezTo>
                  <a:cubicBezTo>
                    <a:pt x="441" y="315"/>
                    <a:pt x="441" y="315"/>
                    <a:pt x="441" y="315"/>
                  </a:cubicBezTo>
                  <a:cubicBezTo>
                    <a:pt x="438" y="315"/>
                    <a:pt x="436" y="314"/>
                    <a:pt x="435" y="312"/>
                  </a:cubicBezTo>
                  <a:cubicBezTo>
                    <a:pt x="395" y="221"/>
                    <a:pt x="395" y="221"/>
                    <a:pt x="395" y="221"/>
                  </a:cubicBezTo>
                  <a:cubicBezTo>
                    <a:pt x="391" y="214"/>
                    <a:pt x="374" y="190"/>
                    <a:pt x="340" y="150"/>
                  </a:cubicBezTo>
                  <a:cubicBezTo>
                    <a:pt x="308" y="111"/>
                    <a:pt x="290" y="90"/>
                    <a:pt x="285" y="86"/>
                  </a:cubicBezTo>
                  <a:cubicBezTo>
                    <a:pt x="226" y="28"/>
                    <a:pt x="226" y="28"/>
                    <a:pt x="226" y="28"/>
                  </a:cubicBezTo>
                  <a:cubicBezTo>
                    <a:pt x="217" y="23"/>
                    <a:pt x="217" y="23"/>
                    <a:pt x="217" y="23"/>
                  </a:cubicBezTo>
                  <a:cubicBezTo>
                    <a:pt x="143" y="21"/>
                    <a:pt x="143" y="21"/>
                    <a:pt x="143" y="21"/>
                  </a:cubicBezTo>
                  <a:cubicBezTo>
                    <a:pt x="142" y="21"/>
                    <a:pt x="142" y="21"/>
                    <a:pt x="142" y="21"/>
                  </a:cubicBezTo>
                  <a:cubicBezTo>
                    <a:pt x="140" y="19"/>
                    <a:pt x="140" y="19"/>
                    <a:pt x="140" y="19"/>
                  </a:cubicBezTo>
                  <a:cubicBezTo>
                    <a:pt x="132" y="14"/>
                    <a:pt x="122" y="9"/>
                    <a:pt x="106" y="6"/>
                  </a:cubicBezTo>
                  <a:cubicBezTo>
                    <a:pt x="92" y="0"/>
                    <a:pt x="60" y="11"/>
                    <a:pt x="11" y="37"/>
                  </a:cubicBezTo>
                  <a:cubicBezTo>
                    <a:pt x="9" y="38"/>
                    <a:pt x="9" y="38"/>
                    <a:pt x="9" y="38"/>
                  </a:cubicBezTo>
                  <a:cubicBezTo>
                    <a:pt x="11" y="53"/>
                    <a:pt x="11" y="53"/>
                    <a:pt x="11" y="53"/>
                  </a:cubicBezTo>
                  <a:cubicBezTo>
                    <a:pt x="12" y="53"/>
                    <a:pt x="12" y="53"/>
                    <a:pt x="12" y="53"/>
                  </a:cubicBezTo>
                  <a:cubicBezTo>
                    <a:pt x="12" y="54"/>
                    <a:pt x="12" y="54"/>
                    <a:pt x="12" y="54"/>
                  </a:cubicBezTo>
                  <a:cubicBezTo>
                    <a:pt x="11" y="54"/>
                    <a:pt x="11" y="54"/>
                    <a:pt x="11" y="54"/>
                  </a:cubicBezTo>
                  <a:cubicBezTo>
                    <a:pt x="11" y="56"/>
                    <a:pt x="11" y="56"/>
                    <a:pt x="11" y="56"/>
                  </a:cubicBezTo>
                  <a:cubicBezTo>
                    <a:pt x="2" y="73"/>
                    <a:pt x="2" y="73"/>
                    <a:pt x="2" y="73"/>
                  </a:cubicBezTo>
                  <a:cubicBezTo>
                    <a:pt x="2" y="74"/>
                    <a:pt x="2" y="74"/>
                    <a:pt x="2" y="74"/>
                  </a:cubicBezTo>
                  <a:cubicBezTo>
                    <a:pt x="1" y="74"/>
                    <a:pt x="1" y="74"/>
                    <a:pt x="1" y="74"/>
                  </a:cubicBezTo>
                  <a:cubicBezTo>
                    <a:pt x="0" y="86"/>
                    <a:pt x="0" y="86"/>
                    <a:pt x="0" y="86"/>
                  </a:cubicBezTo>
                  <a:cubicBezTo>
                    <a:pt x="0" y="95"/>
                    <a:pt x="2" y="106"/>
                    <a:pt x="5" y="114"/>
                  </a:cubicBezTo>
                  <a:cubicBezTo>
                    <a:pt x="13" y="120"/>
                    <a:pt x="13" y="120"/>
                    <a:pt x="13" y="120"/>
                  </a:cubicBezTo>
                  <a:cubicBezTo>
                    <a:pt x="29" y="119"/>
                    <a:pt x="29" y="119"/>
                    <a:pt x="29" y="119"/>
                  </a:cubicBezTo>
                  <a:cubicBezTo>
                    <a:pt x="42" y="122"/>
                    <a:pt x="42" y="122"/>
                    <a:pt x="42" y="122"/>
                  </a:cubicBezTo>
                  <a:cubicBezTo>
                    <a:pt x="48" y="118"/>
                    <a:pt x="48" y="118"/>
                    <a:pt x="48" y="118"/>
                  </a:cubicBezTo>
                  <a:cubicBezTo>
                    <a:pt x="48" y="108"/>
                    <a:pt x="51" y="101"/>
                    <a:pt x="55" y="99"/>
                  </a:cubicBezTo>
                  <a:cubicBezTo>
                    <a:pt x="66" y="99"/>
                    <a:pt x="66" y="99"/>
                    <a:pt x="66" y="99"/>
                  </a:cubicBezTo>
                  <a:cubicBezTo>
                    <a:pt x="103" y="109"/>
                    <a:pt x="103" y="109"/>
                    <a:pt x="103" y="109"/>
                  </a:cubicBezTo>
                  <a:cubicBezTo>
                    <a:pt x="111" y="110"/>
                    <a:pt x="111" y="110"/>
                    <a:pt x="111" y="110"/>
                  </a:cubicBezTo>
                  <a:cubicBezTo>
                    <a:pt x="99" y="130"/>
                    <a:pt x="99" y="130"/>
                    <a:pt x="99" y="130"/>
                  </a:cubicBezTo>
                  <a:cubicBezTo>
                    <a:pt x="99" y="154"/>
                    <a:pt x="99" y="154"/>
                    <a:pt x="99" y="154"/>
                  </a:cubicBezTo>
                  <a:cubicBezTo>
                    <a:pt x="99" y="160"/>
                    <a:pt x="109" y="172"/>
                    <a:pt x="128" y="190"/>
                  </a:cubicBezTo>
                  <a:cubicBezTo>
                    <a:pt x="140" y="199"/>
                    <a:pt x="147" y="203"/>
                    <a:pt x="153" y="204"/>
                  </a:cubicBezTo>
                  <a:cubicBezTo>
                    <a:pt x="159" y="203"/>
                    <a:pt x="159" y="203"/>
                    <a:pt x="159" y="203"/>
                  </a:cubicBezTo>
                  <a:cubicBezTo>
                    <a:pt x="164" y="201"/>
                    <a:pt x="164" y="201"/>
                    <a:pt x="164" y="201"/>
                  </a:cubicBezTo>
                  <a:cubicBezTo>
                    <a:pt x="182" y="183"/>
                    <a:pt x="182" y="183"/>
                    <a:pt x="182" y="183"/>
                  </a:cubicBezTo>
                  <a:cubicBezTo>
                    <a:pt x="195" y="175"/>
                    <a:pt x="195" y="175"/>
                    <a:pt x="195" y="175"/>
                  </a:cubicBezTo>
                  <a:cubicBezTo>
                    <a:pt x="195" y="173"/>
                    <a:pt x="195" y="173"/>
                    <a:pt x="195" y="173"/>
                  </a:cubicBezTo>
                  <a:cubicBezTo>
                    <a:pt x="195" y="173"/>
                    <a:pt x="195" y="173"/>
                    <a:pt x="195" y="173"/>
                  </a:cubicBezTo>
                  <a:cubicBezTo>
                    <a:pt x="224" y="169"/>
                    <a:pt x="224" y="169"/>
                    <a:pt x="224" y="169"/>
                  </a:cubicBezTo>
                  <a:cubicBezTo>
                    <a:pt x="232" y="151"/>
                    <a:pt x="232" y="151"/>
                    <a:pt x="232" y="151"/>
                  </a:cubicBezTo>
                  <a:cubicBezTo>
                    <a:pt x="258" y="137"/>
                    <a:pt x="258" y="137"/>
                    <a:pt x="258" y="137"/>
                  </a:cubicBezTo>
                  <a:cubicBezTo>
                    <a:pt x="280" y="149"/>
                    <a:pt x="280" y="149"/>
                    <a:pt x="280" y="149"/>
                  </a:cubicBezTo>
                  <a:cubicBezTo>
                    <a:pt x="280" y="150"/>
                    <a:pt x="280" y="150"/>
                    <a:pt x="280" y="150"/>
                  </a:cubicBezTo>
                  <a:cubicBezTo>
                    <a:pt x="282" y="151"/>
                    <a:pt x="282" y="151"/>
                    <a:pt x="282" y="151"/>
                  </a:cubicBezTo>
                  <a:cubicBezTo>
                    <a:pt x="303" y="187"/>
                    <a:pt x="303" y="187"/>
                    <a:pt x="303" y="187"/>
                  </a:cubicBezTo>
                  <a:cubicBezTo>
                    <a:pt x="312" y="211"/>
                    <a:pt x="312" y="211"/>
                    <a:pt x="312" y="211"/>
                  </a:cubicBezTo>
                  <a:cubicBezTo>
                    <a:pt x="312" y="215"/>
                    <a:pt x="312" y="215"/>
                    <a:pt x="312" y="215"/>
                  </a:cubicBezTo>
                  <a:cubicBezTo>
                    <a:pt x="307" y="244"/>
                    <a:pt x="307" y="244"/>
                    <a:pt x="307" y="244"/>
                  </a:cubicBezTo>
                  <a:cubicBezTo>
                    <a:pt x="316" y="264"/>
                    <a:pt x="316" y="264"/>
                    <a:pt x="316" y="264"/>
                  </a:cubicBezTo>
                  <a:cubicBezTo>
                    <a:pt x="316" y="267"/>
                    <a:pt x="316" y="267"/>
                    <a:pt x="316" y="267"/>
                  </a:cubicBezTo>
                  <a:cubicBezTo>
                    <a:pt x="309" y="291"/>
                    <a:pt x="309" y="291"/>
                    <a:pt x="309" y="291"/>
                  </a:cubicBezTo>
                  <a:cubicBezTo>
                    <a:pt x="309" y="312"/>
                    <a:pt x="309" y="312"/>
                    <a:pt x="309" y="312"/>
                  </a:cubicBezTo>
                  <a:cubicBezTo>
                    <a:pt x="316" y="331"/>
                    <a:pt x="319" y="343"/>
                    <a:pt x="319" y="347"/>
                  </a:cubicBezTo>
                  <a:cubicBezTo>
                    <a:pt x="317" y="365"/>
                    <a:pt x="317" y="365"/>
                    <a:pt x="317" y="365"/>
                  </a:cubicBezTo>
                  <a:cubicBezTo>
                    <a:pt x="317" y="365"/>
                    <a:pt x="317" y="365"/>
                    <a:pt x="317" y="365"/>
                  </a:cubicBezTo>
                  <a:cubicBezTo>
                    <a:pt x="317" y="366"/>
                    <a:pt x="317" y="366"/>
                    <a:pt x="317" y="366"/>
                  </a:cubicBezTo>
                  <a:cubicBezTo>
                    <a:pt x="306" y="380"/>
                    <a:pt x="306" y="380"/>
                    <a:pt x="306" y="380"/>
                  </a:cubicBezTo>
                  <a:cubicBezTo>
                    <a:pt x="306" y="381"/>
                    <a:pt x="306" y="381"/>
                    <a:pt x="306" y="381"/>
                  </a:cubicBezTo>
                  <a:cubicBezTo>
                    <a:pt x="306" y="381"/>
                    <a:pt x="306" y="381"/>
                    <a:pt x="306" y="381"/>
                  </a:cubicBezTo>
                  <a:cubicBezTo>
                    <a:pt x="306" y="381"/>
                    <a:pt x="306" y="381"/>
                    <a:pt x="306" y="381"/>
                  </a:cubicBezTo>
                  <a:cubicBezTo>
                    <a:pt x="296" y="394"/>
                    <a:pt x="296" y="394"/>
                    <a:pt x="296" y="394"/>
                  </a:cubicBezTo>
                  <a:cubicBezTo>
                    <a:pt x="295" y="417"/>
                    <a:pt x="295" y="417"/>
                    <a:pt x="295" y="417"/>
                  </a:cubicBezTo>
                  <a:cubicBezTo>
                    <a:pt x="301" y="442"/>
                    <a:pt x="301" y="442"/>
                    <a:pt x="301" y="442"/>
                  </a:cubicBezTo>
                  <a:cubicBezTo>
                    <a:pt x="301" y="442"/>
                    <a:pt x="301" y="442"/>
                    <a:pt x="301" y="442"/>
                  </a:cubicBezTo>
                  <a:cubicBezTo>
                    <a:pt x="302" y="443"/>
                    <a:pt x="302" y="443"/>
                    <a:pt x="302" y="443"/>
                  </a:cubicBezTo>
                  <a:cubicBezTo>
                    <a:pt x="301" y="444"/>
                    <a:pt x="301" y="444"/>
                    <a:pt x="301" y="444"/>
                  </a:cubicBezTo>
                  <a:cubicBezTo>
                    <a:pt x="301" y="444"/>
                    <a:pt x="301" y="444"/>
                    <a:pt x="301" y="444"/>
                  </a:cubicBezTo>
                  <a:cubicBezTo>
                    <a:pt x="295" y="481"/>
                    <a:pt x="295" y="481"/>
                    <a:pt x="295" y="481"/>
                  </a:cubicBezTo>
                  <a:cubicBezTo>
                    <a:pt x="289" y="486"/>
                    <a:pt x="289" y="486"/>
                    <a:pt x="289" y="486"/>
                  </a:cubicBezTo>
                  <a:cubicBezTo>
                    <a:pt x="285" y="489"/>
                    <a:pt x="280" y="489"/>
                    <a:pt x="274" y="486"/>
                  </a:cubicBezTo>
                  <a:cubicBezTo>
                    <a:pt x="271" y="486"/>
                    <a:pt x="271" y="486"/>
                    <a:pt x="271" y="486"/>
                  </a:cubicBezTo>
                  <a:cubicBezTo>
                    <a:pt x="262" y="475"/>
                    <a:pt x="262" y="475"/>
                    <a:pt x="262" y="475"/>
                  </a:cubicBezTo>
                  <a:cubicBezTo>
                    <a:pt x="251" y="479"/>
                    <a:pt x="251" y="479"/>
                    <a:pt x="251" y="479"/>
                  </a:cubicBezTo>
                  <a:cubicBezTo>
                    <a:pt x="238" y="493"/>
                    <a:pt x="238" y="493"/>
                    <a:pt x="238" y="493"/>
                  </a:cubicBezTo>
                  <a:cubicBezTo>
                    <a:pt x="223" y="537"/>
                    <a:pt x="223" y="537"/>
                    <a:pt x="223" y="537"/>
                  </a:cubicBezTo>
                  <a:cubicBezTo>
                    <a:pt x="223" y="538"/>
                    <a:pt x="223" y="538"/>
                    <a:pt x="223" y="538"/>
                  </a:cubicBezTo>
                  <a:cubicBezTo>
                    <a:pt x="222" y="539"/>
                    <a:pt x="222" y="539"/>
                    <a:pt x="222" y="539"/>
                  </a:cubicBezTo>
                  <a:cubicBezTo>
                    <a:pt x="207" y="551"/>
                    <a:pt x="207" y="551"/>
                    <a:pt x="207" y="551"/>
                  </a:cubicBezTo>
                  <a:cubicBezTo>
                    <a:pt x="205" y="551"/>
                    <a:pt x="205" y="551"/>
                    <a:pt x="205" y="551"/>
                  </a:cubicBezTo>
                  <a:cubicBezTo>
                    <a:pt x="197" y="552"/>
                    <a:pt x="197" y="552"/>
                    <a:pt x="197" y="552"/>
                  </a:cubicBezTo>
                  <a:cubicBezTo>
                    <a:pt x="180" y="577"/>
                    <a:pt x="180" y="577"/>
                    <a:pt x="180" y="577"/>
                  </a:cubicBezTo>
                  <a:cubicBezTo>
                    <a:pt x="188" y="592"/>
                    <a:pt x="188" y="592"/>
                    <a:pt x="188" y="592"/>
                  </a:cubicBezTo>
                  <a:cubicBezTo>
                    <a:pt x="190" y="595"/>
                    <a:pt x="190" y="595"/>
                    <a:pt x="190" y="595"/>
                  </a:cubicBezTo>
                  <a:cubicBezTo>
                    <a:pt x="211" y="621"/>
                    <a:pt x="211" y="621"/>
                    <a:pt x="211" y="621"/>
                  </a:cubicBezTo>
                  <a:cubicBezTo>
                    <a:pt x="211" y="622"/>
                    <a:pt x="211" y="622"/>
                    <a:pt x="211" y="622"/>
                  </a:cubicBezTo>
                  <a:cubicBezTo>
                    <a:pt x="211" y="630"/>
                    <a:pt x="211" y="630"/>
                    <a:pt x="211" y="630"/>
                  </a:cubicBezTo>
                  <a:cubicBezTo>
                    <a:pt x="235" y="634"/>
                    <a:pt x="235" y="634"/>
                    <a:pt x="235" y="634"/>
                  </a:cubicBezTo>
                  <a:cubicBezTo>
                    <a:pt x="239" y="655"/>
                    <a:pt x="239" y="655"/>
                    <a:pt x="239" y="655"/>
                  </a:cubicBezTo>
                  <a:cubicBezTo>
                    <a:pt x="239" y="656"/>
                    <a:pt x="239" y="656"/>
                    <a:pt x="239" y="656"/>
                  </a:cubicBezTo>
                  <a:cubicBezTo>
                    <a:pt x="242" y="681"/>
                    <a:pt x="242" y="681"/>
                    <a:pt x="242" y="681"/>
                  </a:cubicBezTo>
                  <a:cubicBezTo>
                    <a:pt x="248" y="686"/>
                    <a:pt x="248" y="686"/>
                    <a:pt x="248" y="686"/>
                  </a:cubicBezTo>
                  <a:cubicBezTo>
                    <a:pt x="269" y="680"/>
                    <a:pt x="269" y="680"/>
                    <a:pt x="269" y="680"/>
                  </a:cubicBezTo>
                  <a:cubicBezTo>
                    <a:pt x="289" y="668"/>
                    <a:pt x="289" y="668"/>
                    <a:pt x="289" y="668"/>
                  </a:cubicBezTo>
                  <a:cubicBezTo>
                    <a:pt x="293" y="666"/>
                    <a:pt x="293" y="666"/>
                    <a:pt x="293" y="666"/>
                  </a:cubicBezTo>
                  <a:cubicBezTo>
                    <a:pt x="300" y="702"/>
                    <a:pt x="300" y="702"/>
                    <a:pt x="300" y="702"/>
                  </a:cubicBezTo>
                  <a:cubicBezTo>
                    <a:pt x="309" y="716"/>
                    <a:pt x="309" y="716"/>
                    <a:pt x="309" y="716"/>
                  </a:cubicBezTo>
                  <a:cubicBezTo>
                    <a:pt x="312" y="717"/>
                    <a:pt x="312" y="717"/>
                    <a:pt x="312" y="717"/>
                  </a:cubicBezTo>
                  <a:cubicBezTo>
                    <a:pt x="319" y="732"/>
                    <a:pt x="319" y="732"/>
                    <a:pt x="319" y="732"/>
                  </a:cubicBezTo>
                  <a:cubicBezTo>
                    <a:pt x="335" y="744"/>
                    <a:pt x="335" y="744"/>
                    <a:pt x="335" y="744"/>
                  </a:cubicBezTo>
                  <a:cubicBezTo>
                    <a:pt x="337" y="748"/>
                    <a:pt x="342" y="748"/>
                    <a:pt x="347" y="748"/>
                  </a:cubicBezTo>
                  <a:cubicBezTo>
                    <a:pt x="353" y="749"/>
                    <a:pt x="353" y="749"/>
                    <a:pt x="353" y="749"/>
                  </a:cubicBezTo>
                  <a:cubicBezTo>
                    <a:pt x="362" y="744"/>
                    <a:pt x="362" y="744"/>
                    <a:pt x="362" y="744"/>
                  </a:cubicBezTo>
                  <a:cubicBezTo>
                    <a:pt x="370" y="741"/>
                    <a:pt x="377" y="738"/>
                    <a:pt x="385" y="737"/>
                  </a:cubicBezTo>
                  <a:cubicBezTo>
                    <a:pt x="392" y="734"/>
                    <a:pt x="392" y="734"/>
                    <a:pt x="392" y="734"/>
                  </a:cubicBezTo>
                  <a:cubicBezTo>
                    <a:pt x="407" y="733"/>
                    <a:pt x="407" y="733"/>
                    <a:pt x="407" y="733"/>
                  </a:cubicBezTo>
                  <a:cubicBezTo>
                    <a:pt x="412" y="733"/>
                    <a:pt x="414" y="734"/>
                    <a:pt x="417" y="737"/>
                  </a:cubicBezTo>
                  <a:cubicBezTo>
                    <a:pt x="438" y="723"/>
                    <a:pt x="438" y="723"/>
                    <a:pt x="438" y="723"/>
                  </a:cubicBezTo>
                  <a:cubicBezTo>
                    <a:pt x="440" y="723"/>
                    <a:pt x="440" y="723"/>
                    <a:pt x="440" y="723"/>
                  </a:cubicBezTo>
                  <a:cubicBezTo>
                    <a:pt x="442" y="724"/>
                    <a:pt x="442" y="724"/>
                    <a:pt x="442" y="724"/>
                  </a:cubicBezTo>
                  <a:cubicBezTo>
                    <a:pt x="443" y="723"/>
                    <a:pt x="443" y="723"/>
                    <a:pt x="443" y="723"/>
                  </a:cubicBezTo>
                  <a:cubicBezTo>
                    <a:pt x="446" y="725"/>
                    <a:pt x="446" y="725"/>
                    <a:pt x="446" y="725"/>
                  </a:cubicBezTo>
                  <a:cubicBezTo>
                    <a:pt x="454" y="735"/>
                    <a:pt x="458" y="743"/>
                    <a:pt x="458" y="748"/>
                  </a:cubicBezTo>
                  <a:cubicBezTo>
                    <a:pt x="468" y="763"/>
                    <a:pt x="468" y="763"/>
                    <a:pt x="468" y="763"/>
                  </a:cubicBezTo>
                  <a:cubicBezTo>
                    <a:pt x="475" y="766"/>
                    <a:pt x="475" y="766"/>
                    <a:pt x="475" y="766"/>
                  </a:cubicBezTo>
                  <a:cubicBezTo>
                    <a:pt x="476" y="766"/>
                    <a:pt x="476" y="766"/>
                    <a:pt x="476" y="766"/>
                  </a:cubicBezTo>
                  <a:cubicBezTo>
                    <a:pt x="477" y="766"/>
                    <a:pt x="477" y="766"/>
                    <a:pt x="477" y="766"/>
                  </a:cubicBezTo>
                  <a:cubicBezTo>
                    <a:pt x="475" y="763"/>
                    <a:pt x="475" y="763"/>
                    <a:pt x="475" y="763"/>
                  </a:cubicBezTo>
                  <a:cubicBezTo>
                    <a:pt x="474" y="758"/>
                    <a:pt x="474" y="755"/>
                    <a:pt x="475" y="753"/>
                  </a:cubicBezTo>
                  <a:cubicBezTo>
                    <a:pt x="477" y="750"/>
                    <a:pt x="481" y="748"/>
                    <a:pt x="488" y="748"/>
                  </a:cubicBezTo>
                  <a:cubicBezTo>
                    <a:pt x="527" y="747"/>
                    <a:pt x="527" y="747"/>
                    <a:pt x="527" y="747"/>
                  </a:cubicBezTo>
                  <a:cubicBezTo>
                    <a:pt x="528" y="746"/>
                    <a:pt x="528" y="746"/>
                    <a:pt x="528" y="746"/>
                  </a:cubicBezTo>
                  <a:cubicBezTo>
                    <a:pt x="530" y="746"/>
                    <a:pt x="530" y="746"/>
                    <a:pt x="530" y="746"/>
                  </a:cubicBezTo>
                  <a:cubicBezTo>
                    <a:pt x="530" y="748"/>
                    <a:pt x="530" y="748"/>
                    <a:pt x="530" y="748"/>
                  </a:cubicBezTo>
                  <a:cubicBezTo>
                    <a:pt x="532" y="748"/>
                    <a:pt x="532" y="748"/>
                    <a:pt x="532" y="748"/>
                  </a:cubicBezTo>
                  <a:cubicBezTo>
                    <a:pt x="544" y="770"/>
                    <a:pt x="544" y="770"/>
                    <a:pt x="544" y="770"/>
                  </a:cubicBezTo>
                  <a:cubicBezTo>
                    <a:pt x="543" y="781"/>
                    <a:pt x="543" y="781"/>
                    <a:pt x="543" y="781"/>
                  </a:cubicBezTo>
                  <a:cubicBezTo>
                    <a:pt x="542" y="781"/>
                    <a:pt x="542" y="781"/>
                    <a:pt x="542" y="781"/>
                  </a:cubicBezTo>
                  <a:cubicBezTo>
                    <a:pt x="556" y="785"/>
                    <a:pt x="556" y="785"/>
                    <a:pt x="556" y="785"/>
                  </a:cubicBezTo>
                  <a:cubicBezTo>
                    <a:pt x="557" y="785"/>
                    <a:pt x="557" y="785"/>
                    <a:pt x="557" y="785"/>
                  </a:cubicBezTo>
                  <a:cubicBezTo>
                    <a:pt x="556" y="781"/>
                    <a:pt x="556" y="779"/>
                    <a:pt x="559" y="777"/>
                  </a:cubicBezTo>
                  <a:cubicBezTo>
                    <a:pt x="564" y="776"/>
                    <a:pt x="564" y="776"/>
                    <a:pt x="564" y="776"/>
                  </a:cubicBezTo>
                  <a:cubicBezTo>
                    <a:pt x="599" y="800"/>
                    <a:pt x="599" y="800"/>
                    <a:pt x="599" y="800"/>
                  </a:cubicBezTo>
                  <a:cubicBezTo>
                    <a:pt x="602" y="804"/>
                    <a:pt x="604" y="808"/>
                    <a:pt x="605" y="813"/>
                  </a:cubicBezTo>
                  <a:cubicBezTo>
                    <a:pt x="606" y="828"/>
                    <a:pt x="606" y="828"/>
                    <a:pt x="606" y="828"/>
                  </a:cubicBezTo>
                  <a:cubicBezTo>
                    <a:pt x="618" y="830"/>
                    <a:pt x="618" y="830"/>
                    <a:pt x="618" y="830"/>
                  </a:cubicBezTo>
                  <a:cubicBezTo>
                    <a:pt x="625" y="817"/>
                    <a:pt x="625" y="817"/>
                    <a:pt x="625" y="817"/>
                  </a:cubicBezTo>
                  <a:cubicBezTo>
                    <a:pt x="622" y="811"/>
                    <a:pt x="620" y="805"/>
                    <a:pt x="621" y="800"/>
                  </a:cubicBezTo>
                  <a:cubicBezTo>
                    <a:pt x="622" y="796"/>
                    <a:pt x="623" y="793"/>
                    <a:pt x="627" y="791"/>
                  </a:cubicBezTo>
                  <a:cubicBezTo>
                    <a:pt x="630" y="788"/>
                    <a:pt x="630" y="788"/>
                    <a:pt x="630" y="788"/>
                  </a:cubicBezTo>
                  <a:cubicBezTo>
                    <a:pt x="630" y="786"/>
                    <a:pt x="631" y="785"/>
                    <a:pt x="633" y="784"/>
                  </a:cubicBezTo>
                  <a:cubicBezTo>
                    <a:pt x="643" y="785"/>
                    <a:pt x="643" y="785"/>
                    <a:pt x="643" y="785"/>
                  </a:cubicBezTo>
                  <a:cubicBezTo>
                    <a:pt x="648" y="788"/>
                    <a:pt x="652" y="798"/>
                    <a:pt x="655" y="816"/>
                  </a:cubicBezTo>
                  <a:cubicBezTo>
                    <a:pt x="655" y="818"/>
                    <a:pt x="655" y="818"/>
                    <a:pt x="655" y="818"/>
                  </a:cubicBezTo>
                  <a:cubicBezTo>
                    <a:pt x="657" y="819"/>
                    <a:pt x="657" y="819"/>
                    <a:pt x="657" y="819"/>
                  </a:cubicBezTo>
                  <a:cubicBezTo>
                    <a:pt x="658" y="824"/>
                    <a:pt x="664" y="827"/>
                    <a:pt x="674" y="830"/>
                  </a:cubicBezTo>
                  <a:cubicBezTo>
                    <a:pt x="675" y="830"/>
                    <a:pt x="675" y="830"/>
                    <a:pt x="675" y="830"/>
                  </a:cubicBezTo>
                  <a:cubicBezTo>
                    <a:pt x="676" y="831"/>
                    <a:pt x="676" y="831"/>
                    <a:pt x="676" y="831"/>
                  </a:cubicBezTo>
                  <a:cubicBezTo>
                    <a:pt x="709" y="866"/>
                    <a:pt x="709" y="866"/>
                    <a:pt x="709" y="866"/>
                  </a:cubicBezTo>
                  <a:cubicBezTo>
                    <a:pt x="709" y="866"/>
                    <a:pt x="709" y="866"/>
                    <a:pt x="709" y="866"/>
                  </a:cubicBezTo>
                  <a:cubicBezTo>
                    <a:pt x="725" y="861"/>
                    <a:pt x="725" y="861"/>
                    <a:pt x="725" y="861"/>
                  </a:cubicBezTo>
                  <a:cubicBezTo>
                    <a:pt x="723" y="855"/>
                    <a:pt x="723" y="855"/>
                    <a:pt x="723" y="855"/>
                  </a:cubicBezTo>
                  <a:cubicBezTo>
                    <a:pt x="719" y="850"/>
                    <a:pt x="718" y="845"/>
                    <a:pt x="718" y="842"/>
                  </a:cubicBezTo>
                  <a:cubicBezTo>
                    <a:pt x="718" y="834"/>
                    <a:pt x="723" y="827"/>
                    <a:pt x="734" y="819"/>
                  </a:cubicBezTo>
                  <a:cubicBezTo>
                    <a:pt x="752" y="804"/>
                    <a:pt x="752" y="804"/>
                    <a:pt x="752" y="804"/>
                  </a:cubicBezTo>
                  <a:cubicBezTo>
                    <a:pt x="773" y="818"/>
                    <a:pt x="773" y="818"/>
                    <a:pt x="773" y="818"/>
                  </a:cubicBezTo>
                  <a:cubicBezTo>
                    <a:pt x="777" y="818"/>
                    <a:pt x="777" y="818"/>
                    <a:pt x="777" y="818"/>
                  </a:cubicBezTo>
                  <a:cubicBezTo>
                    <a:pt x="781" y="795"/>
                    <a:pt x="781" y="795"/>
                    <a:pt x="781" y="795"/>
                  </a:cubicBezTo>
                  <a:cubicBezTo>
                    <a:pt x="781" y="791"/>
                    <a:pt x="781" y="791"/>
                    <a:pt x="781" y="791"/>
                  </a:cubicBezTo>
                  <a:cubicBezTo>
                    <a:pt x="785" y="790"/>
                    <a:pt x="785" y="790"/>
                    <a:pt x="785" y="790"/>
                  </a:cubicBezTo>
                  <a:cubicBezTo>
                    <a:pt x="802" y="792"/>
                    <a:pt x="802" y="792"/>
                    <a:pt x="802" y="792"/>
                  </a:cubicBezTo>
                  <a:cubicBezTo>
                    <a:pt x="806" y="795"/>
                    <a:pt x="808" y="798"/>
                    <a:pt x="808" y="804"/>
                  </a:cubicBezTo>
                  <a:cubicBezTo>
                    <a:pt x="808" y="808"/>
                    <a:pt x="804" y="813"/>
                    <a:pt x="801" y="817"/>
                  </a:cubicBezTo>
                  <a:cubicBezTo>
                    <a:pt x="804" y="819"/>
                    <a:pt x="804" y="819"/>
                    <a:pt x="804" y="819"/>
                  </a:cubicBezTo>
                  <a:cubicBezTo>
                    <a:pt x="815" y="825"/>
                    <a:pt x="823" y="829"/>
                    <a:pt x="830" y="830"/>
                  </a:cubicBezTo>
                  <a:cubicBezTo>
                    <a:pt x="831" y="830"/>
                    <a:pt x="831" y="830"/>
                    <a:pt x="831" y="830"/>
                  </a:cubicBezTo>
                  <a:cubicBezTo>
                    <a:pt x="831" y="830"/>
                    <a:pt x="831" y="830"/>
                    <a:pt x="831" y="830"/>
                  </a:cubicBezTo>
                  <a:cubicBezTo>
                    <a:pt x="845" y="837"/>
                    <a:pt x="845" y="837"/>
                    <a:pt x="845" y="837"/>
                  </a:cubicBezTo>
                  <a:cubicBezTo>
                    <a:pt x="855" y="836"/>
                    <a:pt x="855" y="836"/>
                    <a:pt x="855" y="836"/>
                  </a:cubicBezTo>
                  <a:cubicBezTo>
                    <a:pt x="839" y="759"/>
                    <a:pt x="839" y="759"/>
                    <a:pt x="839" y="759"/>
                  </a:cubicBezTo>
                  <a:cubicBezTo>
                    <a:pt x="829" y="753"/>
                    <a:pt x="819" y="740"/>
                    <a:pt x="810" y="725"/>
                  </a:cubicBezTo>
                  <a:cubicBezTo>
                    <a:pt x="802" y="713"/>
                    <a:pt x="807" y="695"/>
                    <a:pt x="823" y="674"/>
                  </a:cubicBezTo>
                  <a:cubicBezTo>
                    <a:pt x="833" y="663"/>
                    <a:pt x="845" y="653"/>
                    <a:pt x="857" y="642"/>
                  </a:cubicBezTo>
                  <a:cubicBezTo>
                    <a:pt x="857" y="642"/>
                    <a:pt x="857" y="642"/>
                    <a:pt x="857" y="642"/>
                  </a:cubicBezTo>
                  <a:cubicBezTo>
                    <a:pt x="858" y="640"/>
                    <a:pt x="858" y="640"/>
                    <a:pt x="858" y="640"/>
                  </a:cubicBezTo>
                  <a:cubicBezTo>
                    <a:pt x="873" y="640"/>
                    <a:pt x="873" y="640"/>
                    <a:pt x="873" y="640"/>
                  </a:cubicBezTo>
                  <a:cubicBezTo>
                    <a:pt x="874" y="642"/>
                    <a:pt x="874" y="642"/>
                    <a:pt x="874" y="642"/>
                  </a:cubicBezTo>
                  <a:cubicBezTo>
                    <a:pt x="887" y="647"/>
                    <a:pt x="887" y="647"/>
                    <a:pt x="887" y="647"/>
                  </a:cubicBezTo>
                  <a:cubicBezTo>
                    <a:pt x="913" y="647"/>
                    <a:pt x="913" y="647"/>
                    <a:pt x="913" y="647"/>
                  </a:cubicBezTo>
                  <a:cubicBezTo>
                    <a:pt x="924" y="642"/>
                    <a:pt x="933" y="626"/>
                    <a:pt x="944" y="601"/>
                  </a:cubicBezTo>
                  <a:cubicBezTo>
                    <a:pt x="950" y="586"/>
                    <a:pt x="950" y="556"/>
                    <a:pt x="946" y="508"/>
                  </a:cubicBez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Freeform 30"/>
            <p:cNvSpPr>
              <a:spLocks/>
            </p:cNvSpPr>
            <p:nvPr/>
          </p:nvSpPr>
          <p:spPr bwMode="auto">
            <a:xfrm>
              <a:off x="4821763" y="3787697"/>
              <a:ext cx="712563" cy="449688"/>
            </a:xfrm>
            <a:custGeom>
              <a:avLst/>
              <a:gdLst>
                <a:gd name="T0" fmla="*/ 523 w 573"/>
                <a:gd name="T1" fmla="*/ 12 h 361"/>
                <a:gd name="T2" fmla="*/ 473 w 573"/>
                <a:gd name="T3" fmla="*/ 16 h 361"/>
                <a:gd name="T4" fmla="*/ 358 w 573"/>
                <a:gd name="T5" fmla="*/ 57 h 361"/>
                <a:gd name="T6" fmla="*/ 360 w 573"/>
                <a:gd name="T7" fmla="*/ 82 h 361"/>
                <a:gd name="T8" fmla="*/ 282 w 573"/>
                <a:gd name="T9" fmla="*/ 70 h 361"/>
                <a:gd name="T10" fmla="*/ 224 w 573"/>
                <a:gd name="T11" fmla="*/ 2 h 361"/>
                <a:gd name="T12" fmla="*/ 200 w 573"/>
                <a:gd name="T13" fmla="*/ 28 h 361"/>
                <a:gd name="T14" fmla="*/ 169 w 573"/>
                <a:gd name="T15" fmla="*/ 12 h 361"/>
                <a:gd name="T16" fmla="*/ 158 w 573"/>
                <a:gd name="T17" fmla="*/ 27 h 361"/>
                <a:gd name="T18" fmla="*/ 135 w 573"/>
                <a:gd name="T19" fmla="*/ 34 h 361"/>
                <a:gd name="T20" fmla="*/ 18 w 573"/>
                <a:gd name="T21" fmla="*/ 171 h 361"/>
                <a:gd name="T22" fmla="*/ 30 w 573"/>
                <a:gd name="T23" fmla="*/ 201 h 361"/>
                <a:gd name="T24" fmla="*/ 29 w 573"/>
                <a:gd name="T25" fmla="*/ 202 h 361"/>
                <a:gd name="T26" fmla="*/ 46 w 573"/>
                <a:gd name="T27" fmla="*/ 274 h 361"/>
                <a:gd name="T28" fmla="*/ 0 w 573"/>
                <a:gd name="T29" fmla="*/ 304 h 361"/>
                <a:gd name="T30" fmla="*/ 21 w 573"/>
                <a:gd name="T31" fmla="*/ 324 h 361"/>
                <a:gd name="T32" fmla="*/ 25 w 573"/>
                <a:gd name="T33" fmla="*/ 330 h 361"/>
                <a:gd name="T34" fmla="*/ 87 w 573"/>
                <a:gd name="T35" fmla="*/ 361 h 361"/>
                <a:gd name="T36" fmla="*/ 111 w 573"/>
                <a:gd name="T37" fmla="*/ 335 h 361"/>
                <a:gd name="T38" fmla="*/ 152 w 573"/>
                <a:gd name="T39" fmla="*/ 316 h 361"/>
                <a:gd name="T40" fmla="*/ 157 w 573"/>
                <a:gd name="T41" fmla="*/ 321 h 361"/>
                <a:gd name="T42" fmla="*/ 157 w 573"/>
                <a:gd name="T43" fmla="*/ 323 h 361"/>
                <a:gd name="T44" fmla="*/ 198 w 573"/>
                <a:gd name="T45" fmla="*/ 350 h 361"/>
                <a:gd name="T46" fmla="*/ 245 w 573"/>
                <a:gd name="T47" fmla="*/ 333 h 361"/>
                <a:gd name="T48" fmla="*/ 282 w 573"/>
                <a:gd name="T49" fmla="*/ 331 h 361"/>
                <a:gd name="T50" fmla="*/ 285 w 573"/>
                <a:gd name="T51" fmla="*/ 328 h 361"/>
                <a:gd name="T52" fmla="*/ 315 w 573"/>
                <a:gd name="T53" fmla="*/ 292 h 361"/>
                <a:gd name="T54" fmla="*/ 331 w 573"/>
                <a:gd name="T55" fmla="*/ 282 h 361"/>
                <a:gd name="T56" fmla="*/ 333 w 573"/>
                <a:gd name="T57" fmla="*/ 283 h 361"/>
                <a:gd name="T58" fmla="*/ 341 w 573"/>
                <a:gd name="T59" fmla="*/ 286 h 361"/>
                <a:gd name="T60" fmla="*/ 355 w 573"/>
                <a:gd name="T61" fmla="*/ 234 h 361"/>
                <a:gd name="T62" fmla="*/ 372 w 573"/>
                <a:gd name="T63" fmla="*/ 230 h 361"/>
                <a:gd name="T64" fmla="*/ 393 w 573"/>
                <a:gd name="T65" fmla="*/ 184 h 361"/>
                <a:gd name="T66" fmla="*/ 399 w 573"/>
                <a:gd name="T67" fmla="*/ 159 h 361"/>
                <a:gd name="T68" fmla="*/ 426 w 573"/>
                <a:gd name="T69" fmla="*/ 148 h 361"/>
                <a:gd name="T70" fmla="*/ 427 w 573"/>
                <a:gd name="T71" fmla="*/ 145 h 361"/>
                <a:gd name="T72" fmla="*/ 447 w 573"/>
                <a:gd name="T73" fmla="*/ 127 h 361"/>
                <a:gd name="T74" fmla="*/ 434 w 573"/>
                <a:gd name="T75" fmla="*/ 126 h 361"/>
                <a:gd name="T76" fmla="*/ 435 w 573"/>
                <a:gd name="T77" fmla="*/ 118 h 361"/>
                <a:gd name="T78" fmla="*/ 439 w 573"/>
                <a:gd name="T79" fmla="*/ 116 h 361"/>
                <a:gd name="T80" fmla="*/ 467 w 573"/>
                <a:gd name="T81" fmla="*/ 103 h 361"/>
                <a:gd name="T82" fmla="*/ 535 w 573"/>
                <a:gd name="T83" fmla="*/ 56 h 361"/>
                <a:gd name="T84" fmla="*/ 565 w 573"/>
                <a:gd name="T85" fmla="*/ 64 h 361"/>
                <a:gd name="T86" fmla="*/ 560 w 573"/>
                <a:gd name="T87" fmla="*/ 40 h 361"/>
                <a:gd name="T88" fmla="*/ 562 w 573"/>
                <a:gd name="T89" fmla="*/ 38 h 361"/>
                <a:gd name="T90" fmla="*/ 570 w 573"/>
                <a:gd name="T91" fmla="*/ 16 h 361"/>
                <a:gd name="T92" fmla="*/ 563 w 573"/>
                <a:gd name="T93" fmla="*/ 20 h 361"/>
                <a:gd name="T94" fmla="*/ 541 w 573"/>
                <a:gd name="T95" fmla="*/ 23 h 361"/>
                <a:gd name="T96" fmla="*/ 534 w 573"/>
                <a:gd name="T97" fmla="*/ 23 h 361"/>
                <a:gd name="T98" fmla="*/ 533 w 573"/>
                <a:gd name="T99" fmla="*/ 19 h 361"/>
                <a:gd name="T100" fmla="*/ 525 w 573"/>
                <a:gd name="T101" fmla="*/ 1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3" h="361">
                  <a:moveTo>
                    <a:pt x="525" y="11"/>
                  </a:moveTo>
                  <a:cubicBezTo>
                    <a:pt x="523" y="12"/>
                    <a:pt x="523" y="12"/>
                    <a:pt x="523" y="12"/>
                  </a:cubicBezTo>
                  <a:cubicBezTo>
                    <a:pt x="523" y="18"/>
                    <a:pt x="520" y="21"/>
                    <a:pt x="514" y="21"/>
                  </a:cubicBezTo>
                  <a:cubicBezTo>
                    <a:pt x="473" y="16"/>
                    <a:pt x="473" y="16"/>
                    <a:pt x="473" y="16"/>
                  </a:cubicBezTo>
                  <a:cubicBezTo>
                    <a:pt x="445" y="11"/>
                    <a:pt x="427" y="0"/>
                    <a:pt x="416" y="2"/>
                  </a:cubicBezTo>
                  <a:cubicBezTo>
                    <a:pt x="396" y="4"/>
                    <a:pt x="358" y="57"/>
                    <a:pt x="358" y="57"/>
                  </a:cubicBezTo>
                  <a:cubicBezTo>
                    <a:pt x="360" y="80"/>
                    <a:pt x="360" y="80"/>
                    <a:pt x="360" y="80"/>
                  </a:cubicBezTo>
                  <a:cubicBezTo>
                    <a:pt x="360" y="82"/>
                    <a:pt x="360" y="82"/>
                    <a:pt x="360" y="82"/>
                  </a:cubicBezTo>
                  <a:cubicBezTo>
                    <a:pt x="355" y="83"/>
                    <a:pt x="355" y="83"/>
                    <a:pt x="355" y="83"/>
                  </a:cubicBezTo>
                  <a:cubicBezTo>
                    <a:pt x="310" y="89"/>
                    <a:pt x="285" y="85"/>
                    <a:pt x="282" y="70"/>
                  </a:cubicBezTo>
                  <a:cubicBezTo>
                    <a:pt x="277" y="5"/>
                    <a:pt x="277" y="5"/>
                    <a:pt x="277" y="5"/>
                  </a:cubicBezTo>
                  <a:cubicBezTo>
                    <a:pt x="224" y="2"/>
                    <a:pt x="224" y="2"/>
                    <a:pt x="224" y="2"/>
                  </a:cubicBezTo>
                  <a:cubicBezTo>
                    <a:pt x="202" y="48"/>
                    <a:pt x="202" y="48"/>
                    <a:pt x="202" y="48"/>
                  </a:cubicBezTo>
                  <a:cubicBezTo>
                    <a:pt x="200" y="28"/>
                    <a:pt x="200" y="28"/>
                    <a:pt x="200" y="28"/>
                  </a:cubicBezTo>
                  <a:cubicBezTo>
                    <a:pt x="199" y="12"/>
                    <a:pt x="196" y="3"/>
                    <a:pt x="192" y="1"/>
                  </a:cubicBezTo>
                  <a:cubicBezTo>
                    <a:pt x="169" y="12"/>
                    <a:pt x="169" y="12"/>
                    <a:pt x="169" y="12"/>
                  </a:cubicBezTo>
                  <a:cubicBezTo>
                    <a:pt x="159" y="26"/>
                    <a:pt x="159" y="26"/>
                    <a:pt x="159" y="26"/>
                  </a:cubicBezTo>
                  <a:cubicBezTo>
                    <a:pt x="158" y="27"/>
                    <a:pt x="158" y="27"/>
                    <a:pt x="158" y="27"/>
                  </a:cubicBezTo>
                  <a:cubicBezTo>
                    <a:pt x="157" y="27"/>
                    <a:pt x="157" y="27"/>
                    <a:pt x="157" y="27"/>
                  </a:cubicBezTo>
                  <a:cubicBezTo>
                    <a:pt x="135" y="34"/>
                    <a:pt x="135" y="34"/>
                    <a:pt x="135" y="34"/>
                  </a:cubicBezTo>
                  <a:cubicBezTo>
                    <a:pt x="112" y="53"/>
                    <a:pt x="92" y="73"/>
                    <a:pt x="74" y="95"/>
                  </a:cubicBezTo>
                  <a:cubicBezTo>
                    <a:pt x="18" y="171"/>
                    <a:pt x="18" y="171"/>
                    <a:pt x="18" y="171"/>
                  </a:cubicBezTo>
                  <a:cubicBezTo>
                    <a:pt x="30" y="197"/>
                    <a:pt x="30" y="197"/>
                    <a:pt x="30" y="197"/>
                  </a:cubicBezTo>
                  <a:cubicBezTo>
                    <a:pt x="30" y="201"/>
                    <a:pt x="30" y="201"/>
                    <a:pt x="30" y="201"/>
                  </a:cubicBezTo>
                  <a:cubicBezTo>
                    <a:pt x="30" y="201"/>
                    <a:pt x="30" y="201"/>
                    <a:pt x="30" y="201"/>
                  </a:cubicBezTo>
                  <a:cubicBezTo>
                    <a:pt x="29" y="202"/>
                    <a:pt x="29" y="202"/>
                    <a:pt x="29" y="202"/>
                  </a:cubicBezTo>
                  <a:cubicBezTo>
                    <a:pt x="25" y="209"/>
                    <a:pt x="27" y="218"/>
                    <a:pt x="33" y="229"/>
                  </a:cubicBezTo>
                  <a:cubicBezTo>
                    <a:pt x="40" y="242"/>
                    <a:pt x="46" y="257"/>
                    <a:pt x="46" y="274"/>
                  </a:cubicBezTo>
                  <a:cubicBezTo>
                    <a:pt x="46" y="277"/>
                    <a:pt x="46" y="277"/>
                    <a:pt x="46" y="277"/>
                  </a:cubicBezTo>
                  <a:cubicBezTo>
                    <a:pt x="0" y="304"/>
                    <a:pt x="0" y="304"/>
                    <a:pt x="0" y="304"/>
                  </a:cubicBezTo>
                  <a:cubicBezTo>
                    <a:pt x="0" y="314"/>
                    <a:pt x="0" y="314"/>
                    <a:pt x="0" y="314"/>
                  </a:cubicBezTo>
                  <a:cubicBezTo>
                    <a:pt x="21" y="324"/>
                    <a:pt x="21" y="324"/>
                    <a:pt x="21" y="324"/>
                  </a:cubicBezTo>
                  <a:cubicBezTo>
                    <a:pt x="24" y="325"/>
                    <a:pt x="25" y="327"/>
                    <a:pt x="25" y="328"/>
                  </a:cubicBezTo>
                  <a:cubicBezTo>
                    <a:pt x="25" y="330"/>
                    <a:pt x="25" y="330"/>
                    <a:pt x="25" y="330"/>
                  </a:cubicBezTo>
                  <a:cubicBezTo>
                    <a:pt x="24" y="335"/>
                    <a:pt x="32" y="343"/>
                    <a:pt x="48" y="350"/>
                  </a:cubicBezTo>
                  <a:cubicBezTo>
                    <a:pt x="87" y="361"/>
                    <a:pt x="87" y="361"/>
                    <a:pt x="87" y="361"/>
                  </a:cubicBezTo>
                  <a:cubicBezTo>
                    <a:pt x="99" y="353"/>
                    <a:pt x="99" y="353"/>
                    <a:pt x="99" y="353"/>
                  </a:cubicBezTo>
                  <a:cubicBezTo>
                    <a:pt x="111" y="335"/>
                    <a:pt x="111" y="335"/>
                    <a:pt x="111" y="335"/>
                  </a:cubicBezTo>
                  <a:cubicBezTo>
                    <a:pt x="122" y="305"/>
                    <a:pt x="122" y="305"/>
                    <a:pt x="122" y="305"/>
                  </a:cubicBezTo>
                  <a:cubicBezTo>
                    <a:pt x="152" y="316"/>
                    <a:pt x="152" y="316"/>
                    <a:pt x="152" y="316"/>
                  </a:cubicBezTo>
                  <a:cubicBezTo>
                    <a:pt x="157" y="319"/>
                    <a:pt x="157" y="319"/>
                    <a:pt x="157" y="319"/>
                  </a:cubicBezTo>
                  <a:cubicBezTo>
                    <a:pt x="157" y="321"/>
                    <a:pt x="157" y="321"/>
                    <a:pt x="157" y="321"/>
                  </a:cubicBezTo>
                  <a:cubicBezTo>
                    <a:pt x="157" y="321"/>
                    <a:pt x="157" y="321"/>
                    <a:pt x="157" y="321"/>
                  </a:cubicBezTo>
                  <a:cubicBezTo>
                    <a:pt x="157" y="323"/>
                    <a:pt x="157" y="323"/>
                    <a:pt x="157" y="323"/>
                  </a:cubicBezTo>
                  <a:cubicBezTo>
                    <a:pt x="151" y="335"/>
                    <a:pt x="154" y="344"/>
                    <a:pt x="164" y="349"/>
                  </a:cubicBezTo>
                  <a:cubicBezTo>
                    <a:pt x="198" y="350"/>
                    <a:pt x="198" y="350"/>
                    <a:pt x="198" y="350"/>
                  </a:cubicBezTo>
                  <a:cubicBezTo>
                    <a:pt x="209" y="348"/>
                    <a:pt x="219" y="344"/>
                    <a:pt x="225" y="338"/>
                  </a:cubicBezTo>
                  <a:cubicBezTo>
                    <a:pt x="229" y="333"/>
                    <a:pt x="236" y="332"/>
                    <a:pt x="245" y="333"/>
                  </a:cubicBezTo>
                  <a:cubicBezTo>
                    <a:pt x="257" y="335"/>
                    <a:pt x="267" y="339"/>
                    <a:pt x="275" y="349"/>
                  </a:cubicBezTo>
                  <a:cubicBezTo>
                    <a:pt x="282" y="331"/>
                    <a:pt x="282" y="331"/>
                    <a:pt x="282" y="331"/>
                  </a:cubicBezTo>
                  <a:cubicBezTo>
                    <a:pt x="284" y="328"/>
                    <a:pt x="284" y="328"/>
                    <a:pt x="284" y="328"/>
                  </a:cubicBezTo>
                  <a:cubicBezTo>
                    <a:pt x="285" y="328"/>
                    <a:pt x="285" y="328"/>
                    <a:pt x="285" y="328"/>
                  </a:cubicBezTo>
                  <a:cubicBezTo>
                    <a:pt x="291" y="325"/>
                    <a:pt x="294" y="319"/>
                    <a:pt x="298" y="312"/>
                  </a:cubicBezTo>
                  <a:cubicBezTo>
                    <a:pt x="301" y="305"/>
                    <a:pt x="306" y="297"/>
                    <a:pt x="315" y="292"/>
                  </a:cubicBezTo>
                  <a:cubicBezTo>
                    <a:pt x="330" y="283"/>
                    <a:pt x="330" y="283"/>
                    <a:pt x="330" y="283"/>
                  </a:cubicBezTo>
                  <a:cubicBezTo>
                    <a:pt x="331" y="282"/>
                    <a:pt x="331" y="282"/>
                    <a:pt x="331" y="282"/>
                  </a:cubicBezTo>
                  <a:cubicBezTo>
                    <a:pt x="332" y="283"/>
                    <a:pt x="332" y="283"/>
                    <a:pt x="332" y="283"/>
                  </a:cubicBezTo>
                  <a:cubicBezTo>
                    <a:pt x="333" y="283"/>
                    <a:pt x="333" y="283"/>
                    <a:pt x="333" y="283"/>
                  </a:cubicBezTo>
                  <a:cubicBezTo>
                    <a:pt x="341" y="286"/>
                    <a:pt x="341" y="286"/>
                    <a:pt x="341" y="286"/>
                  </a:cubicBezTo>
                  <a:cubicBezTo>
                    <a:pt x="341" y="286"/>
                    <a:pt x="341" y="286"/>
                    <a:pt x="341" y="286"/>
                  </a:cubicBezTo>
                  <a:cubicBezTo>
                    <a:pt x="343" y="287"/>
                    <a:pt x="343" y="287"/>
                    <a:pt x="343" y="287"/>
                  </a:cubicBezTo>
                  <a:cubicBezTo>
                    <a:pt x="355" y="234"/>
                    <a:pt x="355" y="234"/>
                    <a:pt x="355" y="234"/>
                  </a:cubicBezTo>
                  <a:cubicBezTo>
                    <a:pt x="355" y="233"/>
                    <a:pt x="355" y="233"/>
                    <a:pt x="355" y="233"/>
                  </a:cubicBezTo>
                  <a:cubicBezTo>
                    <a:pt x="372" y="230"/>
                    <a:pt x="372" y="230"/>
                    <a:pt x="372" y="230"/>
                  </a:cubicBezTo>
                  <a:cubicBezTo>
                    <a:pt x="389" y="218"/>
                    <a:pt x="397" y="209"/>
                    <a:pt x="396" y="200"/>
                  </a:cubicBezTo>
                  <a:cubicBezTo>
                    <a:pt x="393" y="184"/>
                    <a:pt x="393" y="184"/>
                    <a:pt x="393" y="184"/>
                  </a:cubicBezTo>
                  <a:cubicBezTo>
                    <a:pt x="389" y="174"/>
                    <a:pt x="389" y="166"/>
                    <a:pt x="391" y="163"/>
                  </a:cubicBezTo>
                  <a:cubicBezTo>
                    <a:pt x="394" y="160"/>
                    <a:pt x="396" y="159"/>
                    <a:pt x="399" y="159"/>
                  </a:cubicBezTo>
                  <a:cubicBezTo>
                    <a:pt x="407" y="159"/>
                    <a:pt x="415" y="161"/>
                    <a:pt x="424" y="165"/>
                  </a:cubicBezTo>
                  <a:cubicBezTo>
                    <a:pt x="426" y="148"/>
                    <a:pt x="426" y="148"/>
                    <a:pt x="426" y="148"/>
                  </a:cubicBezTo>
                  <a:cubicBezTo>
                    <a:pt x="426" y="146"/>
                    <a:pt x="426" y="146"/>
                    <a:pt x="426" y="146"/>
                  </a:cubicBezTo>
                  <a:cubicBezTo>
                    <a:pt x="427" y="145"/>
                    <a:pt x="427" y="145"/>
                    <a:pt x="427" y="145"/>
                  </a:cubicBezTo>
                  <a:cubicBezTo>
                    <a:pt x="445" y="137"/>
                    <a:pt x="445" y="137"/>
                    <a:pt x="445" y="137"/>
                  </a:cubicBezTo>
                  <a:cubicBezTo>
                    <a:pt x="447" y="127"/>
                    <a:pt x="447" y="127"/>
                    <a:pt x="447" y="127"/>
                  </a:cubicBezTo>
                  <a:cubicBezTo>
                    <a:pt x="436" y="127"/>
                    <a:pt x="436" y="127"/>
                    <a:pt x="436" y="127"/>
                  </a:cubicBezTo>
                  <a:cubicBezTo>
                    <a:pt x="434" y="126"/>
                    <a:pt x="434" y="126"/>
                    <a:pt x="434" y="126"/>
                  </a:cubicBezTo>
                  <a:cubicBezTo>
                    <a:pt x="435" y="121"/>
                    <a:pt x="435" y="121"/>
                    <a:pt x="435" y="121"/>
                  </a:cubicBezTo>
                  <a:cubicBezTo>
                    <a:pt x="435" y="118"/>
                    <a:pt x="435" y="118"/>
                    <a:pt x="435" y="118"/>
                  </a:cubicBezTo>
                  <a:cubicBezTo>
                    <a:pt x="436" y="116"/>
                    <a:pt x="436" y="116"/>
                    <a:pt x="436" y="116"/>
                  </a:cubicBezTo>
                  <a:cubicBezTo>
                    <a:pt x="439" y="116"/>
                    <a:pt x="439" y="116"/>
                    <a:pt x="439" y="116"/>
                  </a:cubicBezTo>
                  <a:cubicBezTo>
                    <a:pt x="442" y="116"/>
                    <a:pt x="442" y="116"/>
                    <a:pt x="442" y="116"/>
                  </a:cubicBezTo>
                  <a:cubicBezTo>
                    <a:pt x="449" y="116"/>
                    <a:pt x="457" y="111"/>
                    <a:pt x="467" y="103"/>
                  </a:cubicBezTo>
                  <a:cubicBezTo>
                    <a:pt x="533" y="56"/>
                    <a:pt x="533" y="56"/>
                    <a:pt x="533" y="56"/>
                  </a:cubicBezTo>
                  <a:cubicBezTo>
                    <a:pt x="535" y="56"/>
                    <a:pt x="535" y="56"/>
                    <a:pt x="535" y="56"/>
                  </a:cubicBezTo>
                  <a:cubicBezTo>
                    <a:pt x="557" y="65"/>
                    <a:pt x="557" y="65"/>
                    <a:pt x="557" y="65"/>
                  </a:cubicBezTo>
                  <a:cubicBezTo>
                    <a:pt x="565" y="64"/>
                    <a:pt x="565" y="64"/>
                    <a:pt x="565" y="64"/>
                  </a:cubicBezTo>
                  <a:cubicBezTo>
                    <a:pt x="560" y="42"/>
                    <a:pt x="560" y="42"/>
                    <a:pt x="560" y="42"/>
                  </a:cubicBezTo>
                  <a:cubicBezTo>
                    <a:pt x="560" y="40"/>
                    <a:pt x="560" y="40"/>
                    <a:pt x="560" y="40"/>
                  </a:cubicBezTo>
                  <a:cubicBezTo>
                    <a:pt x="561" y="39"/>
                    <a:pt x="561" y="39"/>
                    <a:pt x="561" y="39"/>
                  </a:cubicBezTo>
                  <a:cubicBezTo>
                    <a:pt x="562" y="38"/>
                    <a:pt x="562" y="38"/>
                    <a:pt x="562" y="38"/>
                  </a:cubicBezTo>
                  <a:cubicBezTo>
                    <a:pt x="573" y="19"/>
                    <a:pt x="573" y="19"/>
                    <a:pt x="573" y="19"/>
                  </a:cubicBezTo>
                  <a:cubicBezTo>
                    <a:pt x="570" y="16"/>
                    <a:pt x="570" y="16"/>
                    <a:pt x="570" y="16"/>
                  </a:cubicBezTo>
                  <a:cubicBezTo>
                    <a:pt x="563" y="19"/>
                    <a:pt x="563" y="19"/>
                    <a:pt x="563" y="19"/>
                  </a:cubicBezTo>
                  <a:cubicBezTo>
                    <a:pt x="563" y="20"/>
                    <a:pt x="563" y="20"/>
                    <a:pt x="563" y="20"/>
                  </a:cubicBezTo>
                  <a:cubicBezTo>
                    <a:pt x="562" y="20"/>
                    <a:pt x="562" y="20"/>
                    <a:pt x="562" y="20"/>
                  </a:cubicBezTo>
                  <a:cubicBezTo>
                    <a:pt x="541" y="23"/>
                    <a:pt x="541" y="23"/>
                    <a:pt x="541" y="23"/>
                  </a:cubicBezTo>
                  <a:cubicBezTo>
                    <a:pt x="535" y="23"/>
                    <a:pt x="535" y="23"/>
                    <a:pt x="535" y="23"/>
                  </a:cubicBezTo>
                  <a:cubicBezTo>
                    <a:pt x="534" y="23"/>
                    <a:pt x="534" y="23"/>
                    <a:pt x="534" y="23"/>
                  </a:cubicBezTo>
                  <a:cubicBezTo>
                    <a:pt x="534" y="22"/>
                    <a:pt x="534" y="22"/>
                    <a:pt x="534" y="22"/>
                  </a:cubicBezTo>
                  <a:cubicBezTo>
                    <a:pt x="533" y="19"/>
                    <a:pt x="533" y="19"/>
                    <a:pt x="533" y="19"/>
                  </a:cubicBezTo>
                  <a:cubicBezTo>
                    <a:pt x="529" y="11"/>
                    <a:pt x="529" y="11"/>
                    <a:pt x="529" y="11"/>
                  </a:cubicBezTo>
                  <a:lnTo>
                    <a:pt x="525" y="11"/>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Freeform 31"/>
            <p:cNvSpPr>
              <a:spLocks/>
            </p:cNvSpPr>
            <p:nvPr/>
          </p:nvSpPr>
          <p:spPr bwMode="auto">
            <a:xfrm>
              <a:off x="5491626" y="4529615"/>
              <a:ext cx="109420" cy="100079"/>
            </a:xfrm>
            <a:custGeom>
              <a:avLst/>
              <a:gdLst>
                <a:gd name="T0" fmla="*/ 81 w 88"/>
                <a:gd name="T1" fmla="*/ 43 h 80"/>
                <a:gd name="T2" fmla="*/ 88 w 88"/>
                <a:gd name="T3" fmla="*/ 35 h 80"/>
                <a:gd name="T4" fmla="*/ 88 w 88"/>
                <a:gd name="T5" fmla="*/ 35 h 80"/>
                <a:gd name="T6" fmla="*/ 88 w 88"/>
                <a:gd name="T7" fmla="*/ 35 h 80"/>
                <a:gd name="T8" fmla="*/ 88 w 88"/>
                <a:gd name="T9" fmla="*/ 34 h 80"/>
                <a:gd name="T10" fmla="*/ 62 w 88"/>
                <a:gd name="T11" fmla="*/ 13 h 80"/>
                <a:gd name="T12" fmla="*/ 28 w 88"/>
                <a:gd name="T13" fmla="*/ 1 h 80"/>
                <a:gd name="T14" fmla="*/ 16 w 88"/>
                <a:gd name="T15" fmla="*/ 5 h 80"/>
                <a:gd name="T16" fmla="*/ 16 w 88"/>
                <a:gd name="T17" fmla="*/ 27 h 80"/>
                <a:gd name="T18" fmla="*/ 4 w 88"/>
                <a:gd name="T19" fmla="*/ 49 h 80"/>
                <a:gd name="T20" fmla="*/ 0 w 88"/>
                <a:gd name="T21" fmla="*/ 54 h 80"/>
                <a:gd name="T22" fmla="*/ 10 w 88"/>
                <a:gd name="T23" fmla="*/ 66 h 80"/>
                <a:gd name="T24" fmla="*/ 11 w 88"/>
                <a:gd name="T25" fmla="*/ 66 h 80"/>
                <a:gd name="T26" fmla="*/ 14 w 88"/>
                <a:gd name="T27" fmla="*/ 75 h 80"/>
                <a:gd name="T28" fmla="*/ 27 w 88"/>
                <a:gd name="T29" fmla="*/ 80 h 80"/>
                <a:gd name="T30" fmla="*/ 45 w 88"/>
                <a:gd name="T31" fmla="*/ 74 h 80"/>
                <a:gd name="T32" fmla="*/ 67 w 88"/>
                <a:gd name="T33" fmla="*/ 78 h 80"/>
                <a:gd name="T34" fmla="*/ 68 w 88"/>
                <a:gd name="T35" fmla="*/ 71 h 80"/>
                <a:gd name="T36" fmla="*/ 81 w 88"/>
                <a:gd name="T37" fmla="*/ 4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 h="80">
                  <a:moveTo>
                    <a:pt x="81" y="43"/>
                  </a:moveTo>
                  <a:cubicBezTo>
                    <a:pt x="88" y="35"/>
                    <a:pt x="88" y="35"/>
                    <a:pt x="88" y="35"/>
                  </a:cubicBezTo>
                  <a:cubicBezTo>
                    <a:pt x="88" y="35"/>
                    <a:pt x="88" y="35"/>
                    <a:pt x="88" y="35"/>
                  </a:cubicBezTo>
                  <a:cubicBezTo>
                    <a:pt x="88" y="35"/>
                    <a:pt x="88" y="35"/>
                    <a:pt x="88" y="35"/>
                  </a:cubicBezTo>
                  <a:cubicBezTo>
                    <a:pt x="88" y="34"/>
                    <a:pt x="88" y="34"/>
                    <a:pt x="88" y="34"/>
                  </a:cubicBezTo>
                  <a:cubicBezTo>
                    <a:pt x="62" y="13"/>
                    <a:pt x="62" y="13"/>
                    <a:pt x="62" y="13"/>
                  </a:cubicBezTo>
                  <a:cubicBezTo>
                    <a:pt x="48" y="3"/>
                    <a:pt x="36" y="0"/>
                    <a:pt x="28" y="1"/>
                  </a:cubicBezTo>
                  <a:cubicBezTo>
                    <a:pt x="16" y="5"/>
                    <a:pt x="16" y="5"/>
                    <a:pt x="16" y="5"/>
                  </a:cubicBezTo>
                  <a:cubicBezTo>
                    <a:pt x="16" y="27"/>
                    <a:pt x="16" y="27"/>
                    <a:pt x="16" y="27"/>
                  </a:cubicBezTo>
                  <a:cubicBezTo>
                    <a:pt x="14" y="35"/>
                    <a:pt x="11" y="43"/>
                    <a:pt x="4" y="49"/>
                  </a:cubicBezTo>
                  <a:cubicBezTo>
                    <a:pt x="0" y="54"/>
                    <a:pt x="0" y="54"/>
                    <a:pt x="0" y="54"/>
                  </a:cubicBezTo>
                  <a:cubicBezTo>
                    <a:pt x="10" y="66"/>
                    <a:pt x="10" y="66"/>
                    <a:pt x="10" y="66"/>
                  </a:cubicBezTo>
                  <a:cubicBezTo>
                    <a:pt x="11" y="66"/>
                    <a:pt x="11" y="66"/>
                    <a:pt x="11" y="66"/>
                  </a:cubicBezTo>
                  <a:cubicBezTo>
                    <a:pt x="14" y="75"/>
                    <a:pt x="14" y="75"/>
                    <a:pt x="14" y="75"/>
                  </a:cubicBezTo>
                  <a:cubicBezTo>
                    <a:pt x="27" y="80"/>
                    <a:pt x="27" y="80"/>
                    <a:pt x="27" y="80"/>
                  </a:cubicBezTo>
                  <a:cubicBezTo>
                    <a:pt x="34" y="75"/>
                    <a:pt x="40" y="73"/>
                    <a:pt x="45" y="74"/>
                  </a:cubicBezTo>
                  <a:cubicBezTo>
                    <a:pt x="67" y="78"/>
                    <a:pt x="67" y="78"/>
                    <a:pt x="67" y="78"/>
                  </a:cubicBezTo>
                  <a:cubicBezTo>
                    <a:pt x="68" y="71"/>
                    <a:pt x="68" y="71"/>
                    <a:pt x="68" y="71"/>
                  </a:cubicBezTo>
                  <a:cubicBezTo>
                    <a:pt x="69" y="56"/>
                    <a:pt x="74" y="47"/>
                    <a:pt x="81" y="43"/>
                  </a:cubicBez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Freeform 32"/>
            <p:cNvSpPr>
              <a:spLocks/>
            </p:cNvSpPr>
            <p:nvPr/>
          </p:nvSpPr>
          <p:spPr bwMode="auto">
            <a:xfrm>
              <a:off x="4968546" y="4154653"/>
              <a:ext cx="620490" cy="480378"/>
            </a:xfrm>
            <a:custGeom>
              <a:avLst/>
              <a:gdLst>
                <a:gd name="T0" fmla="*/ 317 w 498"/>
                <a:gd name="T1" fmla="*/ 59 h 385"/>
                <a:gd name="T2" fmla="*/ 223 w 498"/>
                <a:gd name="T3" fmla="*/ 22 h 385"/>
                <a:gd name="T4" fmla="*/ 223 w 498"/>
                <a:gd name="T5" fmla="*/ 3 h 385"/>
                <a:gd name="T6" fmla="*/ 215 w 498"/>
                <a:gd name="T7" fmla="*/ 0 h 385"/>
                <a:gd name="T8" fmla="*/ 175 w 498"/>
                <a:gd name="T9" fmla="*/ 42 h 385"/>
                <a:gd name="T10" fmla="*/ 151 w 498"/>
                <a:gd name="T11" fmla="*/ 63 h 385"/>
                <a:gd name="T12" fmla="*/ 125 w 498"/>
                <a:gd name="T13" fmla="*/ 50 h 385"/>
                <a:gd name="T14" fmla="*/ 81 w 498"/>
                <a:gd name="T15" fmla="*/ 67 h 385"/>
                <a:gd name="T16" fmla="*/ 26 w 498"/>
                <a:gd name="T17" fmla="*/ 30 h 385"/>
                <a:gd name="T18" fmla="*/ 4 w 498"/>
                <a:gd name="T19" fmla="*/ 45 h 385"/>
                <a:gd name="T20" fmla="*/ 4 w 498"/>
                <a:gd name="T21" fmla="*/ 47 h 385"/>
                <a:gd name="T22" fmla="*/ 0 w 498"/>
                <a:gd name="T23" fmla="*/ 52 h 385"/>
                <a:gd name="T24" fmla="*/ 11 w 498"/>
                <a:gd name="T25" fmla="*/ 54 h 385"/>
                <a:gd name="T26" fmla="*/ 12 w 498"/>
                <a:gd name="T27" fmla="*/ 56 h 385"/>
                <a:gd name="T28" fmla="*/ 90 w 498"/>
                <a:gd name="T29" fmla="*/ 113 h 385"/>
                <a:gd name="T30" fmla="*/ 164 w 498"/>
                <a:gd name="T31" fmla="*/ 196 h 385"/>
                <a:gd name="T32" fmla="*/ 237 w 498"/>
                <a:gd name="T33" fmla="*/ 190 h 385"/>
                <a:gd name="T34" fmla="*/ 239 w 498"/>
                <a:gd name="T35" fmla="*/ 188 h 385"/>
                <a:gd name="T36" fmla="*/ 260 w 498"/>
                <a:gd name="T37" fmla="*/ 193 h 385"/>
                <a:gd name="T38" fmla="*/ 262 w 498"/>
                <a:gd name="T39" fmla="*/ 196 h 385"/>
                <a:gd name="T40" fmla="*/ 245 w 498"/>
                <a:gd name="T41" fmla="*/ 244 h 385"/>
                <a:gd name="T42" fmla="*/ 220 w 498"/>
                <a:gd name="T43" fmla="*/ 246 h 385"/>
                <a:gd name="T44" fmla="*/ 194 w 498"/>
                <a:gd name="T45" fmla="*/ 307 h 385"/>
                <a:gd name="T46" fmla="*/ 234 w 498"/>
                <a:gd name="T47" fmla="*/ 334 h 385"/>
                <a:gd name="T48" fmla="*/ 244 w 498"/>
                <a:gd name="T49" fmla="*/ 352 h 385"/>
                <a:gd name="T50" fmla="*/ 262 w 498"/>
                <a:gd name="T51" fmla="*/ 349 h 385"/>
                <a:gd name="T52" fmla="*/ 302 w 498"/>
                <a:gd name="T53" fmla="*/ 365 h 385"/>
                <a:gd name="T54" fmla="*/ 312 w 498"/>
                <a:gd name="T55" fmla="*/ 378 h 385"/>
                <a:gd name="T56" fmla="*/ 348 w 498"/>
                <a:gd name="T57" fmla="*/ 379 h 385"/>
                <a:gd name="T58" fmla="*/ 401 w 498"/>
                <a:gd name="T59" fmla="*/ 377 h 385"/>
                <a:gd name="T60" fmla="*/ 418 w 498"/>
                <a:gd name="T61" fmla="*/ 366 h 385"/>
                <a:gd name="T62" fmla="*/ 417 w 498"/>
                <a:gd name="T63" fmla="*/ 344 h 385"/>
                <a:gd name="T64" fmla="*/ 428 w 498"/>
                <a:gd name="T65" fmla="*/ 315 h 385"/>
                <a:gd name="T66" fmla="*/ 447 w 498"/>
                <a:gd name="T67" fmla="*/ 293 h 385"/>
                <a:gd name="T68" fmla="*/ 490 w 498"/>
                <a:gd name="T69" fmla="*/ 293 h 385"/>
                <a:gd name="T70" fmla="*/ 477 w 498"/>
                <a:gd name="T71" fmla="*/ 259 h 385"/>
                <a:gd name="T72" fmla="*/ 458 w 498"/>
                <a:gd name="T73" fmla="*/ 255 h 385"/>
                <a:gd name="T74" fmla="*/ 458 w 498"/>
                <a:gd name="T75" fmla="*/ 254 h 385"/>
                <a:gd name="T76" fmla="*/ 410 w 498"/>
                <a:gd name="T77" fmla="*/ 227 h 385"/>
                <a:gd name="T78" fmla="*/ 387 w 498"/>
                <a:gd name="T79" fmla="*/ 218 h 385"/>
                <a:gd name="T80" fmla="*/ 348 w 498"/>
                <a:gd name="T81" fmla="*/ 112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98" h="385">
                  <a:moveTo>
                    <a:pt x="348" y="112"/>
                  </a:moveTo>
                  <a:cubicBezTo>
                    <a:pt x="336" y="102"/>
                    <a:pt x="327" y="86"/>
                    <a:pt x="317" y="59"/>
                  </a:cubicBezTo>
                  <a:cubicBezTo>
                    <a:pt x="287" y="59"/>
                    <a:pt x="269" y="54"/>
                    <a:pt x="260" y="43"/>
                  </a:cubicBezTo>
                  <a:cubicBezTo>
                    <a:pt x="254" y="34"/>
                    <a:pt x="241" y="28"/>
                    <a:pt x="223" y="22"/>
                  </a:cubicBezTo>
                  <a:cubicBezTo>
                    <a:pt x="218" y="21"/>
                    <a:pt x="218" y="21"/>
                    <a:pt x="218" y="21"/>
                  </a:cubicBezTo>
                  <a:cubicBezTo>
                    <a:pt x="223" y="3"/>
                    <a:pt x="223" y="3"/>
                    <a:pt x="223" y="3"/>
                  </a:cubicBezTo>
                  <a:cubicBezTo>
                    <a:pt x="220" y="1"/>
                    <a:pt x="220" y="1"/>
                    <a:pt x="220" y="1"/>
                  </a:cubicBezTo>
                  <a:cubicBezTo>
                    <a:pt x="215" y="0"/>
                    <a:pt x="215" y="0"/>
                    <a:pt x="215" y="0"/>
                  </a:cubicBezTo>
                  <a:cubicBezTo>
                    <a:pt x="202" y="6"/>
                    <a:pt x="194" y="13"/>
                    <a:pt x="191" y="21"/>
                  </a:cubicBezTo>
                  <a:cubicBezTo>
                    <a:pt x="186" y="30"/>
                    <a:pt x="181" y="37"/>
                    <a:pt x="175" y="42"/>
                  </a:cubicBezTo>
                  <a:cubicBezTo>
                    <a:pt x="169" y="59"/>
                    <a:pt x="164" y="68"/>
                    <a:pt x="159" y="68"/>
                  </a:cubicBezTo>
                  <a:cubicBezTo>
                    <a:pt x="156" y="69"/>
                    <a:pt x="154" y="67"/>
                    <a:pt x="151" y="63"/>
                  </a:cubicBezTo>
                  <a:cubicBezTo>
                    <a:pt x="143" y="56"/>
                    <a:pt x="143" y="56"/>
                    <a:pt x="143" y="56"/>
                  </a:cubicBezTo>
                  <a:cubicBezTo>
                    <a:pt x="137" y="53"/>
                    <a:pt x="130" y="50"/>
                    <a:pt x="125" y="50"/>
                  </a:cubicBezTo>
                  <a:cubicBezTo>
                    <a:pt x="115" y="52"/>
                    <a:pt x="115" y="52"/>
                    <a:pt x="115" y="52"/>
                  </a:cubicBezTo>
                  <a:cubicBezTo>
                    <a:pt x="107" y="59"/>
                    <a:pt x="97" y="64"/>
                    <a:pt x="81" y="67"/>
                  </a:cubicBezTo>
                  <a:cubicBezTo>
                    <a:pt x="41" y="64"/>
                    <a:pt x="41" y="64"/>
                    <a:pt x="41" y="64"/>
                  </a:cubicBezTo>
                  <a:cubicBezTo>
                    <a:pt x="28" y="58"/>
                    <a:pt x="23" y="45"/>
                    <a:pt x="26" y="30"/>
                  </a:cubicBezTo>
                  <a:cubicBezTo>
                    <a:pt x="11" y="24"/>
                    <a:pt x="11" y="24"/>
                    <a:pt x="11" y="24"/>
                  </a:cubicBezTo>
                  <a:cubicBezTo>
                    <a:pt x="4" y="45"/>
                    <a:pt x="4" y="45"/>
                    <a:pt x="4" y="45"/>
                  </a:cubicBezTo>
                  <a:cubicBezTo>
                    <a:pt x="4" y="45"/>
                    <a:pt x="4" y="45"/>
                    <a:pt x="4" y="45"/>
                  </a:cubicBezTo>
                  <a:cubicBezTo>
                    <a:pt x="4" y="47"/>
                    <a:pt x="4" y="47"/>
                    <a:pt x="4" y="47"/>
                  </a:cubicBezTo>
                  <a:cubicBezTo>
                    <a:pt x="3" y="48"/>
                    <a:pt x="3" y="48"/>
                    <a:pt x="3" y="48"/>
                  </a:cubicBezTo>
                  <a:cubicBezTo>
                    <a:pt x="0" y="52"/>
                    <a:pt x="0" y="52"/>
                    <a:pt x="0" y="52"/>
                  </a:cubicBezTo>
                  <a:cubicBezTo>
                    <a:pt x="9" y="54"/>
                    <a:pt x="9" y="54"/>
                    <a:pt x="9" y="54"/>
                  </a:cubicBezTo>
                  <a:cubicBezTo>
                    <a:pt x="11" y="54"/>
                    <a:pt x="11" y="54"/>
                    <a:pt x="11" y="54"/>
                  </a:cubicBezTo>
                  <a:cubicBezTo>
                    <a:pt x="12" y="55"/>
                    <a:pt x="12" y="55"/>
                    <a:pt x="12" y="55"/>
                  </a:cubicBezTo>
                  <a:cubicBezTo>
                    <a:pt x="12" y="56"/>
                    <a:pt x="12" y="56"/>
                    <a:pt x="12" y="56"/>
                  </a:cubicBezTo>
                  <a:cubicBezTo>
                    <a:pt x="30" y="80"/>
                    <a:pt x="44" y="96"/>
                    <a:pt x="51" y="100"/>
                  </a:cubicBezTo>
                  <a:cubicBezTo>
                    <a:pt x="55" y="102"/>
                    <a:pt x="68" y="107"/>
                    <a:pt x="90" y="113"/>
                  </a:cubicBezTo>
                  <a:cubicBezTo>
                    <a:pt x="128" y="127"/>
                    <a:pt x="128" y="127"/>
                    <a:pt x="128" y="127"/>
                  </a:cubicBezTo>
                  <a:cubicBezTo>
                    <a:pt x="140" y="132"/>
                    <a:pt x="151" y="155"/>
                    <a:pt x="164" y="196"/>
                  </a:cubicBezTo>
                  <a:cubicBezTo>
                    <a:pt x="181" y="208"/>
                    <a:pt x="192" y="213"/>
                    <a:pt x="199" y="212"/>
                  </a:cubicBezTo>
                  <a:cubicBezTo>
                    <a:pt x="206" y="209"/>
                    <a:pt x="219" y="202"/>
                    <a:pt x="237" y="190"/>
                  </a:cubicBezTo>
                  <a:cubicBezTo>
                    <a:pt x="238" y="189"/>
                    <a:pt x="238" y="189"/>
                    <a:pt x="238" y="189"/>
                  </a:cubicBezTo>
                  <a:cubicBezTo>
                    <a:pt x="239" y="188"/>
                    <a:pt x="239" y="188"/>
                    <a:pt x="239" y="188"/>
                  </a:cubicBezTo>
                  <a:cubicBezTo>
                    <a:pt x="241" y="189"/>
                    <a:pt x="241" y="189"/>
                    <a:pt x="241" y="189"/>
                  </a:cubicBezTo>
                  <a:cubicBezTo>
                    <a:pt x="260" y="193"/>
                    <a:pt x="260" y="193"/>
                    <a:pt x="260" y="193"/>
                  </a:cubicBezTo>
                  <a:cubicBezTo>
                    <a:pt x="262" y="193"/>
                    <a:pt x="262" y="193"/>
                    <a:pt x="262" y="193"/>
                  </a:cubicBezTo>
                  <a:cubicBezTo>
                    <a:pt x="262" y="196"/>
                    <a:pt x="262" y="196"/>
                    <a:pt x="262" y="196"/>
                  </a:cubicBezTo>
                  <a:cubicBezTo>
                    <a:pt x="261" y="200"/>
                    <a:pt x="261" y="200"/>
                    <a:pt x="261" y="200"/>
                  </a:cubicBezTo>
                  <a:cubicBezTo>
                    <a:pt x="255" y="225"/>
                    <a:pt x="250" y="240"/>
                    <a:pt x="245" y="244"/>
                  </a:cubicBezTo>
                  <a:cubicBezTo>
                    <a:pt x="220" y="245"/>
                    <a:pt x="220" y="245"/>
                    <a:pt x="220" y="245"/>
                  </a:cubicBezTo>
                  <a:cubicBezTo>
                    <a:pt x="220" y="246"/>
                    <a:pt x="220" y="246"/>
                    <a:pt x="220" y="246"/>
                  </a:cubicBezTo>
                  <a:cubicBezTo>
                    <a:pt x="220" y="257"/>
                    <a:pt x="213" y="272"/>
                    <a:pt x="199" y="292"/>
                  </a:cubicBezTo>
                  <a:cubicBezTo>
                    <a:pt x="195" y="299"/>
                    <a:pt x="194" y="304"/>
                    <a:pt x="194" y="307"/>
                  </a:cubicBezTo>
                  <a:cubicBezTo>
                    <a:pt x="218" y="324"/>
                    <a:pt x="218" y="324"/>
                    <a:pt x="218" y="324"/>
                  </a:cubicBezTo>
                  <a:cubicBezTo>
                    <a:pt x="224" y="331"/>
                    <a:pt x="229" y="334"/>
                    <a:pt x="234" y="334"/>
                  </a:cubicBezTo>
                  <a:cubicBezTo>
                    <a:pt x="239" y="334"/>
                    <a:pt x="239" y="334"/>
                    <a:pt x="239" y="334"/>
                  </a:cubicBezTo>
                  <a:cubicBezTo>
                    <a:pt x="244" y="352"/>
                    <a:pt x="244" y="352"/>
                    <a:pt x="244" y="352"/>
                  </a:cubicBezTo>
                  <a:cubicBezTo>
                    <a:pt x="256" y="356"/>
                    <a:pt x="256" y="356"/>
                    <a:pt x="256" y="356"/>
                  </a:cubicBezTo>
                  <a:cubicBezTo>
                    <a:pt x="262" y="349"/>
                    <a:pt x="262" y="349"/>
                    <a:pt x="262" y="349"/>
                  </a:cubicBezTo>
                  <a:cubicBezTo>
                    <a:pt x="265" y="346"/>
                    <a:pt x="270" y="344"/>
                    <a:pt x="273" y="345"/>
                  </a:cubicBezTo>
                  <a:cubicBezTo>
                    <a:pt x="283" y="345"/>
                    <a:pt x="292" y="352"/>
                    <a:pt x="302" y="365"/>
                  </a:cubicBezTo>
                  <a:cubicBezTo>
                    <a:pt x="302" y="365"/>
                    <a:pt x="302" y="365"/>
                    <a:pt x="302" y="365"/>
                  </a:cubicBezTo>
                  <a:cubicBezTo>
                    <a:pt x="312" y="378"/>
                    <a:pt x="312" y="378"/>
                    <a:pt x="312" y="378"/>
                  </a:cubicBezTo>
                  <a:cubicBezTo>
                    <a:pt x="313" y="377"/>
                    <a:pt x="313" y="377"/>
                    <a:pt x="313" y="377"/>
                  </a:cubicBezTo>
                  <a:cubicBezTo>
                    <a:pt x="319" y="373"/>
                    <a:pt x="331" y="374"/>
                    <a:pt x="348" y="379"/>
                  </a:cubicBezTo>
                  <a:cubicBezTo>
                    <a:pt x="375" y="385"/>
                    <a:pt x="375" y="385"/>
                    <a:pt x="375" y="385"/>
                  </a:cubicBezTo>
                  <a:cubicBezTo>
                    <a:pt x="401" y="377"/>
                    <a:pt x="401" y="377"/>
                    <a:pt x="401" y="377"/>
                  </a:cubicBezTo>
                  <a:cubicBezTo>
                    <a:pt x="411" y="372"/>
                    <a:pt x="411" y="372"/>
                    <a:pt x="411" y="372"/>
                  </a:cubicBezTo>
                  <a:cubicBezTo>
                    <a:pt x="418" y="366"/>
                    <a:pt x="418" y="366"/>
                    <a:pt x="418" y="366"/>
                  </a:cubicBezTo>
                  <a:cubicBezTo>
                    <a:pt x="412" y="359"/>
                    <a:pt x="412" y="359"/>
                    <a:pt x="412" y="359"/>
                  </a:cubicBezTo>
                  <a:cubicBezTo>
                    <a:pt x="410" y="355"/>
                    <a:pt x="412" y="349"/>
                    <a:pt x="417" y="344"/>
                  </a:cubicBezTo>
                  <a:cubicBezTo>
                    <a:pt x="424" y="339"/>
                    <a:pt x="428" y="334"/>
                    <a:pt x="428" y="327"/>
                  </a:cubicBezTo>
                  <a:cubicBezTo>
                    <a:pt x="428" y="315"/>
                    <a:pt x="428" y="315"/>
                    <a:pt x="428" y="315"/>
                  </a:cubicBezTo>
                  <a:cubicBezTo>
                    <a:pt x="426" y="308"/>
                    <a:pt x="427" y="304"/>
                    <a:pt x="429" y="302"/>
                  </a:cubicBezTo>
                  <a:cubicBezTo>
                    <a:pt x="431" y="298"/>
                    <a:pt x="439" y="296"/>
                    <a:pt x="447" y="293"/>
                  </a:cubicBezTo>
                  <a:cubicBezTo>
                    <a:pt x="461" y="291"/>
                    <a:pt x="478" y="298"/>
                    <a:pt x="498" y="315"/>
                  </a:cubicBezTo>
                  <a:cubicBezTo>
                    <a:pt x="490" y="293"/>
                    <a:pt x="490" y="293"/>
                    <a:pt x="490" y="293"/>
                  </a:cubicBezTo>
                  <a:cubicBezTo>
                    <a:pt x="479" y="278"/>
                    <a:pt x="479" y="278"/>
                    <a:pt x="479" y="278"/>
                  </a:cubicBezTo>
                  <a:cubicBezTo>
                    <a:pt x="477" y="259"/>
                    <a:pt x="477" y="259"/>
                    <a:pt x="477" y="259"/>
                  </a:cubicBezTo>
                  <a:cubicBezTo>
                    <a:pt x="459" y="255"/>
                    <a:pt x="459" y="255"/>
                    <a:pt x="459" y="255"/>
                  </a:cubicBezTo>
                  <a:cubicBezTo>
                    <a:pt x="458" y="255"/>
                    <a:pt x="458" y="255"/>
                    <a:pt x="458" y="255"/>
                  </a:cubicBezTo>
                  <a:cubicBezTo>
                    <a:pt x="458" y="254"/>
                    <a:pt x="458" y="254"/>
                    <a:pt x="458" y="254"/>
                  </a:cubicBezTo>
                  <a:cubicBezTo>
                    <a:pt x="458" y="254"/>
                    <a:pt x="458" y="254"/>
                    <a:pt x="458" y="254"/>
                  </a:cubicBezTo>
                  <a:cubicBezTo>
                    <a:pt x="458" y="254"/>
                    <a:pt x="458" y="254"/>
                    <a:pt x="458" y="254"/>
                  </a:cubicBezTo>
                  <a:cubicBezTo>
                    <a:pt x="410" y="227"/>
                    <a:pt x="410" y="227"/>
                    <a:pt x="410" y="227"/>
                  </a:cubicBezTo>
                  <a:cubicBezTo>
                    <a:pt x="387" y="223"/>
                    <a:pt x="387" y="223"/>
                    <a:pt x="387" y="223"/>
                  </a:cubicBezTo>
                  <a:cubicBezTo>
                    <a:pt x="387" y="218"/>
                    <a:pt x="387" y="218"/>
                    <a:pt x="387" y="218"/>
                  </a:cubicBezTo>
                  <a:cubicBezTo>
                    <a:pt x="386" y="193"/>
                    <a:pt x="386" y="193"/>
                    <a:pt x="386" y="193"/>
                  </a:cubicBezTo>
                  <a:cubicBezTo>
                    <a:pt x="370" y="149"/>
                    <a:pt x="357" y="121"/>
                    <a:pt x="348" y="112"/>
                  </a:cubicBez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 name="Freeform 33"/>
            <p:cNvSpPr>
              <a:spLocks/>
            </p:cNvSpPr>
            <p:nvPr/>
          </p:nvSpPr>
          <p:spPr bwMode="auto">
            <a:xfrm>
              <a:off x="4642955" y="3237931"/>
              <a:ext cx="576455" cy="823315"/>
            </a:xfrm>
            <a:custGeom>
              <a:avLst/>
              <a:gdLst>
                <a:gd name="T0" fmla="*/ 417 w 463"/>
                <a:gd name="T1" fmla="*/ 196 h 662"/>
                <a:gd name="T2" fmla="*/ 368 w 463"/>
                <a:gd name="T3" fmla="*/ 183 h 662"/>
                <a:gd name="T4" fmla="*/ 366 w 463"/>
                <a:gd name="T5" fmla="*/ 137 h 662"/>
                <a:gd name="T6" fmla="*/ 352 w 463"/>
                <a:gd name="T7" fmla="*/ 121 h 662"/>
                <a:gd name="T8" fmla="*/ 307 w 463"/>
                <a:gd name="T9" fmla="*/ 101 h 662"/>
                <a:gd name="T10" fmla="*/ 309 w 463"/>
                <a:gd name="T11" fmla="*/ 64 h 662"/>
                <a:gd name="T12" fmla="*/ 298 w 463"/>
                <a:gd name="T13" fmla="*/ 53 h 662"/>
                <a:gd name="T14" fmla="*/ 275 w 463"/>
                <a:gd name="T15" fmla="*/ 39 h 662"/>
                <a:gd name="T16" fmla="*/ 263 w 463"/>
                <a:gd name="T17" fmla="*/ 0 h 662"/>
                <a:gd name="T18" fmla="*/ 235 w 463"/>
                <a:gd name="T19" fmla="*/ 22 h 662"/>
                <a:gd name="T20" fmla="*/ 205 w 463"/>
                <a:gd name="T21" fmla="*/ 64 h 662"/>
                <a:gd name="T22" fmla="*/ 188 w 463"/>
                <a:gd name="T23" fmla="*/ 88 h 662"/>
                <a:gd name="T24" fmla="*/ 154 w 463"/>
                <a:gd name="T25" fmla="*/ 104 h 662"/>
                <a:gd name="T26" fmla="*/ 117 w 463"/>
                <a:gd name="T27" fmla="*/ 104 h 662"/>
                <a:gd name="T28" fmla="*/ 83 w 463"/>
                <a:gd name="T29" fmla="*/ 131 h 662"/>
                <a:gd name="T30" fmla="*/ 62 w 463"/>
                <a:gd name="T31" fmla="*/ 120 h 662"/>
                <a:gd name="T32" fmla="*/ 43 w 463"/>
                <a:gd name="T33" fmla="*/ 85 h 662"/>
                <a:gd name="T34" fmla="*/ 20 w 463"/>
                <a:gd name="T35" fmla="*/ 126 h 662"/>
                <a:gd name="T36" fmla="*/ 19 w 463"/>
                <a:gd name="T37" fmla="*/ 128 h 662"/>
                <a:gd name="T38" fmla="*/ 38 w 463"/>
                <a:gd name="T39" fmla="*/ 221 h 662"/>
                <a:gd name="T40" fmla="*/ 47 w 463"/>
                <a:gd name="T41" fmla="*/ 247 h 662"/>
                <a:gd name="T42" fmla="*/ 15 w 463"/>
                <a:gd name="T43" fmla="*/ 264 h 662"/>
                <a:gd name="T44" fmla="*/ 62 w 463"/>
                <a:gd name="T45" fmla="*/ 316 h 662"/>
                <a:gd name="T46" fmla="*/ 62 w 463"/>
                <a:gd name="T47" fmla="*/ 318 h 662"/>
                <a:gd name="T48" fmla="*/ 48 w 463"/>
                <a:gd name="T49" fmla="*/ 371 h 662"/>
                <a:gd name="T50" fmla="*/ 20 w 463"/>
                <a:gd name="T51" fmla="*/ 389 h 662"/>
                <a:gd name="T52" fmla="*/ 47 w 463"/>
                <a:gd name="T53" fmla="*/ 473 h 662"/>
                <a:gd name="T54" fmla="*/ 63 w 463"/>
                <a:gd name="T55" fmla="*/ 500 h 662"/>
                <a:gd name="T56" fmla="*/ 41 w 463"/>
                <a:gd name="T57" fmla="*/ 548 h 662"/>
                <a:gd name="T58" fmla="*/ 25 w 463"/>
                <a:gd name="T59" fmla="*/ 595 h 662"/>
                <a:gd name="T60" fmla="*/ 27 w 463"/>
                <a:gd name="T61" fmla="*/ 628 h 662"/>
                <a:gd name="T62" fmla="*/ 35 w 463"/>
                <a:gd name="T63" fmla="*/ 636 h 662"/>
                <a:gd name="T64" fmla="*/ 36 w 463"/>
                <a:gd name="T65" fmla="*/ 643 h 662"/>
                <a:gd name="T66" fmla="*/ 36 w 463"/>
                <a:gd name="T67" fmla="*/ 644 h 662"/>
                <a:gd name="T68" fmla="*/ 122 w 463"/>
                <a:gd name="T69" fmla="*/ 654 h 662"/>
                <a:gd name="T70" fmla="*/ 148 w 463"/>
                <a:gd name="T71" fmla="*/ 611 h 662"/>
                <a:gd name="T72" fmla="*/ 274 w 463"/>
                <a:gd name="T73" fmla="*/ 466 h 662"/>
                <a:gd name="T74" fmla="*/ 329 w 463"/>
                <a:gd name="T75" fmla="*/ 432 h 662"/>
                <a:gd name="T76" fmla="*/ 308 w 463"/>
                <a:gd name="T77" fmla="*/ 412 h 662"/>
                <a:gd name="T78" fmla="*/ 302 w 463"/>
                <a:gd name="T79" fmla="*/ 389 h 662"/>
                <a:gd name="T80" fmla="*/ 230 w 463"/>
                <a:gd name="T81" fmla="*/ 315 h 662"/>
                <a:gd name="T82" fmla="*/ 160 w 463"/>
                <a:gd name="T83" fmla="*/ 301 h 662"/>
                <a:gd name="T84" fmla="*/ 133 w 463"/>
                <a:gd name="T85" fmla="*/ 263 h 662"/>
                <a:gd name="T86" fmla="*/ 175 w 463"/>
                <a:gd name="T87" fmla="*/ 195 h 662"/>
                <a:gd name="T88" fmla="*/ 186 w 463"/>
                <a:gd name="T89" fmla="*/ 162 h 662"/>
                <a:gd name="T90" fmla="*/ 273 w 463"/>
                <a:gd name="T91" fmla="*/ 177 h 662"/>
                <a:gd name="T92" fmla="*/ 267 w 463"/>
                <a:gd name="T93" fmla="*/ 211 h 662"/>
                <a:gd name="T94" fmla="*/ 315 w 463"/>
                <a:gd name="T95" fmla="*/ 252 h 662"/>
                <a:gd name="T96" fmla="*/ 395 w 463"/>
                <a:gd name="T97" fmla="*/ 321 h 662"/>
                <a:gd name="T98" fmla="*/ 437 w 463"/>
                <a:gd name="T99" fmla="*/ 270 h 662"/>
                <a:gd name="T100" fmla="*/ 443 w 463"/>
                <a:gd name="T101" fmla="*/ 244 h 662"/>
                <a:gd name="T102" fmla="*/ 462 w 463"/>
                <a:gd name="T103" fmla="*/ 230 h 662"/>
                <a:gd name="T104" fmla="*/ 428 w 463"/>
                <a:gd name="T105" fmla="*/ 205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3" h="662">
                  <a:moveTo>
                    <a:pt x="426" y="200"/>
                  </a:moveTo>
                  <a:cubicBezTo>
                    <a:pt x="418" y="196"/>
                    <a:pt x="418" y="196"/>
                    <a:pt x="418" y="196"/>
                  </a:cubicBezTo>
                  <a:cubicBezTo>
                    <a:pt x="418" y="196"/>
                    <a:pt x="418" y="196"/>
                    <a:pt x="418" y="196"/>
                  </a:cubicBezTo>
                  <a:cubicBezTo>
                    <a:pt x="417" y="196"/>
                    <a:pt x="417" y="196"/>
                    <a:pt x="417" y="196"/>
                  </a:cubicBezTo>
                  <a:cubicBezTo>
                    <a:pt x="410" y="189"/>
                    <a:pt x="410" y="189"/>
                    <a:pt x="410" y="189"/>
                  </a:cubicBezTo>
                  <a:cubicBezTo>
                    <a:pt x="381" y="181"/>
                    <a:pt x="381" y="181"/>
                    <a:pt x="381" y="181"/>
                  </a:cubicBezTo>
                  <a:cubicBezTo>
                    <a:pt x="373" y="181"/>
                    <a:pt x="373" y="181"/>
                    <a:pt x="373" y="181"/>
                  </a:cubicBezTo>
                  <a:cubicBezTo>
                    <a:pt x="368" y="183"/>
                    <a:pt x="368" y="183"/>
                    <a:pt x="368" y="183"/>
                  </a:cubicBezTo>
                  <a:cubicBezTo>
                    <a:pt x="357" y="161"/>
                    <a:pt x="357" y="161"/>
                    <a:pt x="357" y="161"/>
                  </a:cubicBezTo>
                  <a:cubicBezTo>
                    <a:pt x="358" y="160"/>
                    <a:pt x="358" y="160"/>
                    <a:pt x="358" y="160"/>
                  </a:cubicBezTo>
                  <a:cubicBezTo>
                    <a:pt x="366" y="149"/>
                    <a:pt x="366" y="149"/>
                    <a:pt x="366" y="149"/>
                  </a:cubicBezTo>
                  <a:cubicBezTo>
                    <a:pt x="366" y="137"/>
                    <a:pt x="366" y="137"/>
                    <a:pt x="366" y="137"/>
                  </a:cubicBezTo>
                  <a:cubicBezTo>
                    <a:pt x="367" y="134"/>
                    <a:pt x="367" y="134"/>
                    <a:pt x="367" y="134"/>
                  </a:cubicBezTo>
                  <a:cubicBezTo>
                    <a:pt x="372" y="126"/>
                    <a:pt x="372" y="126"/>
                    <a:pt x="372" y="126"/>
                  </a:cubicBezTo>
                  <a:cubicBezTo>
                    <a:pt x="368" y="124"/>
                    <a:pt x="368" y="124"/>
                    <a:pt x="368" y="124"/>
                  </a:cubicBezTo>
                  <a:cubicBezTo>
                    <a:pt x="352" y="121"/>
                    <a:pt x="352" y="121"/>
                    <a:pt x="352" y="121"/>
                  </a:cubicBezTo>
                  <a:cubicBezTo>
                    <a:pt x="352" y="121"/>
                    <a:pt x="352" y="121"/>
                    <a:pt x="352" y="121"/>
                  </a:cubicBezTo>
                  <a:cubicBezTo>
                    <a:pt x="325" y="116"/>
                    <a:pt x="325" y="116"/>
                    <a:pt x="325" y="116"/>
                  </a:cubicBezTo>
                  <a:cubicBezTo>
                    <a:pt x="323" y="116"/>
                    <a:pt x="323" y="116"/>
                    <a:pt x="323" y="116"/>
                  </a:cubicBezTo>
                  <a:cubicBezTo>
                    <a:pt x="307" y="101"/>
                    <a:pt x="307" y="101"/>
                    <a:pt x="307" y="101"/>
                  </a:cubicBezTo>
                  <a:cubicBezTo>
                    <a:pt x="307" y="100"/>
                    <a:pt x="307" y="100"/>
                    <a:pt x="307" y="100"/>
                  </a:cubicBezTo>
                  <a:cubicBezTo>
                    <a:pt x="302" y="89"/>
                    <a:pt x="302" y="89"/>
                    <a:pt x="302" y="89"/>
                  </a:cubicBezTo>
                  <a:cubicBezTo>
                    <a:pt x="301" y="86"/>
                    <a:pt x="301" y="86"/>
                    <a:pt x="301" y="86"/>
                  </a:cubicBezTo>
                  <a:cubicBezTo>
                    <a:pt x="309" y="64"/>
                    <a:pt x="309" y="64"/>
                    <a:pt x="309" y="64"/>
                  </a:cubicBezTo>
                  <a:cubicBezTo>
                    <a:pt x="309" y="48"/>
                    <a:pt x="309" y="48"/>
                    <a:pt x="309" y="48"/>
                  </a:cubicBezTo>
                  <a:cubicBezTo>
                    <a:pt x="308" y="44"/>
                    <a:pt x="308" y="44"/>
                    <a:pt x="308" y="44"/>
                  </a:cubicBezTo>
                  <a:cubicBezTo>
                    <a:pt x="300" y="52"/>
                    <a:pt x="300" y="52"/>
                    <a:pt x="300" y="52"/>
                  </a:cubicBezTo>
                  <a:cubicBezTo>
                    <a:pt x="298" y="53"/>
                    <a:pt x="298" y="53"/>
                    <a:pt x="298" y="53"/>
                  </a:cubicBezTo>
                  <a:cubicBezTo>
                    <a:pt x="296" y="56"/>
                    <a:pt x="296" y="56"/>
                    <a:pt x="296" y="56"/>
                  </a:cubicBezTo>
                  <a:cubicBezTo>
                    <a:pt x="294" y="53"/>
                    <a:pt x="294" y="53"/>
                    <a:pt x="294" y="53"/>
                  </a:cubicBezTo>
                  <a:cubicBezTo>
                    <a:pt x="291" y="52"/>
                    <a:pt x="291" y="52"/>
                    <a:pt x="291" y="52"/>
                  </a:cubicBezTo>
                  <a:cubicBezTo>
                    <a:pt x="275" y="39"/>
                    <a:pt x="275" y="39"/>
                    <a:pt x="275" y="39"/>
                  </a:cubicBezTo>
                  <a:cubicBezTo>
                    <a:pt x="273" y="37"/>
                    <a:pt x="273" y="37"/>
                    <a:pt x="273" y="37"/>
                  </a:cubicBezTo>
                  <a:cubicBezTo>
                    <a:pt x="273" y="35"/>
                    <a:pt x="273" y="35"/>
                    <a:pt x="273" y="35"/>
                  </a:cubicBezTo>
                  <a:cubicBezTo>
                    <a:pt x="270" y="12"/>
                    <a:pt x="270" y="12"/>
                    <a:pt x="270" y="12"/>
                  </a:cubicBezTo>
                  <a:cubicBezTo>
                    <a:pt x="263" y="0"/>
                    <a:pt x="263" y="0"/>
                    <a:pt x="263" y="0"/>
                  </a:cubicBezTo>
                  <a:cubicBezTo>
                    <a:pt x="247" y="1"/>
                    <a:pt x="247" y="1"/>
                    <a:pt x="247" y="1"/>
                  </a:cubicBezTo>
                  <a:cubicBezTo>
                    <a:pt x="237" y="18"/>
                    <a:pt x="237" y="18"/>
                    <a:pt x="237" y="18"/>
                  </a:cubicBezTo>
                  <a:cubicBezTo>
                    <a:pt x="236" y="20"/>
                    <a:pt x="236" y="20"/>
                    <a:pt x="236" y="20"/>
                  </a:cubicBezTo>
                  <a:cubicBezTo>
                    <a:pt x="235" y="22"/>
                    <a:pt x="235" y="22"/>
                    <a:pt x="235" y="22"/>
                  </a:cubicBezTo>
                  <a:cubicBezTo>
                    <a:pt x="210" y="16"/>
                    <a:pt x="210" y="16"/>
                    <a:pt x="210" y="16"/>
                  </a:cubicBezTo>
                  <a:cubicBezTo>
                    <a:pt x="206" y="39"/>
                    <a:pt x="206" y="39"/>
                    <a:pt x="206" y="39"/>
                  </a:cubicBezTo>
                  <a:cubicBezTo>
                    <a:pt x="206" y="63"/>
                    <a:pt x="206" y="63"/>
                    <a:pt x="206" y="63"/>
                  </a:cubicBezTo>
                  <a:cubicBezTo>
                    <a:pt x="205" y="64"/>
                    <a:pt x="205" y="64"/>
                    <a:pt x="205" y="64"/>
                  </a:cubicBezTo>
                  <a:cubicBezTo>
                    <a:pt x="191" y="85"/>
                    <a:pt x="191" y="85"/>
                    <a:pt x="191" y="85"/>
                  </a:cubicBezTo>
                  <a:cubicBezTo>
                    <a:pt x="191" y="87"/>
                    <a:pt x="191" y="87"/>
                    <a:pt x="191" y="87"/>
                  </a:cubicBezTo>
                  <a:cubicBezTo>
                    <a:pt x="189" y="88"/>
                    <a:pt x="189" y="88"/>
                    <a:pt x="189" y="88"/>
                  </a:cubicBezTo>
                  <a:cubicBezTo>
                    <a:pt x="188" y="88"/>
                    <a:pt x="188" y="88"/>
                    <a:pt x="188" y="88"/>
                  </a:cubicBezTo>
                  <a:cubicBezTo>
                    <a:pt x="172" y="89"/>
                    <a:pt x="172" y="89"/>
                    <a:pt x="172" y="89"/>
                  </a:cubicBezTo>
                  <a:cubicBezTo>
                    <a:pt x="156" y="102"/>
                    <a:pt x="156" y="102"/>
                    <a:pt x="156" y="102"/>
                  </a:cubicBezTo>
                  <a:cubicBezTo>
                    <a:pt x="154" y="104"/>
                    <a:pt x="154" y="104"/>
                    <a:pt x="154" y="104"/>
                  </a:cubicBezTo>
                  <a:cubicBezTo>
                    <a:pt x="154" y="104"/>
                    <a:pt x="154" y="104"/>
                    <a:pt x="154" y="104"/>
                  </a:cubicBezTo>
                  <a:cubicBezTo>
                    <a:pt x="152" y="104"/>
                    <a:pt x="152" y="104"/>
                    <a:pt x="152" y="104"/>
                  </a:cubicBezTo>
                  <a:cubicBezTo>
                    <a:pt x="151" y="103"/>
                    <a:pt x="151" y="103"/>
                    <a:pt x="151" y="103"/>
                  </a:cubicBezTo>
                  <a:cubicBezTo>
                    <a:pt x="121" y="93"/>
                    <a:pt x="121" y="93"/>
                    <a:pt x="121" y="93"/>
                  </a:cubicBezTo>
                  <a:cubicBezTo>
                    <a:pt x="117" y="104"/>
                    <a:pt x="117" y="104"/>
                    <a:pt x="117" y="104"/>
                  </a:cubicBezTo>
                  <a:cubicBezTo>
                    <a:pt x="117" y="105"/>
                    <a:pt x="117" y="105"/>
                    <a:pt x="117" y="105"/>
                  </a:cubicBezTo>
                  <a:cubicBezTo>
                    <a:pt x="104" y="126"/>
                    <a:pt x="104" y="126"/>
                    <a:pt x="104" y="126"/>
                  </a:cubicBezTo>
                  <a:cubicBezTo>
                    <a:pt x="102" y="130"/>
                    <a:pt x="99" y="132"/>
                    <a:pt x="96" y="133"/>
                  </a:cubicBezTo>
                  <a:cubicBezTo>
                    <a:pt x="83" y="131"/>
                    <a:pt x="83" y="131"/>
                    <a:pt x="83" y="131"/>
                  </a:cubicBezTo>
                  <a:cubicBezTo>
                    <a:pt x="66" y="124"/>
                    <a:pt x="66" y="124"/>
                    <a:pt x="66" y="124"/>
                  </a:cubicBezTo>
                  <a:cubicBezTo>
                    <a:pt x="63" y="122"/>
                    <a:pt x="63" y="122"/>
                    <a:pt x="63" y="122"/>
                  </a:cubicBezTo>
                  <a:cubicBezTo>
                    <a:pt x="62" y="121"/>
                    <a:pt x="62" y="121"/>
                    <a:pt x="62" y="121"/>
                  </a:cubicBezTo>
                  <a:cubicBezTo>
                    <a:pt x="62" y="120"/>
                    <a:pt x="62" y="120"/>
                    <a:pt x="62" y="120"/>
                  </a:cubicBezTo>
                  <a:cubicBezTo>
                    <a:pt x="59" y="94"/>
                    <a:pt x="59" y="94"/>
                    <a:pt x="59" y="94"/>
                  </a:cubicBezTo>
                  <a:cubicBezTo>
                    <a:pt x="54" y="75"/>
                    <a:pt x="54" y="75"/>
                    <a:pt x="54" y="75"/>
                  </a:cubicBezTo>
                  <a:cubicBezTo>
                    <a:pt x="50" y="70"/>
                    <a:pt x="50" y="70"/>
                    <a:pt x="50" y="70"/>
                  </a:cubicBezTo>
                  <a:cubicBezTo>
                    <a:pt x="43" y="85"/>
                    <a:pt x="43" y="85"/>
                    <a:pt x="43" y="85"/>
                  </a:cubicBezTo>
                  <a:cubicBezTo>
                    <a:pt x="43" y="85"/>
                    <a:pt x="43" y="85"/>
                    <a:pt x="43" y="85"/>
                  </a:cubicBezTo>
                  <a:cubicBezTo>
                    <a:pt x="43" y="85"/>
                    <a:pt x="43" y="85"/>
                    <a:pt x="43" y="85"/>
                  </a:cubicBezTo>
                  <a:cubicBezTo>
                    <a:pt x="30" y="102"/>
                    <a:pt x="30" y="102"/>
                    <a:pt x="30" y="102"/>
                  </a:cubicBezTo>
                  <a:cubicBezTo>
                    <a:pt x="20" y="126"/>
                    <a:pt x="20" y="126"/>
                    <a:pt x="20" y="126"/>
                  </a:cubicBezTo>
                  <a:cubicBezTo>
                    <a:pt x="20" y="127"/>
                    <a:pt x="20" y="127"/>
                    <a:pt x="20" y="127"/>
                  </a:cubicBezTo>
                  <a:cubicBezTo>
                    <a:pt x="20" y="127"/>
                    <a:pt x="20" y="127"/>
                    <a:pt x="20" y="127"/>
                  </a:cubicBezTo>
                  <a:cubicBezTo>
                    <a:pt x="20" y="128"/>
                    <a:pt x="20" y="128"/>
                    <a:pt x="20" y="128"/>
                  </a:cubicBezTo>
                  <a:cubicBezTo>
                    <a:pt x="19" y="128"/>
                    <a:pt x="19" y="128"/>
                    <a:pt x="19" y="128"/>
                  </a:cubicBezTo>
                  <a:cubicBezTo>
                    <a:pt x="9" y="142"/>
                    <a:pt x="9" y="142"/>
                    <a:pt x="9" y="142"/>
                  </a:cubicBezTo>
                  <a:cubicBezTo>
                    <a:pt x="9" y="146"/>
                    <a:pt x="6" y="152"/>
                    <a:pt x="0" y="162"/>
                  </a:cubicBezTo>
                  <a:cubicBezTo>
                    <a:pt x="6" y="186"/>
                    <a:pt x="6" y="186"/>
                    <a:pt x="6" y="186"/>
                  </a:cubicBezTo>
                  <a:cubicBezTo>
                    <a:pt x="38" y="221"/>
                    <a:pt x="38" y="221"/>
                    <a:pt x="38" y="221"/>
                  </a:cubicBezTo>
                  <a:cubicBezTo>
                    <a:pt x="38" y="221"/>
                    <a:pt x="38" y="221"/>
                    <a:pt x="38" y="221"/>
                  </a:cubicBezTo>
                  <a:cubicBezTo>
                    <a:pt x="48" y="243"/>
                    <a:pt x="48" y="243"/>
                    <a:pt x="48" y="243"/>
                  </a:cubicBezTo>
                  <a:cubicBezTo>
                    <a:pt x="48" y="245"/>
                    <a:pt x="48" y="245"/>
                    <a:pt x="48" y="245"/>
                  </a:cubicBezTo>
                  <a:cubicBezTo>
                    <a:pt x="47" y="247"/>
                    <a:pt x="47" y="247"/>
                    <a:pt x="47" y="247"/>
                  </a:cubicBezTo>
                  <a:cubicBezTo>
                    <a:pt x="46" y="247"/>
                    <a:pt x="46" y="247"/>
                    <a:pt x="46" y="247"/>
                  </a:cubicBezTo>
                  <a:cubicBezTo>
                    <a:pt x="38" y="258"/>
                    <a:pt x="38" y="258"/>
                    <a:pt x="38" y="258"/>
                  </a:cubicBezTo>
                  <a:cubicBezTo>
                    <a:pt x="36" y="260"/>
                    <a:pt x="36" y="260"/>
                    <a:pt x="36" y="260"/>
                  </a:cubicBezTo>
                  <a:cubicBezTo>
                    <a:pt x="15" y="264"/>
                    <a:pt x="15" y="264"/>
                    <a:pt x="15" y="264"/>
                  </a:cubicBezTo>
                  <a:cubicBezTo>
                    <a:pt x="17" y="281"/>
                    <a:pt x="17" y="281"/>
                    <a:pt x="17" y="281"/>
                  </a:cubicBezTo>
                  <a:cubicBezTo>
                    <a:pt x="33" y="290"/>
                    <a:pt x="33" y="290"/>
                    <a:pt x="33" y="290"/>
                  </a:cubicBezTo>
                  <a:cubicBezTo>
                    <a:pt x="56" y="295"/>
                    <a:pt x="56" y="295"/>
                    <a:pt x="56" y="295"/>
                  </a:cubicBezTo>
                  <a:cubicBezTo>
                    <a:pt x="62" y="316"/>
                    <a:pt x="62" y="316"/>
                    <a:pt x="62" y="316"/>
                  </a:cubicBezTo>
                  <a:cubicBezTo>
                    <a:pt x="62" y="316"/>
                    <a:pt x="62" y="316"/>
                    <a:pt x="62" y="316"/>
                  </a:cubicBezTo>
                  <a:cubicBezTo>
                    <a:pt x="62" y="316"/>
                    <a:pt x="62" y="316"/>
                    <a:pt x="62" y="316"/>
                  </a:cubicBezTo>
                  <a:cubicBezTo>
                    <a:pt x="62" y="317"/>
                    <a:pt x="62" y="317"/>
                    <a:pt x="62" y="317"/>
                  </a:cubicBezTo>
                  <a:cubicBezTo>
                    <a:pt x="62" y="318"/>
                    <a:pt x="62" y="318"/>
                    <a:pt x="62" y="318"/>
                  </a:cubicBezTo>
                  <a:cubicBezTo>
                    <a:pt x="57" y="354"/>
                    <a:pt x="57" y="354"/>
                    <a:pt x="57" y="354"/>
                  </a:cubicBezTo>
                  <a:cubicBezTo>
                    <a:pt x="57" y="354"/>
                    <a:pt x="57" y="354"/>
                    <a:pt x="57" y="354"/>
                  </a:cubicBezTo>
                  <a:cubicBezTo>
                    <a:pt x="57" y="355"/>
                    <a:pt x="57" y="355"/>
                    <a:pt x="57" y="355"/>
                  </a:cubicBezTo>
                  <a:cubicBezTo>
                    <a:pt x="48" y="371"/>
                    <a:pt x="48" y="371"/>
                    <a:pt x="48" y="371"/>
                  </a:cubicBezTo>
                  <a:cubicBezTo>
                    <a:pt x="48" y="374"/>
                    <a:pt x="48" y="374"/>
                    <a:pt x="48" y="374"/>
                  </a:cubicBezTo>
                  <a:cubicBezTo>
                    <a:pt x="46" y="374"/>
                    <a:pt x="46" y="374"/>
                    <a:pt x="46" y="374"/>
                  </a:cubicBezTo>
                  <a:cubicBezTo>
                    <a:pt x="20" y="378"/>
                    <a:pt x="20" y="378"/>
                    <a:pt x="20" y="378"/>
                  </a:cubicBezTo>
                  <a:cubicBezTo>
                    <a:pt x="20" y="389"/>
                    <a:pt x="20" y="389"/>
                    <a:pt x="20" y="389"/>
                  </a:cubicBezTo>
                  <a:cubicBezTo>
                    <a:pt x="12" y="412"/>
                    <a:pt x="12" y="412"/>
                    <a:pt x="12" y="412"/>
                  </a:cubicBezTo>
                  <a:cubicBezTo>
                    <a:pt x="9" y="438"/>
                    <a:pt x="9" y="438"/>
                    <a:pt x="9" y="438"/>
                  </a:cubicBezTo>
                  <a:cubicBezTo>
                    <a:pt x="15" y="453"/>
                    <a:pt x="15" y="453"/>
                    <a:pt x="15" y="453"/>
                  </a:cubicBezTo>
                  <a:cubicBezTo>
                    <a:pt x="47" y="473"/>
                    <a:pt x="47" y="473"/>
                    <a:pt x="47" y="473"/>
                  </a:cubicBezTo>
                  <a:cubicBezTo>
                    <a:pt x="48" y="474"/>
                    <a:pt x="48" y="474"/>
                    <a:pt x="48" y="474"/>
                  </a:cubicBezTo>
                  <a:cubicBezTo>
                    <a:pt x="62" y="498"/>
                    <a:pt x="62" y="498"/>
                    <a:pt x="62" y="498"/>
                  </a:cubicBezTo>
                  <a:cubicBezTo>
                    <a:pt x="62" y="499"/>
                    <a:pt x="62" y="499"/>
                    <a:pt x="62" y="499"/>
                  </a:cubicBezTo>
                  <a:cubicBezTo>
                    <a:pt x="63" y="500"/>
                    <a:pt x="63" y="500"/>
                    <a:pt x="63" y="500"/>
                  </a:cubicBezTo>
                  <a:cubicBezTo>
                    <a:pt x="62" y="501"/>
                    <a:pt x="62" y="501"/>
                    <a:pt x="62" y="501"/>
                  </a:cubicBezTo>
                  <a:cubicBezTo>
                    <a:pt x="45" y="538"/>
                    <a:pt x="45" y="538"/>
                    <a:pt x="45" y="538"/>
                  </a:cubicBezTo>
                  <a:cubicBezTo>
                    <a:pt x="41" y="548"/>
                    <a:pt x="41" y="548"/>
                    <a:pt x="41" y="548"/>
                  </a:cubicBezTo>
                  <a:cubicBezTo>
                    <a:pt x="41" y="548"/>
                    <a:pt x="41" y="548"/>
                    <a:pt x="41" y="548"/>
                  </a:cubicBezTo>
                  <a:cubicBezTo>
                    <a:pt x="30" y="572"/>
                    <a:pt x="30" y="572"/>
                    <a:pt x="30" y="572"/>
                  </a:cubicBezTo>
                  <a:cubicBezTo>
                    <a:pt x="26" y="591"/>
                    <a:pt x="26" y="591"/>
                    <a:pt x="26" y="591"/>
                  </a:cubicBezTo>
                  <a:cubicBezTo>
                    <a:pt x="25" y="594"/>
                    <a:pt x="25" y="594"/>
                    <a:pt x="25" y="594"/>
                  </a:cubicBezTo>
                  <a:cubicBezTo>
                    <a:pt x="25" y="595"/>
                    <a:pt x="25" y="595"/>
                    <a:pt x="25" y="595"/>
                  </a:cubicBezTo>
                  <a:cubicBezTo>
                    <a:pt x="20" y="599"/>
                    <a:pt x="17" y="603"/>
                    <a:pt x="15" y="609"/>
                  </a:cubicBezTo>
                  <a:cubicBezTo>
                    <a:pt x="14" y="611"/>
                    <a:pt x="14" y="614"/>
                    <a:pt x="16" y="616"/>
                  </a:cubicBezTo>
                  <a:cubicBezTo>
                    <a:pt x="17" y="617"/>
                    <a:pt x="17" y="617"/>
                    <a:pt x="17" y="617"/>
                  </a:cubicBezTo>
                  <a:cubicBezTo>
                    <a:pt x="27" y="628"/>
                    <a:pt x="27" y="628"/>
                    <a:pt x="27" y="628"/>
                  </a:cubicBezTo>
                  <a:cubicBezTo>
                    <a:pt x="27" y="628"/>
                    <a:pt x="27" y="628"/>
                    <a:pt x="27" y="628"/>
                  </a:cubicBezTo>
                  <a:cubicBezTo>
                    <a:pt x="27" y="628"/>
                    <a:pt x="27" y="628"/>
                    <a:pt x="27" y="628"/>
                  </a:cubicBezTo>
                  <a:cubicBezTo>
                    <a:pt x="33" y="637"/>
                    <a:pt x="33" y="637"/>
                    <a:pt x="33" y="637"/>
                  </a:cubicBezTo>
                  <a:cubicBezTo>
                    <a:pt x="35" y="636"/>
                    <a:pt x="35" y="636"/>
                    <a:pt x="35" y="636"/>
                  </a:cubicBezTo>
                  <a:cubicBezTo>
                    <a:pt x="35" y="636"/>
                    <a:pt x="35" y="636"/>
                    <a:pt x="35" y="636"/>
                  </a:cubicBezTo>
                  <a:cubicBezTo>
                    <a:pt x="36" y="639"/>
                    <a:pt x="36" y="639"/>
                    <a:pt x="36" y="639"/>
                  </a:cubicBezTo>
                  <a:cubicBezTo>
                    <a:pt x="36" y="640"/>
                    <a:pt x="36" y="640"/>
                    <a:pt x="36" y="640"/>
                  </a:cubicBezTo>
                  <a:cubicBezTo>
                    <a:pt x="36" y="643"/>
                    <a:pt x="36" y="643"/>
                    <a:pt x="36" y="643"/>
                  </a:cubicBezTo>
                  <a:cubicBezTo>
                    <a:pt x="36" y="643"/>
                    <a:pt x="36" y="643"/>
                    <a:pt x="36" y="643"/>
                  </a:cubicBezTo>
                  <a:cubicBezTo>
                    <a:pt x="36" y="644"/>
                    <a:pt x="36" y="644"/>
                    <a:pt x="36" y="644"/>
                  </a:cubicBezTo>
                  <a:cubicBezTo>
                    <a:pt x="36" y="644"/>
                    <a:pt x="36" y="644"/>
                    <a:pt x="36" y="644"/>
                  </a:cubicBezTo>
                  <a:cubicBezTo>
                    <a:pt x="36" y="644"/>
                    <a:pt x="36" y="644"/>
                    <a:pt x="36" y="644"/>
                  </a:cubicBezTo>
                  <a:cubicBezTo>
                    <a:pt x="38" y="651"/>
                    <a:pt x="38" y="651"/>
                    <a:pt x="38" y="651"/>
                  </a:cubicBezTo>
                  <a:cubicBezTo>
                    <a:pt x="47" y="654"/>
                    <a:pt x="47" y="654"/>
                    <a:pt x="47" y="654"/>
                  </a:cubicBezTo>
                  <a:cubicBezTo>
                    <a:pt x="85" y="662"/>
                    <a:pt x="85" y="662"/>
                    <a:pt x="85" y="662"/>
                  </a:cubicBezTo>
                  <a:cubicBezTo>
                    <a:pt x="98" y="662"/>
                    <a:pt x="110" y="659"/>
                    <a:pt x="122" y="654"/>
                  </a:cubicBezTo>
                  <a:cubicBezTo>
                    <a:pt x="135" y="648"/>
                    <a:pt x="147" y="647"/>
                    <a:pt x="159" y="649"/>
                  </a:cubicBezTo>
                  <a:cubicBezTo>
                    <a:pt x="161" y="642"/>
                    <a:pt x="161" y="642"/>
                    <a:pt x="161" y="642"/>
                  </a:cubicBezTo>
                  <a:cubicBezTo>
                    <a:pt x="149" y="614"/>
                    <a:pt x="149" y="614"/>
                    <a:pt x="149" y="614"/>
                  </a:cubicBezTo>
                  <a:cubicBezTo>
                    <a:pt x="148" y="611"/>
                    <a:pt x="148" y="611"/>
                    <a:pt x="148" y="611"/>
                  </a:cubicBezTo>
                  <a:cubicBezTo>
                    <a:pt x="149" y="611"/>
                    <a:pt x="149" y="611"/>
                    <a:pt x="149" y="611"/>
                  </a:cubicBezTo>
                  <a:cubicBezTo>
                    <a:pt x="209" y="528"/>
                    <a:pt x="209" y="528"/>
                    <a:pt x="209" y="528"/>
                  </a:cubicBezTo>
                  <a:cubicBezTo>
                    <a:pt x="273" y="466"/>
                    <a:pt x="273" y="466"/>
                    <a:pt x="273" y="466"/>
                  </a:cubicBezTo>
                  <a:cubicBezTo>
                    <a:pt x="274" y="466"/>
                    <a:pt x="274" y="466"/>
                    <a:pt x="274" y="466"/>
                  </a:cubicBezTo>
                  <a:cubicBezTo>
                    <a:pt x="294" y="458"/>
                    <a:pt x="294" y="458"/>
                    <a:pt x="294" y="458"/>
                  </a:cubicBezTo>
                  <a:cubicBezTo>
                    <a:pt x="305" y="447"/>
                    <a:pt x="305" y="447"/>
                    <a:pt x="305" y="447"/>
                  </a:cubicBezTo>
                  <a:cubicBezTo>
                    <a:pt x="305" y="446"/>
                    <a:pt x="305" y="446"/>
                    <a:pt x="305" y="446"/>
                  </a:cubicBezTo>
                  <a:cubicBezTo>
                    <a:pt x="313" y="439"/>
                    <a:pt x="321" y="435"/>
                    <a:pt x="329" y="432"/>
                  </a:cubicBezTo>
                  <a:cubicBezTo>
                    <a:pt x="323" y="427"/>
                    <a:pt x="323" y="427"/>
                    <a:pt x="323" y="427"/>
                  </a:cubicBezTo>
                  <a:cubicBezTo>
                    <a:pt x="309" y="413"/>
                    <a:pt x="309" y="413"/>
                    <a:pt x="309" y="413"/>
                  </a:cubicBezTo>
                  <a:cubicBezTo>
                    <a:pt x="309" y="412"/>
                    <a:pt x="309" y="412"/>
                    <a:pt x="309" y="412"/>
                  </a:cubicBezTo>
                  <a:cubicBezTo>
                    <a:pt x="308" y="412"/>
                    <a:pt x="308" y="412"/>
                    <a:pt x="308" y="412"/>
                  </a:cubicBezTo>
                  <a:cubicBezTo>
                    <a:pt x="297" y="399"/>
                    <a:pt x="297" y="399"/>
                    <a:pt x="297" y="399"/>
                  </a:cubicBezTo>
                  <a:cubicBezTo>
                    <a:pt x="296" y="397"/>
                    <a:pt x="296" y="397"/>
                    <a:pt x="296" y="397"/>
                  </a:cubicBezTo>
                  <a:cubicBezTo>
                    <a:pt x="296" y="395"/>
                    <a:pt x="296" y="395"/>
                    <a:pt x="296" y="395"/>
                  </a:cubicBezTo>
                  <a:cubicBezTo>
                    <a:pt x="302" y="389"/>
                    <a:pt x="302" y="389"/>
                    <a:pt x="302" y="389"/>
                  </a:cubicBezTo>
                  <a:cubicBezTo>
                    <a:pt x="288" y="392"/>
                    <a:pt x="288" y="392"/>
                    <a:pt x="288" y="392"/>
                  </a:cubicBezTo>
                  <a:cubicBezTo>
                    <a:pt x="258" y="385"/>
                    <a:pt x="258" y="385"/>
                    <a:pt x="258" y="385"/>
                  </a:cubicBezTo>
                  <a:cubicBezTo>
                    <a:pt x="247" y="379"/>
                    <a:pt x="239" y="373"/>
                    <a:pt x="237" y="366"/>
                  </a:cubicBezTo>
                  <a:cubicBezTo>
                    <a:pt x="231" y="347"/>
                    <a:pt x="229" y="330"/>
                    <a:pt x="230" y="315"/>
                  </a:cubicBezTo>
                  <a:cubicBezTo>
                    <a:pt x="226" y="320"/>
                    <a:pt x="220" y="321"/>
                    <a:pt x="215" y="321"/>
                  </a:cubicBezTo>
                  <a:cubicBezTo>
                    <a:pt x="193" y="316"/>
                    <a:pt x="193" y="316"/>
                    <a:pt x="193" y="316"/>
                  </a:cubicBezTo>
                  <a:cubicBezTo>
                    <a:pt x="178" y="305"/>
                    <a:pt x="178" y="305"/>
                    <a:pt x="178" y="305"/>
                  </a:cubicBezTo>
                  <a:cubicBezTo>
                    <a:pt x="160" y="301"/>
                    <a:pt x="160" y="301"/>
                    <a:pt x="160" y="301"/>
                  </a:cubicBezTo>
                  <a:cubicBezTo>
                    <a:pt x="152" y="301"/>
                    <a:pt x="152" y="301"/>
                    <a:pt x="152" y="301"/>
                  </a:cubicBezTo>
                  <a:cubicBezTo>
                    <a:pt x="147" y="301"/>
                    <a:pt x="140" y="299"/>
                    <a:pt x="136" y="295"/>
                  </a:cubicBezTo>
                  <a:cubicBezTo>
                    <a:pt x="130" y="291"/>
                    <a:pt x="126" y="286"/>
                    <a:pt x="125" y="282"/>
                  </a:cubicBezTo>
                  <a:cubicBezTo>
                    <a:pt x="123" y="274"/>
                    <a:pt x="125" y="268"/>
                    <a:pt x="133" y="263"/>
                  </a:cubicBezTo>
                  <a:cubicBezTo>
                    <a:pt x="140" y="258"/>
                    <a:pt x="149" y="249"/>
                    <a:pt x="156" y="239"/>
                  </a:cubicBezTo>
                  <a:cubicBezTo>
                    <a:pt x="149" y="229"/>
                    <a:pt x="145" y="220"/>
                    <a:pt x="149" y="210"/>
                  </a:cubicBezTo>
                  <a:cubicBezTo>
                    <a:pt x="150" y="209"/>
                    <a:pt x="150" y="209"/>
                    <a:pt x="150" y="209"/>
                  </a:cubicBezTo>
                  <a:cubicBezTo>
                    <a:pt x="151" y="204"/>
                    <a:pt x="159" y="200"/>
                    <a:pt x="175" y="195"/>
                  </a:cubicBezTo>
                  <a:cubicBezTo>
                    <a:pt x="176" y="189"/>
                    <a:pt x="178" y="186"/>
                    <a:pt x="180" y="185"/>
                  </a:cubicBezTo>
                  <a:cubicBezTo>
                    <a:pt x="196" y="186"/>
                    <a:pt x="196" y="186"/>
                    <a:pt x="196" y="186"/>
                  </a:cubicBezTo>
                  <a:cubicBezTo>
                    <a:pt x="194" y="184"/>
                    <a:pt x="194" y="184"/>
                    <a:pt x="194" y="184"/>
                  </a:cubicBezTo>
                  <a:cubicBezTo>
                    <a:pt x="183" y="178"/>
                    <a:pt x="180" y="170"/>
                    <a:pt x="186" y="162"/>
                  </a:cubicBezTo>
                  <a:cubicBezTo>
                    <a:pt x="194" y="156"/>
                    <a:pt x="194" y="156"/>
                    <a:pt x="194" y="156"/>
                  </a:cubicBezTo>
                  <a:cubicBezTo>
                    <a:pt x="204" y="152"/>
                    <a:pt x="215" y="153"/>
                    <a:pt x="227" y="160"/>
                  </a:cubicBezTo>
                  <a:cubicBezTo>
                    <a:pt x="251" y="177"/>
                    <a:pt x="251" y="177"/>
                    <a:pt x="251" y="177"/>
                  </a:cubicBezTo>
                  <a:cubicBezTo>
                    <a:pt x="273" y="177"/>
                    <a:pt x="273" y="177"/>
                    <a:pt x="273" y="177"/>
                  </a:cubicBezTo>
                  <a:cubicBezTo>
                    <a:pt x="281" y="183"/>
                    <a:pt x="281" y="183"/>
                    <a:pt x="281" y="183"/>
                  </a:cubicBezTo>
                  <a:cubicBezTo>
                    <a:pt x="283" y="191"/>
                    <a:pt x="283" y="191"/>
                    <a:pt x="283" y="191"/>
                  </a:cubicBezTo>
                  <a:cubicBezTo>
                    <a:pt x="283" y="197"/>
                    <a:pt x="279" y="200"/>
                    <a:pt x="275" y="200"/>
                  </a:cubicBezTo>
                  <a:cubicBezTo>
                    <a:pt x="270" y="200"/>
                    <a:pt x="268" y="205"/>
                    <a:pt x="267" y="211"/>
                  </a:cubicBezTo>
                  <a:cubicBezTo>
                    <a:pt x="277" y="237"/>
                    <a:pt x="277" y="237"/>
                    <a:pt x="277" y="237"/>
                  </a:cubicBezTo>
                  <a:cubicBezTo>
                    <a:pt x="284" y="227"/>
                    <a:pt x="290" y="222"/>
                    <a:pt x="296" y="221"/>
                  </a:cubicBezTo>
                  <a:cubicBezTo>
                    <a:pt x="300" y="221"/>
                    <a:pt x="304" y="223"/>
                    <a:pt x="307" y="227"/>
                  </a:cubicBezTo>
                  <a:cubicBezTo>
                    <a:pt x="310" y="233"/>
                    <a:pt x="313" y="242"/>
                    <a:pt x="315" y="252"/>
                  </a:cubicBezTo>
                  <a:cubicBezTo>
                    <a:pt x="316" y="263"/>
                    <a:pt x="320" y="273"/>
                    <a:pt x="323" y="278"/>
                  </a:cubicBezTo>
                  <a:cubicBezTo>
                    <a:pt x="331" y="290"/>
                    <a:pt x="331" y="290"/>
                    <a:pt x="331" y="290"/>
                  </a:cubicBezTo>
                  <a:cubicBezTo>
                    <a:pt x="344" y="305"/>
                    <a:pt x="351" y="317"/>
                    <a:pt x="353" y="327"/>
                  </a:cubicBezTo>
                  <a:cubicBezTo>
                    <a:pt x="395" y="321"/>
                    <a:pt x="395" y="321"/>
                    <a:pt x="395" y="321"/>
                  </a:cubicBezTo>
                  <a:cubicBezTo>
                    <a:pt x="412" y="312"/>
                    <a:pt x="412" y="312"/>
                    <a:pt x="412" y="312"/>
                  </a:cubicBezTo>
                  <a:cubicBezTo>
                    <a:pt x="429" y="291"/>
                    <a:pt x="429" y="291"/>
                    <a:pt x="429" y="291"/>
                  </a:cubicBezTo>
                  <a:cubicBezTo>
                    <a:pt x="437" y="271"/>
                    <a:pt x="437" y="271"/>
                    <a:pt x="437" y="271"/>
                  </a:cubicBezTo>
                  <a:cubicBezTo>
                    <a:pt x="437" y="270"/>
                    <a:pt x="437" y="270"/>
                    <a:pt x="437" y="270"/>
                  </a:cubicBezTo>
                  <a:cubicBezTo>
                    <a:pt x="437" y="268"/>
                    <a:pt x="437" y="268"/>
                    <a:pt x="437" y="268"/>
                  </a:cubicBezTo>
                  <a:cubicBezTo>
                    <a:pt x="442" y="247"/>
                    <a:pt x="442" y="247"/>
                    <a:pt x="442" y="247"/>
                  </a:cubicBezTo>
                  <a:cubicBezTo>
                    <a:pt x="442" y="246"/>
                    <a:pt x="442" y="246"/>
                    <a:pt x="442" y="246"/>
                  </a:cubicBezTo>
                  <a:cubicBezTo>
                    <a:pt x="443" y="244"/>
                    <a:pt x="443" y="244"/>
                    <a:pt x="443" y="244"/>
                  </a:cubicBezTo>
                  <a:cubicBezTo>
                    <a:pt x="444" y="244"/>
                    <a:pt x="444" y="244"/>
                    <a:pt x="444" y="244"/>
                  </a:cubicBezTo>
                  <a:cubicBezTo>
                    <a:pt x="460" y="234"/>
                    <a:pt x="460" y="234"/>
                    <a:pt x="460" y="234"/>
                  </a:cubicBezTo>
                  <a:cubicBezTo>
                    <a:pt x="463" y="232"/>
                    <a:pt x="463" y="232"/>
                    <a:pt x="463" y="232"/>
                  </a:cubicBezTo>
                  <a:cubicBezTo>
                    <a:pt x="462" y="230"/>
                    <a:pt x="462" y="230"/>
                    <a:pt x="462" y="230"/>
                  </a:cubicBezTo>
                  <a:cubicBezTo>
                    <a:pt x="436" y="222"/>
                    <a:pt x="436" y="222"/>
                    <a:pt x="436" y="222"/>
                  </a:cubicBezTo>
                  <a:cubicBezTo>
                    <a:pt x="434" y="222"/>
                    <a:pt x="434" y="222"/>
                    <a:pt x="434" y="222"/>
                  </a:cubicBezTo>
                  <a:cubicBezTo>
                    <a:pt x="434" y="221"/>
                    <a:pt x="434" y="221"/>
                    <a:pt x="434" y="221"/>
                  </a:cubicBezTo>
                  <a:cubicBezTo>
                    <a:pt x="428" y="205"/>
                    <a:pt x="428" y="205"/>
                    <a:pt x="428" y="205"/>
                  </a:cubicBezTo>
                  <a:lnTo>
                    <a:pt x="426" y="200"/>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 name="Freeform 34"/>
            <p:cNvSpPr>
              <a:spLocks/>
            </p:cNvSpPr>
            <p:nvPr/>
          </p:nvSpPr>
          <p:spPr bwMode="auto">
            <a:xfrm>
              <a:off x="4376078" y="4029221"/>
              <a:ext cx="612484" cy="601807"/>
            </a:xfrm>
            <a:custGeom>
              <a:avLst/>
              <a:gdLst>
                <a:gd name="T0" fmla="*/ 108 w 491"/>
                <a:gd name="T1" fmla="*/ 159 h 483"/>
                <a:gd name="T2" fmla="*/ 4 w 491"/>
                <a:gd name="T3" fmla="*/ 215 h 483"/>
                <a:gd name="T4" fmla="*/ 40 w 491"/>
                <a:gd name="T5" fmla="*/ 293 h 483"/>
                <a:gd name="T6" fmla="*/ 41 w 491"/>
                <a:gd name="T7" fmla="*/ 294 h 483"/>
                <a:gd name="T8" fmla="*/ 88 w 491"/>
                <a:gd name="T9" fmla="*/ 377 h 483"/>
                <a:gd name="T10" fmla="*/ 115 w 491"/>
                <a:gd name="T11" fmla="*/ 383 h 483"/>
                <a:gd name="T12" fmla="*/ 139 w 491"/>
                <a:gd name="T13" fmla="*/ 397 h 483"/>
                <a:gd name="T14" fmla="*/ 280 w 491"/>
                <a:gd name="T15" fmla="*/ 408 h 483"/>
                <a:gd name="T16" fmla="*/ 287 w 491"/>
                <a:gd name="T17" fmla="*/ 457 h 483"/>
                <a:gd name="T18" fmla="*/ 344 w 491"/>
                <a:gd name="T19" fmla="*/ 450 h 483"/>
                <a:gd name="T20" fmla="*/ 375 w 491"/>
                <a:gd name="T21" fmla="*/ 482 h 483"/>
                <a:gd name="T22" fmla="*/ 399 w 491"/>
                <a:gd name="T23" fmla="*/ 460 h 483"/>
                <a:gd name="T24" fmla="*/ 429 w 491"/>
                <a:gd name="T25" fmla="*/ 462 h 483"/>
                <a:gd name="T26" fmla="*/ 458 w 491"/>
                <a:gd name="T27" fmla="*/ 437 h 483"/>
                <a:gd name="T28" fmla="*/ 453 w 491"/>
                <a:gd name="T29" fmla="*/ 430 h 483"/>
                <a:gd name="T30" fmla="*/ 456 w 491"/>
                <a:gd name="T31" fmla="*/ 403 h 483"/>
                <a:gd name="T32" fmla="*/ 402 w 491"/>
                <a:gd name="T33" fmla="*/ 387 h 483"/>
                <a:gd name="T34" fmla="*/ 375 w 491"/>
                <a:gd name="T35" fmla="*/ 345 h 483"/>
                <a:gd name="T36" fmla="*/ 365 w 491"/>
                <a:gd name="T37" fmla="*/ 312 h 483"/>
                <a:gd name="T38" fmla="*/ 392 w 491"/>
                <a:gd name="T39" fmla="*/ 299 h 483"/>
                <a:gd name="T40" fmla="*/ 410 w 491"/>
                <a:gd name="T41" fmla="*/ 269 h 483"/>
                <a:gd name="T42" fmla="*/ 423 w 491"/>
                <a:gd name="T43" fmla="*/ 259 h 483"/>
                <a:gd name="T44" fmla="*/ 421 w 491"/>
                <a:gd name="T45" fmla="*/ 213 h 483"/>
                <a:gd name="T46" fmla="*/ 449 w 491"/>
                <a:gd name="T47" fmla="*/ 219 h 483"/>
                <a:gd name="T48" fmla="*/ 450 w 491"/>
                <a:gd name="T49" fmla="*/ 222 h 483"/>
                <a:gd name="T50" fmla="*/ 491 w 491"/>
                <a:gd name="T51" fmla="*/ 214 h 483"/>
                <a:gd name="T52" fmla="*/ 445 w 491"/>
                <a:gd name="T53" fmla="*/ 180 h 483"/>
                <a:gd name="T54" fmla="*/ 401 w 491"/>
                <a:gd name="T55" fmla="*/ 168 h 483"/>
                <a:gd name="T56" fmla="*/ 400 w 491"/>
                <a:gd name="T57" fmla="*/ 167 h 483"/>
                <a:gd name="T58" fmla="*/ 345 w 491"/>
                <a:gd name="T59" fmla="*/ 127 h 483"/>
                <a:gd name="T60" fmla="*/ 391 w 491"/>
                <a:gd name="T61" fmla="*/ 76 h 483"/>
                <a:gd name="T62" fmla="*/ 373 w 491"/>
                <a:gd name="T63" fmla="*/ 25 h 483"/>
                <a:gd name="T64" fmla="*/ 299 w 491"/>
                <a:gd name="T65" fmla="*/ 38 h 483"/>
                <a:gd name="T66" fmla="*/ 267 w 491"/>
                <a:gd name="T67" fmla="*/ 19 h 483"/>
                <a:gd name="T68" fmla="*/ 252 w 491"/>
                <a:gd name="T69" fmla="*/ 15 h 483"/>
                <a:gd name="T70" fmla="*/ 250 w 491"/>
                <a:gd name="T71" fmla="*/ 8 h 483"/>
                <a:gd name="T72" fmla="*/ 250 w 491"/>
                <a:gd name="T73" fmla="*/ 7 h 483"/>
                <a:gd name="T74" fmla="*/ 249 w 491"/>
                <a:gd name="T75" fmla="*/ 4 h 483"/>
                <a:gd name="T76" fmla="*/ 249 w 491"/>
                <a:gd name="T77" fmla="*/ 0 h 483"/>
                <a:gd name="T78" fmla="*/ 244 w 491"/>
                <a:gd name="T79" fmla="*/ 28 h 483"/>
                <a:gd name="T80" fmla="*/ 241 w 491"/>
                <a:gd name="T81" fmla="*/ 48 h 483"/>
                <a:gd name="T82" fmla="*/ 244 w 491"/>
                <a:gd name="T83" fmla="*/ 89 h 483"/>
                <a:gd name="T84" fmla="*/ 241 w 491"/>
                <a:gd name="T85" fmla="*/ 92 h 483"/>
                <a:gd name="T86" fmla="*/ 229 w 491"/>
                <a:gd name="T87" fmla="*/ 127 h 483"/>
                <a:gd name="T88" fmla="*/ 177 w 491"/>
                <a:gd name="T89" fmla="*/ 144 h 483"/>
                <a:gd name="T90" fmla="*/ 110 w 491"/>
                <a:gd name="T91" fmla="*/ 159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91" h="483">
                  <a:moveTo>
                    <a:pt x="109" y="159"/>
                  </a:moveTo>
                  <a:cubicBezTo>
                    <a:pt x="108" y="159"/>
                    <a:pt x="108" y="159"/>
                    <a:pt x="108" y="159"/>
                  </a:cubicBezTo>
                  <a:cubicBezTo>
                    <a:pt x="28" y="192"/>
                    <a:pt x="28" y="192"/>
                    <a:pt x="28" y="192"/>
                  </a:cubicBezTo>
                  <a:cubicBezTo>
                    <a:pt x="4" y="215"/>
                    <a:pt x="4" y="215"/>
                    <a:pt x="4" y="215"/>
                  </a:cubicBezTo>
                  <a:cubicBezTo>
                    <a:pt x="0" y="251"/>
                    <a:pt x="4" y="272"/>
                    <a:pt x="16" y="278"/>
                  </a:cubicBezTo>
                  <a:cubicBezTo>
                    <a:pt x="40" y="293"/>
                    <a:pt x="40" y="293"/>
                    <a:pt x="40" y="293"/>
                  </a:cubicBezTo>
                  <a:cubicBezTo>
                    <a:pt x="41" y="293"/>
                    <a:pt x="41" y="293"/>
                    <a:pt x="41" y="293"/>
                  </a:cubicBezTo>
                  <a:cubicBezTo>
                    <a:pt x="41" y="294"/>
                    <a:pt x="41" y="294"/>
                    <a:pt x="41" y="294"/>
                  </a:cubicBezTo>
                  <a:cubicBezTo>
                    <a:pt x="47" y="333"/>
                    <a:pt x="47" y="333"/>
                    <a:pt x="47" y="333"/>
                  </a:cubicBezTo>
                  <a:cubicBezTo>
                    <a:pt x="67" y="360"/>
                    <a:pt x="81" y="373"/>
                    <a:pt x="88" y="377"/>
                  </a:cubicBezTo>
                  <a:cubicBezTo>
                    <a:pt x="111" y="382"/>
                    <a:pt x="111" y="382"/>
                    <a:pt x="111" y="382"/>
                  </a:cubicBezTo>
                  <a:cubicBezTo>
                    <a:pt x="115" y="383"/>
                    <a:pt x="115" y="383"/>
                    <a:pt x="115" y="383"/>
                  </a:cubicBezTo>
                  <a:cubicBezTo>
                    <a:pt x="115" y="384"/>
                    <a:pt x="115" y="384"/>
                    <a:pt x="115" y="384"/>
                  </a:cubicBezTo>
                  <a:cubicBezTo>
                    <a:pt x="118" y="388"/>
                    <a:pt x="125" y="392"/>
                    <a:pt x="139" y="397"/>
                  </a:cubicBezTo>
                  <a:cubicBezTo>
                    <a:pt x="202" y="400"/>
                    <a:pt x="202" y="400"/>
                    <a:pt x="202" y="400"/>
                  </a:cubicBezTo>
                  <a:cubicBezTo>
                    <a:pt x="249" y="400"/>
                    <a:pt x="275" y="403"/>
                    <a:pt x="280" y="408"/>
                  </a:cubicBezTo>
                  <a:cubicBezTo>
                    <a:pt x="286" y="412"/>
                    <a:pt x="287" y="423"/>
                    <a:pt x="286" y="439"/>
                  </a:cubicBezTo>
                  <a:cubicBezTo>
                    <a:pt x="285" y="449"/>
                    <a:pt x="286" y="456"/>
                    <a:pt x="287" y="457"/>
                  </a:cubicBezTo>
                  <a:cubicBezTo>
                    <a:pt x="310" y="451"/>
                    <a:pt x="310" y="451"/>
                    <a:pt x="310" y="451"/>
                  </a:cubicBezTo>
                  <a:cubicBezTo>
                    <a:pt x="328" y="445"/>
                    <a:pt x="338" y="445"/>
                    <a:pt x="344" y="450"/>
                  </a:cubicBezTo>
                  <a:cubicBezTo>
                    <a:pt x="352" y="461"/>
                    <a:pt x="352" y="461"/>
                    <a:pt x="352" y="461"/>
                  </a:cubicBezTo>
                  <a:cubicBezTo>
                    <a:pt x="365" y="477"/>
                    <a:pt x="373" y="483"/>
                    <a:pt x="375" y="482"/>
                  </a:cubicBezTo>
                  <a:cubicBezTo>
                    <a:pt x="382" y="480"/>
                    <a:pt x="389" y="474"/>
                    <a:pt x="396" y="463"/>
                  </a:cubicBezTo>
                  <a:cubicBezTo>
                    <a:pt x="399" y="460"/>
                    <a:pt x="399" y="460"/>
                    <a:pt x="399" y="460"/>
                  </a:cubicBezTo>
                  <a:cubicBezTo>
                    <a:pt x="418" y="472"/>
                    <a:pt x="418" y="472"/>
                    <a:pt x="418" y="472"/>
                  </a:cubicBezTo>
                  <a:cubicBezTo>
                    <a:pt x="429" y="462"/>
                    <a:pt x="429" y="462"/>
                    <a:pt x="429" y="462"/>
                  </a:cubicBezTo>
                  <a:cubicBezTo>
                    <a:pt x="432" y="447"/>
                    <a:pt x="440" y="440"/>
                    <a:pt x="452" y="439"/>
                  </a:cubicBezTo>
                  <a:cubicBezTo>
                    <a:pt x="458" y="437"/>
                    <a:pt x="458" y="437"/>
                    <a:pt x="458" y="437"/>
                  </a:cubicBezTo>
                  <a:cubicBezTo>
                    <a:pt x="456" y="432"/>
                    <a:pt x="456" y="432"/>
                    <a:pt x="456" y="432"/>
                  </a:cubicBezTo>
                  <a:cubicBezTo>
                    <a:pt x="453" y="430"/>
                    <a:pt x="453" y="430"/>
                    <a:pt x="453" y="430"/>
                  </a:cubicBezTo>
                  <a:cubicBezTo>
                    <a:pt x="454" y="429"/>
                    <a:pt x="454" y="429"/>
                    <a:pt x="454" y="429"/>
                  </a:cubicBezTo>
                  <a:cubicBezTo>
                    <a:pt x="456" y="403"/>
                    <a:pt x="456" y="403"/>
                    <a:pt x="456" y="403"/>
                  </a:cubicBezTo>
                  <a:cubicBezTo>
                    <a:pt x="447" y="390"/>
                    <a:pt x="437" y="386"/>
                    <a:pt x="425" y="388"/>
                  </a:cubicBezTo>
                  <a:cubicBezTo>
                    <a:pt x="413" y="391"/>
                    <a:pt x="405" y="391"/>
                    <a:pt x="402" y="387"/>
                  </a:cubicBezTo>
                  <a:cubicBezTo>
                    <a:pt x="400" y="384"/>
                    <a:pt x="400" y="382"/>
                    <a:pt x="400" y="378"/>
                  </a:cubicBezTo>
                  <a:cubicBezTo>
                    <a:pt x="392" y="365"/>
                    <a:pt x="385" y="354"/>
                    <a:pt x="375" y="345"/>
                  </a:cubicBezTo>
                  <a:cubicBezTo>
                    <a:pt x="363" y="334"/>
                    <a:pt x="359" y="325"/>
                    <a:pt x="363" y="315"/>
                  </a:cubicBezTo>
                  <a:cubicBezTo>
                    <a:pt x="365" y="312"/>
                    <a:pt x="365" y="312"/>
                    <a:pt x="365" y="312"/>
                  </a:cubicBezTo>
                  <a:cubicBezTo>
                    <a:pt x="394" y="317"/>
                    <a:pt x="394" y="317"/>
                    <a:pt x="394" y="317"/>
                  </a:cubicBezTo>
                  <a:cubicBezTo>
                    <a:pt x="392" y="299"/>
                    <a:pt x="392" y="299"/>
                    <a:pt x="392" y="299"/>
                  </a:cubicBezTo>
                  <a:cubicBezTo>
                    <a:pt x="391" y="289"/>
                    <a:pt x="392" y="282"/>
                    <a:pt x="397" y="276"/>
                  </a:cubicBezTo>
                  <a:cubicBezTo>
                    <a:pt x="400" y="272"/>
                    <a:pt x="405" y="270"/>
                    <a:pt x="410" y="269"/>
                  </a:cubicBezTo>
                  <a:cubicBezTo>
                    <a:pt x="423" y="265"/>
                    <a:pt x="423" y="265"/>
                    <a:pt x="423" y="265"/>
                  </a:cubicBezTo>
                  <a:cubicBezTo>
                    <a:pt x="423" y="259"/>
                    <a:pt x="423" y="259"/>
                    <a:pt x="423" y="259"/>
                  </a:cubicBezTo>
                  <a:cubicBezTo>
                    <a:pt x="413" y="239"/>
                    <a:pt x="410" y="225"/>
                    <a:pt x="414" y="218"/>
                  </a:cubicBezTo>
                  <a:cubicBezTo>
                    <a:pt x="421" y="213"/>
                    <a:pt x="421" y="213"/>
                    <a:pt x="421" y="213"/>
                  </a:cubicBezTo>
                  <a:cubicBezTo>
                    <a:pt x="424" y="212"/>
                    <a:pt x="434" y="214"/>
                    <a:pt x="449" y="219"/>
                  </a:cubicBezTo>
                  <a:cubicBezTo>
                    <a:pt x="449" y="219"/>
                    <a:pt x="449" y="219"/>
                    <a:pt x="449" y="219"/>
                  </a:cubicBezTo>
                  <a:cubicBezTo>
                    <a:pt x="450" y="220"/>
                    <a:pt x="450" y="220"/>
                    <a:pt x="450" y="220"/>
                  </a:cubicBezTo>
                  <a:cubicBezTo>
                    <a:pt x="450" y="222"/>
                    <a:pt x="450" y="222"/>
                    <a:pt x="450" y="222"/>
                  </a:cubicBezTo>
                  <a:cubicBezTo>
                    <a:pt x="462" y="236"/>
                    <a:pt x="468" y="245"/>
                    <a:pt x="471" y="247"/>
                  </a:cubicBezTo>
                  <a:cubicBezTo>
                    <a:pt x="491" y="214"/>
                    <a:pt x="491" y="214"/>
                    <a:pt x="491" y="214"/>
                  </a:cubicBezTo>
                  <a:cubicBezTo>
                    <a:pt x="473" y="192"/>
                    <a:pt x="464" y="176"/>
                    <a:pt x="461" y="170"/>
                  </a:cubicBezTo>
                  <a:cubicBezTo>
                    <a:pt x="445" y="180"/>
                    <a:pt x="445" y="180"/>
                    <a:pt x="445" y="180"/>
                  </a:cubicBezTo>
                  <a:cubicBezTo>
                    <a:pt x="443" y="178"/>
                    <a:pt x="443" y="178"/>
                    <a:pt x="443" y="178"/>
                  </a:cubicBezTo>
                  <a:cubicBezTo>
                    <a:pt x="401" y="168"/>
                    <a:pt x="401" y="168"/>
                    <a:pt x="401" y="168"/>
                  </a:cubicBezTo>
                  <a:cubicBezTo>
                    <a:pt x="400" y="168"/>
                    <a:pt x="400" y="168"/>
                    <a:pt x="400" y="168"/>
                  </a:cubicBezTo>
                  <a:cubicBezTo>
                    <a:pt x="400" y="167"/>
                    <a:pt x="400" y="167"/>
                    <a:pt x="400" y="167"/>
                  </a:cubicBezTo>
                  <a:cubicBezTo>
                    <a:pt x="382" y="158"/>
                    <a:pt x="371" y="149"/>
                    <a:pt x="370" y="139"/>
                  </a:cubicBezTo>
                  <a:cubicBezTo>
                    <a:pt x="345" y="127"/>
                    <a:pt x="345" y="127"/>
                    <a:pt x="345" y="127"/>
                  </a:cubicBezTo>
                  <a:cubicBezTo>
                    <a:pt x="345" y="103"/>
                    <a:pt x="345" y="103"/>
                    <a:pt x="345" y="103"/>
                  </a:cubicBezTo>
                  <a:cubicBezTo>
                    <a:pt x="391" y="76"/>
                    <a:pt x="391" y="76"/>
                    <a:pt x="391" y="76"/>
                  </a:cubicBezTo>
                  <a:cubicBezTo>
                    <a:pt x="389" y="63"/>
                    <a:pt x="386" y="50"/>
                    <a:pt x="381" y="40"/>
                  </a:cubicBezTo>
                  <a:cubicBezTo>
                    <a:pt x="373" y="25"/>
                    <a:pt x="373" y="25"/>
                    <a:pt x="373" y="25"/>
                  </a:cubicBezTo>
                  <a:cubicBezTo>
                    <a:pt x="342" y="28"/>
                    <a:pt x="342" y="28"/>
                    <a:pt x="342" y="28"/>
                  </a:cubicBezTo>
                  <a:cubicBezTo>
                    <a:pt x="327" y="35"/>
                    <a:pt x="313" y="38"/>
                    <a:pt x="299" y="38"/>
                  </a:cubicBezTo>
                  <a:cubicBezTo>
                    <a:pt x="267" y="30"/>
                    <a:pt x="267" y="30"/>
                    <a:pt x="267" y="30"/>
                  </a:cubicBezTo>
                  <a:cubicBezTo>
                    <a:pt x="267" y="19"/>
                    <a:pt x="267" y="19"/>
                    <a:pt x="267" y="19"/>
                  </a:cubicBezTo>
                  <a:cubicBezTo>
                    <a:pt x="261" y="18"/>
                    <a:pt x="261" y="18"/>
                    <a:pt x="261" y="18"/>
                  </a:cubicBezTo>
                  <a:cubicBezTo>
                    <a:pt x="252" y="15"/>
                    <a:pt x="252" y="15"/>
                    <a:pt x="252" y="15"/>
                  </a:cubicBezTo>
                  <a:cubicBezTo>
                    <a:pt x="250" y="8"/>
                    <a:pt x="250" y="8"/>
                    <a:pt x="250" y="8"/>
                  </a:cubicBezTo>
                  <a:cubicBezTo>
                    <a:pt x="250" y="8"/>
                    <a:pt x="250" y="8"/>
                    <a:pt x="250" y="8"/>
                  </a:cubicBezTo>
                  <a:cubicBezTo>
                    <a:pt x="250" y="7"/>
                    <a:pt x="250" y="7"/>
                    <a:pt x="250" y="7"/>
                  </a:cubicBezTo>
                  <a:cubicBezTo>
                    <a:pt x="250" y="7"/>
                    <a:pt x="250" y="7"/>
                    <a:pt x="250" y="7"/>
                  </a:cubicBezTo>
                  <a:cubicBezTo>
                    <a:pt x="250" y="7"/>
                    <a:pt x="250" y="7"/>
                    <a:pt x="250" y="7"/>
                  </a:cubicBezTo>
                  <a:cubicBezTo>
                    <a:pt x="249" y="4"/>
                    <a:pt x="249" y="4"/>
                    <a:pt x="249" y="4"/>
                  </a:cubicBezTo>
                  <a:cubicBezTo>
                    <a:pt x="249" y="3"/>
                    <a:pt x="249" y="3"/>
                    <a:pt x="249" y="3"/>
                  </a:cubicBezTo>
                  <a:cubicBezTo>
                    <a:pt x="249" y="0"/>
                    <a:pt x="249" y="0"/>
                    <a:pt x="249" y="0"/>
                  </a:cubicBezTo>
                  <a:cubicBezTo>
                    <a:pt x="247" y="1"/>
                    <a:pt x="247" y="1"/>
                    <a:pt x="247" y="1"/>
                  </a:cubicBezTo>
                  <a:cubicBezTo>
                    <a:pt x="244" y="28"/>
                    <a:pt x="244" y="28"/>
                    <a:pt x="244" y="28"/>
                  </a:cubicBezTo>
                  <a:cubicBezTo>
                    <a:pt x="243" y="38"/>
                    <a:pt x="243" y="38"/>
                    <a:pt x="243" y="38"/>
                  </a:cubicBezTo>
                  <a:cubicBezTo>
                    <a:pt x="241" y="43"/>
                    <a:pt x="239" y="46"/>
                    <a:pt x="241" y="48"/>
                  </a:cubicBezTo>
                  <a:cubicBezTo>
                    <a:pt x="247" y="56"/>
                    <a:pt x="245" y="64"/>
                    <a:pt x="240" y="72"/>
                  </a:cubicBezTo>
                  <a:cubicBezTo>
                    <a:pt x="244" y="89"/>
                    <a:pt x="244" y="89"/>
                    <a:pt x="244" y="89"/>
                  </a:cubicBezTo>
                  <a:cubicBezTo>
                    <a:pt x="243" y="91"/>
                    <a:pt x="243" y="91"/>
                    <a:pt x="243" y="91"/>
                  </a:cubicBezTo>
                  <a:cubicBezTo>
                    <a:pt x="241" y="92"/>
                    <a:pt x="241" y="92"/>
                    <a:pt x="241" y="92"/>
                  </a:cubicBezTo>
                  <a:cubicBezTo>
                    <a:pt x="229" y="103"/>
                    <a:pt x="229" y="103"/>
                    <a:pt x="229" y="103"/>
                  </a:cubicBezTo>
                  <a:cubicBezTo>
                    <a:pt x="229" y="127"/>
                    <a:pt x="229" y="127"/>
                    <a:pt x="229" y="127"/>
                  </a:cubicBezTo>
                  <a:cubicBezTo>
                    <a:pt x="225" y="129"/>
                    <a:pt x="225" y="129"/>
                    <a:pt x="225" y="129"/>
                  </a:cubicBezTo>
                  <a:cubicBezTo>
                    <a:pt x="202" y="139"/>
                    <a:pt x="186" y="144"/>
                    <a:pt x="177" y="144"/>
                  </a:cubicBezTo>
                  <a:cubicBezTo>
                    <a:pt x="130" y="141"/>
                    <a:pt x="130" y="141"/>
                    <a:pt x="130" y="141"/>
                  </a:cubicBezTo>
                  <a:cubicBezTo>
                    <a:pt x="110" y="159"/>
                    <a:pt x="110" y="159"/>
                    <a:pt x="110" y="159"/>
                  </a:cubicBezTo>
                  <a:lnTo>
                    <a:pt x="109" y="159"/>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 name="Freeform 35"/>
            <p:cNvSpPr>
              <a:spLocks/>
            </p:cNvSpPr>
            <p:nvPr/>
          </p:nvSpPr>
          <p:spPr bwMode="auto">
            <a:xfrm>
              <a:off x="5522317" y="5314233"/>
              <a:ext cx="173470" cy="421665"/>
            </a:xfrm>
            <a:custGeom>
              <a:avLst/>
              <a:gdLst>
                <a:gd name="T0" fmla="*/ 105 w 139"/>
                <a:gd name="T1" fmla="*/ 0 h 338"/>
                <a:gd name="T2" fmla="*/ 32 w 139"/>
                <a:gd name="T3" fmla="*/ 92 h 338"/>
                <a:gd name="T4" fmla="*/ 0 w 139"/>
                <a:gd name="T5" fmla="*/ 143 h 338"/>
                <a:gd name="T6" fmla="*/ 7 w 139"/>
                <a:gd name="T7" fmla="*/ 202 h 338"/>
                <a:gd name="T8" fmla="*/ 7 w 139"/>
                <a:gd name="T9" fmla="*/ 203 h 338"/>
                <a:gd name="T10" fmla="*/ 7 w 139"/>
                <a:gd name="T11" fmla="*/ 203 h 338"/>
                <a:gd name="T12" fmla="*/ 2 w 139"/>
                <a:gd name="T13" fmla="*/ 243 h 338"/>
                <a:gd name="T14" fmla="*/ 5 w 139"/>
                <a:gd name="T15" fmla="*/ 266 h 338"/>
                <a:gd name="T16" fmla="*/ 48 w 139"/>
                <a:gd name="T17" fmla="*/ 294 h 338"/>
                <a:gd name="T18" fmla="*/ 48 w 139"/>
                <a:gd name="T19" fmla="*/ 294 h 338"/>
                <a:gd name="T20" fmla="*/ 49 w 139"/>
                <a:gd name="T21" fmla="*/ 294 h 338"/>
                <a:gd name="T22" fmla="*/ 51 w 139"/>
                <a:gd name="T23" fmla="*/ 298 h 338"/>
                <a:gd name="T24" fmla="*/ 51 w 139"/>
                <a:gd name="T25" fmla="*/ 298 h 338"/>
                <a:gd name="T26" fmla="*/ 67 w 139"/>
                <a:gd name="T27" fmla="*/ 326 h 338"/>
                <a:gd name="T28" fmla="*/ 81 w 139"/>
                <a:gd name="T29" fmla="*/ 338 h 338"/>
                <a:gd name="T30" fmla="*/ 87 w 139"/>
                <a:gd name="T31" fmla="*/ 268 h 338"/>
                <a:gd name="T32" fmla="*/ 87 w 139"/>
                <a:gd name="T33" fmla="*/ 266 h 338"/>
                <a:gd name="T34" fmla="*/ 118 w 139"/>
                <a:gd name="T35" fmla="*/ 192 h 338"/>
                <a:gd name="T36" fmla="*/ 129 w 139"/>
                <a:gd name="T37" fmla="*/ 104 h 338"/>
                <a:gd name="T38" fmla="*/ 129 w 139"/>
                <a:gd name="T39" fmla="*/ 103 h 338"/>
                <a:gd name="T40" fmla="*/ 130 w 139"/>
                <a:gd name="T41" fmla="*/ 102 h 338"/>
                <a:gd name="T42" fmla="*/ 139 w 139"/>
                <a:gd name="T43" fmla="*/ 79 h 338"/>
                <a:gd name="T44" fmla="*/ 132 w 139"/>
                <a:gd name="T45" fmla="*/ 59 h 338"/>
                <a:gd name="T46" fmla="*/ 132 w 139"/>
                <a:gd name="T47" fmla="*/ 58 h 338"/>
                <a:gd name="T48" fmla="*/ 131 w 139"/>
                <a:gd name="T49" fmla="*/ 58 h 338"/>
                <a:gd name="T50" fmla="*/ 129 w 139"/>
                <a:gd name="T51" fmla="*/ 31 h 338"/>
                <a:gd name="T52" fmla="*/ 130 w 139"/>
                <a:gd name="T53" fmla="*/ 30 h 338"/>
                <a:gd name="T54" fmla="*/ 131 w 139"/>
                <a:gd name="T55" fmla="*/ 28 h 338"/>
                <a:gd name="T56" fmla="*/ 136 w 139"/>
                <a:gd name="T57" fmla="*/ 22 h 338"/>
                <a:gd name="T58" fmla="*/ 139 w 139"/>
                <a:gd name="T59" fmla="*/ 15 h 338"/>
                <a:gd name="T60" fmla="*/ 105 w 139"/>
                <a:gd name="T61" fmla="*/ 0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9" h="338">
                  <a:moveTo>
                    <a:pt x="105" y="0"/>
                  </a:moveTo>
                  <a:cubicBezTo>
                    <a:pt x="72" y="24"/>
                    <a:pt x="47" y="55"/>
                    <a:pt x="32" y="92"/>
                  </a:cubicBezTo>
                  <a:cubicBezTo>
                    <a:pt x="18" y="123"/>
                    <a:pt x="7" y="139"/>
                    <a:pt x="0" y="143"/>
                  </a:cubicBezTo>
                  <a:cubicBezTo>
                    <a:pt x="7" y="202"/>
                    <a:pt x="7" y="202"/>
                    <a:pt x="7" y="202"/>
                  </a:cubicBezTo>
                  <a:cubicBezTo>
                    <a:pt x="7" y="203"/>
                    <a:pt x="7" y="203"/>
                    <a:pt x="7" y="203"/>
                  </a:cubicBezTo>
                  <a:cubicBezTo>
                    <a:pt x="7" y="203"/>
                    <a:pt x="7" y="203"/>
                    <a:pt x="7" y="203"/>
                  </a:cubicBezTo>
                  <a:cubicBezTo>
                    <a:pt x="2" y="243"/>
                    <a:pt x="2" y="243"/>
                    <a:pt x="2" y="243"/>
                  </a:cubicBezTo>
                  <a:cubicBezTo>
                    <a:pt x="0" y="255"/>
                    <a:pt x="2" y="264"/>
                    <a:pt x="5" y="266"/>
                  </a:cubicBezTo>
                  <a:cubicBezTo>
                    <a:pt x="48" y="294"/>
                    <a:pt x="48" y="294"/>
                    <a:pt x="48" y="294"/>
                  </a:cubicBezTo>
                  <a:cubicBezTo>
                    <a:pt x="48" y="294"/>
                    <a:pt x="48" y="294"/>
                    <a:pt x="48" y="294"/>
                  </a:cubicBezTo>
                  <a:cubicBezTo>
                    <a:pt x="49" y="294"/>
                    <a:pt x="49" y="294"/>
                    <a:pt x="49" y="294"/>
                  </a:cubicBezTo>
                  <a:cubicBezTo>
                    <a:pt x="51" y="298"/>
                    <a:pt x="51" y="298"/>
                    <a:pt x="51" y="298"/>
                  </a:cubicBezTo>
                  <a:cubicBezTo>
                    <a:pt x="51" y="298"/>
                    <a:pt x="51" y="298"/>
                    <a:pt x="51" y="298"/>
                  </a:cubicBezTo>
                  <a:cubicBezTo>
                    <a:pt x="53" y="307"/>
                    <a:pt x="59" y="316"/>
                    <a:pt x="67" y="326"/>
                  </a:cubicBezTo>
                  <a:cubicBezTo>
                    <a:pt x="72" y="332"/>
                    <a:pt x="77" y="336"/>
                    <a:pt x="81" y="338"/>
                  </a:cubicBezTo>
                  <a:cubicBezTo>
                    <a:pt x="87" y="268"/>
                    <a:pt x="87" y="268"/>
                    <a:pt x="87" y="268"/>
                  </a:cubicBezTo>
                  <a:cubicBezTo>
                    <a:pt x="87" y="266"/>
                    <a:pt x="87" y="266"/>
                    <a:pt x="87" y="266"/>
                  </a:cubicBezTo>
                  <a:cubicBezTo>
                    <a:pt x="118" y="192"/>
                    <a:pt x="118" y="192"/>
                    <a:pt x="118" y="192"/>
                  </a:cubicBezTo>
                  <a:cubicBezTo>
                    <a:pt x="129" y="104"/>
                    <a:pt x="129" y="104"/>
                    <a:pt x="129" y="104"/>
                  </a:cubicBezTo>
                  <a:cubicBezTo>
                    <a:pt x="129" y="103"/>
                    <a:pt x="129" y="103"/>
                    <a:pt x="129" y="103"/>
                  </a:cubicBezTo>
                  <a:cubicBezTo>
                    <a:pt x="130" y="102"/>
                    <a:pt x="130" y="102"/>
                    <a:pt x="130" y="102"/>
                  </a:cubicBezTo>
                  <a:cubicBezTo>
                    <a:pt x="139" y="79"/>
                    <a:pt x="139" y="79"/>
                    <a:pt x="139" y="79"/>
                  </a:cubicBezTo>
                  <a:cubicBezTo>
                    <a:pt x="132" y="59"/>
                    <a:pt x="132" y="59"/>
                    <a:pt x="132" y="59"/>
                  </a:cubicBezTo>
                  <a:cubicBezTo>
                    <a:pt x="132" y="58"/>
                    <a:pt x="132" y="58"/>
                    <a:pt x="132" y="58"/>
                  </a:cubicBezTo>
                  <a:cubicBezTo>
                    <a:pt x="131" y="58"/>
                    <a:pt x="131" y="58"/>
                    <a:pt x="131" y="58"/>
                  </a:cubicBezTo>
                  <a:cubicBezTo>
                    <a:pt x="129" y="31"/>
                    <a:pt x="129" y="31"/>
                    <a:pt x="129" y="31"/>
                  </a:cubicBezTo>
                  <a:cubicBezTo>
                    <a:pt x="130" y="30"/>
                    <a:pt x="130" y="30"/>
                    <a:pt x="130" y="30"/>
                  </a:cubicBezTo>
                  <a:cubicBezTo>
                    <a:pt x="131" y="28"/>
                    <a:pt x="131" y="28"/>
                    <a:pt x="131" y="28"/>
                  </a:cubicBezTo>
                  <a:cubicBezTo>
                    <a:pt x="136" y="22"/>
                    <a:pt x="136" y="22"/>
                    <a:pt x="136" y="22"/>
                  </a:cubicBezTo>
                  <a:cubicBezTo>
                    <a:pt x="139" y="15"/>
                    <a:pt x="139" y="15"/>
                    <a:pt x="139" y="15"/>
                  </a:cubicBezTo>
                  <a:lnTo>
                    <a:pt x="105" y="0"/>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Freeform 36"/>
            <p:cNvSpPr>
              <a:spLocks/>
            </p:cNvSpPr>
            <p:nvPr/>
          </p:nvSpPr>
          <p:spPr bwMode="auto">
            <a:xfrm>
              <a:off x="4237302" y="6060154"/>
              <a:ext cx="268212" cy="229514"/>
            </a:xfrm>
            <a:custGeom>
              <a:avLst/>
              <a:gdLst>
                <a:gd name="T0" fmla="*/ 98 w 216"/>
                <a:gd name="T1" fmla="*/ 18 h 184"/>
                <a:gd name="T2" fmla="*/ 95 w 216"/>
                <a:gd name="T3" fmla="*/ 24 h 184"/>
                <a:gd name="T4" fmla="*/ 95 w 216"/>
                <a:gd name="T5" fmla="*/ 25 h 184"/>
                <a:gd name="T6" fmla="*/ 94 w 216"/>
                <a:gd name="T7" fmla="*/ 27 h 184"/>
                <a:gd name="T8" fmla="*/ 50 w 216"/>
                <a:gd name="T9" fmla="*/ 37 h 184"/>
                <a:gd name="T10" fmla="*/ 52 w 216"/>
                <a:gd name="T11" fmla="*/ 43 h 184"/>
                <a:gd name="T12" fmla="*/ 66 w 216"/>
                <a:gd name="T13" fmla="*/ 58 h 184"/>
                <a:gd name="T14" fmla="*/ 62 w 216"/>
                <a:gd name="T15" fmla="*/ 60 h 184"/>
                <a:gd name="T16" fmla="*/ 42 w 216"/>
                <a:gd name="T17" fmla="*/ 70 h 184"/>
                <a:gd name="T18" fmla="*/ 10 w 216"/>
                <a:gd name="T19" fmla="*/ 94 h 184"/>
                <a:gd name="T20" fmla="*/ 18 w 216"/>
                <a:gd name="T21" fmla="*/ 165 h 184"/>
                <a:gd name="T22" fmla="*/ 49 w 216"/>
                <a:gd name="T23" fmla="*/ 168 h 184"/>
                <a:gd name="T24" fmla="*/ 50 w 216"/>
                <a:gd name="T25" fmla="*/ 168 h 184"/>
                <a:gd name="T26" fmla="*/ 50 w 216"/>
                <a:gd name="T27" fmla="*/ 169 h 184"/>
                <a:gd name="T28" fmla="*/ 82 w 216"/>
                <a:gd name="T29" fmla="*/ 184 h 184"/>
                <a:gd name="T30" fmla="*/ 116 w 216"/>
                <a:gd name="T31" fmla="*/ 179 h 184"/>
                <a:gd name="T32" fmla="*/ 165 w 216"/>
                <a:gd name="T33" fmla="*/ 139 h 184"/>
                <a:gd name="T34" fmla="*/ 166 w 216"/>
                <a:gd name="T35" fmla="*/ 139 h 184"/>
                <a:gd name="T36" fmla="*/ 169 w 216"/>
                <a:gd name="T37" fmla="*/ 137 h 184"/>
                <a:gd name="T38" fmla="*/ 183 w 216"/>
                <a:gd name="T39" fmla="*/ 132 h 184"/>
                <a:gd name="T40" fmla="*/ 179 w 216"/>
                <a:gd name="T41" fmla="*/ 88 h 184"/>
                <a:gd name="T42" fmla="*/ 179 w 216"/>
                <a:gd name="T43" fmla="*/ 86 h 184"/>
                <a:gd name="T44" fmla="*/ 198 w 216"/>
                <a:gd name="T45" fmla="*/ 58 h 184"/>
                <a:gd name="T46" fmla="*/ 198 w 216"/>
                <a:gd name="T47" fmla="*/ 57 h 184"/>
                <a:gd name="T48" fmla="*/ 199 w 216"/>
                <a:gd name="T49" fmla="*/ 57 h 184"/>
                <a:gd name="T50" fmla="*/ 214 w 216"/>
                <a:gd name="T51" fmla="*/ 46 h 184"/>
                <a:gd name="T52" fmla="*/ 210 w 216"/>
                <a:gd name="T53" fmla="*/ 12 h 184"/>
                <a:gd name="T54" fmla="*/ 195 w 216"/>
                <a:gd name="T55" fmla="*/ 0 h 184"/>
                <a:gd name="T56" fmla="*/ 197 w 216"/>
                <a:gd name="T57" fmla="*/ 16 h 184"/>
                <a:gd name="T58" fmla="*/ 169 w 216"/>
                <a:gd name="T59" fmla="*/ 11 h 184"/>
                <a:gd name="T60" fmla="*/ 156 w 216"/>
                <a:gd name="T61" fmla="*/ 18 h 184"/>
                <a:gd name="T62" fmla="*/ 155 w 216"/>
                <a:gd name="T63" fmla="*/ 18 h 184"/>
                <a:gd name="T64" fmla="*/ 155 w 216"/>
                <a:gd name="T65" fmla="*/ 18 h 184"/>
                <a:gd name="T66" fmla="*/ 98 w 216"/>
                <a:gd name="T67" fmla="*/ 18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16" h="184">
                  <a:moveTo>
                    <a:pt x="98" y="18"/>
                  </a:moveTo>
                  <a:cubicBezTo>
                    <a:pt x="95" y="24"/>
                    <a:pt x="95" y="24"/>
                    <a:pt x="95" y="24"/>
                  </a:cubicBezTo>
                  <a:cubicBezTo>
                    <a:pt x="95" y="25"/>
                    <a:pt x="95" y="25"/>
                    <a:pt x="95" y="25"/>
                  </a:cubicBezTo>
                  <a:cubicBezTo>
                    <a:pt x="94" y="27"/>
                    <a:pt x="94" y="27"/>
                    <a:pt x="94" y="27"/>
                  </a:cubicBezTo>
                  <a:cubicBezTo>
                    <a:pt x="50" y="37"/>
                    <a:pt x="50" y="37"/>
                    <a:pt x="50" y="37"/>
                  </a:cubicBezTo>
                  <a:cubicBezTo>
                    <a:pt x="52" y="43"/>
                    <a:pt x="52" y="43"/>
                    <a:pt x="52" y="43"/>
                  </a:cubicBezTo>
                  <a:cubicBezTo>
                    <a:pt x="66" y="58"/>
                    <a:pt x="66" y="58"/>
                    <a:pt x="66" y="58"/>
                  </a:cubicBezTo>
                  <a:cubicBezTo>
                    <a:pt x="65" y="58"/>
                    <a:pt x="63" y="60"/>
                    <a:pt x="62" y="60"/>
                  </a:cubicBezTo>
                  <a:cubicBezTo>
                    <a:pt x="42" y="70"/>
                    <a:pt x="42" y="70"/>
                    <a:pt x="42" y="70"/>
                  </a:cubicBezTo>
                  <a:cubicBezTo>
                    <a:pt x="10" y="94"/>
                    <a:pt x="10" y="94"/>
                    <a:pt x="10" y="94"/>
                  </a:cubicBezTo>
                  <a:cubicBezTo>
                    <a:pt x="0" y="107"/>
                    <a:pt x="2" y="130"/>
                    <a:pt x="18" y="165"/>
                  </a:cubicBezTo>
                  <a:cubicBezTo>
                    <a:pt x="49" y="168"/>
                    <a:pt x="49" y="168"/>
                    <a:pt x="49" y="168"/>
                  </a:cubicBezTo>
                  <a:cubicBezTo>
                    <a:pt x="50" y="168"/>
                    <a:pt x="50" y="168"/>
                    <a:pt x="50" y="168"/>
                  </a:cubicBezTo>
                  <a:cubicBezTo>
                    <a:pt x="50" y="169"/>
                    <a:pt x="50" y="169"/>
                    <a:pt x="50" y="169"/>
                  </a:cubicBezTo>
                  <a:cubicBezTo>
                    <a:pt x="82" y="184"/>
                    <a:pt x="82" y="184"/>
                    <a:pt x="82" y="184"/>
                  </a:cubicBezTo>
                  <a:cubicBezTo>
                    <a:pt x="116" y="179"/>
                    <a:pt x="116" y="179"/>
                    <a:pt x="116" y="179"/>
                  </a:cubicBezTo>
                  <a:cubicBezTo>
                    <a:pt x="130" y="176"/>
                    <a:pt x="145" y="163"/>
                    <a:pt x="165" y="139"/>
                  </a:cubicBezTo>
                  <a:cubicBezTo>
                    <a:pt x="166" y="139"/>
                    <a:pt x="166" y="139"/>
                    <a:pt x="166" y="139"/>
                  </a:cubicBezTo>
                  <a:cubicBezTo>
                    <a:pt x="169" y="137"/>
                    <a:pt x="169" y="137"/>
                    <a:pt x="169" y="137"/>
                  </a:cubicBezTo>
                  <a:cubicBezTo>
                    <a:pt x="183" y="132"/>
                    <a:pt x="183" y="132"/>
                    <a:pt x="183" y="132"/>
                  </a:cubicBezTo>
                  <a:cubicBezTo>
                    <a:pt x="179" y="88"/>
                    <a:pt x="179" y="88"/>
                    <a:pt x="179" y="88"/>
                  </a:cubicBezTo>
                  <a:cubicBezTo>
                    <a:pt x="179" y="86"/>
                    <a:pt x="179" y="86"/>
                    <a:pt x="179" y="86"/>
                  </a:cubicBezTo>
                  <a:cubicBezTo>
                    <a:pt x="198" y="58"/>
                    <a:pt x="198" y="58"/>
                    <a:pt x="198" y="58"/>
                  </a:cubicBezTo>
                  <a:cubicBezTo>
                    <a:pt x="198" y="57"/>
                    <a:pt x="198" y="57"/>
                    <a:pt x="198" y="57"/>
                  </a:cubicBezTo>
                  <a:cubicBezTo>
                    <a:pt x="199" y="57"/>
                    <a:pt x="199" y="57"/>
                    <a:pt x="199" y="57"/>
                  </a:cubicBezTo>
                  <a:cubicBezTo>
                    <a:pt x="214" y="46"/>
                    <a:pt x="214" y="46"/>
                    <a:pt x="214" y="46"/>
                  </a:cubicBezTo>
                  <a:cubicBezTo>
                    <a:pt x="216" y="33"/>
                    <a:pt x="215" y="22"/>
                    <a:pt x="210" y="12"/>
                  </a:cubicBezTo>
                  <a:cubicBezTo>
                    <a:pt x="205" y="4"/>
                    <a:pt x="200" y="0"/>
                    <a:pt x="195" y="0"/>
                  </a:cubicBezTo>
                  <a:cubicBezTo>
                    <a:pt x="197" y="16"/>
                    <a:pt x="197" y="16"/>
                    <a:pt x="197" y="16"/>
                  </a:cubicBezTo>
                  <a:cubicBezTo>
                    <a:pt x="169" y="11"/>
                    <a:pt x="169" y="11"/>
                    <a:pt x="169" y="11"/>
                  </a:cubicBezTo>
                  <a:cubicBezTo>
                    <a:pt x="156" y="18"/>
                    <a:pt x="156" y="18"/>
                    <a:pt x="156" y="18"/>
                  </a:cubicBezTo>
                  <a:cubicBezTo>
                    <a:pt x="155" y="18"/>
                    <a:pt x="155" y="18"/>
                    <a:pt x="155" y="18"/>
                  </a:cubicBezTo>
                  <a:cubicBezTo>
                    <a:pt x="155" y="18"/>
                    <a:pt x="155" y="18"/>
                    <a:pt x="155" y="18"/>
                  </a:cubicBezTo>
                  <a:lnTo>
                    <a:pt x="98" y="18"/>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Oval 45"/>
            <p:cNvSpPr>
              <a:spLocks noChangeArrowheads="1"/>
            </p:cNvSpPr>
            <p:nvPr/>
          </p:nvSpPr>
          <p:spPr bwMode="auto">
            <a:xfrm>
              <a:off x="2129943" y="3248895"/>
              <a:ext cx="78924" cy="80366"/>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Oval 46"/>
            <p:cNvSpPr>
              <a:spLocks noChangeArrowheads="1"/>
            </p:cNvSpPr>
            <p:nvPr/>
          </p:nvSpPr>
          <p:spPr bwMode="auto">
            <a:xfrm>
              <a:off x="2138377" y="3256870"/>
              <a:ext cx="63862" cy="64416"/>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Oval 47"/>
            <p:cNvSpPr>
              <a:spLocks noChangeArrowheads="1"/>
            </p:cNvSpPr>
            <p:nvPr/>
          </p:nvSpPr>
          <p:spPr bwMode="auto">
            <a:xfrm>
              <a:off x="2093939" y="4521618"/>
              <a:ext cx="80731" cy="80366"/>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Oval 48"/>
            <p:cNvSpPr>
              <a:spLocks noChangeArrowheads="1"/>
            </p:cNvSpPr>
            <p:nvPr/>
          </p:nvSpPr>
          <p:spPr bwMode="auto">
            <a:xfrm>
              <a:off x="2102374" y="4530207"/>
              <a:ext cx="64464" cy="63802"/>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Oval 49"/>
            <p:cNvSpPr>
              <a:spLocks noChangeArrowheads="1"/>
            </p:cNvSpPr>
            <p:nvPr/>
          </p:nvSpPr>
          <p:spPr bwMode="auto">
            <a:xfrm>
              <a:off x="2896510" y="4057949"/>
              <a:ext cx="80731" cy="80366"/>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Oval 50"/>
            <p:cNvSpPr>
              <a:spLocks noChangeArrowheads="1"/>
            </p:cNvSpPr>
            <p:nvPr/>
          </p:nvSpPr>
          <p:spPr bwMode="auto">
            <a:xfrm>
              <a:off x="2904342" y="4066538"/>
              <a:ext cx="64464" cy="63802"/>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Oval 51"/>
            <p:cNvSpPr>
              <a:spLocks noChangeArrowheads="1"/>
            </p:cNvSpPr>
            <p:nvPr/>
          </p:nvSpPr>
          <p:spPr bwMode="auto">
            <a:xfrm>
              <a:off x="3711378" y="4184132"/>
              <a:ext cx="78924" cy="7975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Oval 52"/>
            <p:cNvSpPr>
              <a:spLocks noChangeArrowheads="1"/>
            </p:cNvSpPr>
            <p:nvPr/>
          </p:nvSpPr>
          <p:spPr bwMode="auto">
            <a:xfrm>
              <a:off x="3718005" y="4192107"/>
              <a:ext cx="64464" cy="63802"/>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Oval 53"/>
            <p:cNvSpPr>
              <a:spLocks noChangeArrowheads="1"/>
            </p:cNvSpPr>
            <p:nvPr/>
          </p:nvSpPr>
          <p:spPr bwMode="auto">
            <a:xfrm>
              <a:off x="3884168" y="3908324"/>
              <a:ext cx="78924" cy="8159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Oval 54"/>
            <p:cNvSpPr>
              <a:spLocks noChangeArrowheads="1"/>
            </p:cNvSpPr>
            <p:nvPr/>
          </p:nvSpPr>
          <p:spPr bwMode="auto">
            <a:xfrm>
              <a:off x="3892602" y="3916299"/>
              <a:ext cx="62657" cy="6564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Oval 55"/>
            <p:cNvSpPr>
              <a:spLocks noChangeArrowheads="1"/>
            </p:cNvSpPr>
            <p:nvPr/>
          </p:nvSpPr>
          <p:spPr bwMode="auto">
            <a:xfrm>
              <a:off x="4772523" y="3020585"/>
              <a:ext cx="78924" cy="82207"/>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Oval 56"/>
            <p:cNvSpPr>
              <a:spLocks noChangeArrowheads="1"/>
            </p:cNvSpPr>
            <p:nvPr/>
          </p:nvSpPr>
          <p:spPr bwMode="auto">
            <a:xfrm>
              <a:off x="4780958" y="3028561"/>
              <a:ext cx="64464" cy="6564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Oval 57"/>
            <p:cNvSpPr>
              <a:spLocks noChangeArrowheads="1"/>
            </p:cNvSpPr>
            <p:nvPr/>
          </p:nvSpPr>
          <p:spPr bwMode="auto">
            <a:xfrm>
              <a:off x="4475391" y="3916299"/>
              <a:ext cx="78924" cy="8159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Oval 58"/>
            <p:cNvSpPr>
              <a:spLocks noChangeArrowheads="1"/>
            </p:cNvSpPr>
            <p:nvPr/>
          </p:nvSpPr>
          <p:spPr bwMode="auto">
            <a:xfrm>
              <a:off x="4483223" y="3924274"/>
              <a:ext cx="62657" cy="6564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Oval 59"/>
            <p:cNvSpPr>
              <a:spLocks noChangeArrowheads="1"/>
            </p:cNvSpPr>
            <p:nvPr/>
          </p:nvSpPr>
          <p:spPr bwMode="auto">
            <a:xfrm>
              <a:off x="4129229" y="4345510"/>
              <a:ext cx="78924" cy="8159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Oval 60"/>
            <p:cNvSpPr>
              <a:spLocks noChangeArrowheads="1"/>
            </p:cNvSpPr>
            <p:nvPr/>
          </p:nvSpPr>
          <p:spPr bwMode="auto">
            <a:xfrm>
              <a:off x="4137061" y="4353485"/>
              <a:ext cx="62657" cy="6564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Oval 61"/>
            <p:cNvSpPr>
              <a:spLocks noChangeArrowheads="1"/>
            </p:cNvSpPr>
            <p:nvPr/>
          </p:nvSpPr>
          <p:spPr bwMode="auto">
            <a:xfrm>
              <a:off x="3486851" y="4772658"/>
              <a:ext cx="78321" cy="8159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Oval 62"/>
            <p:cNvSpPr>
              <a:spLocks noChangeArrowheads="1"/>
            </p:cNvSpPr>
            <p:nvPr/>
          </p:nvSpPr>
          <p:spPr bwMode="auto">
            <a:xfrm>
              <a:off x="3494683" y="4780633"/>
              <a:ext cx="62657" cy="6564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Oval 63"/>
            <p:cNvSpPr>
              <a:spLocks noChangeArrowheads="1"/>
            </p:cNvSpPr>
            <p:nvPr/>
          </p:nvSpPr>
          <p:spPr bwMode="auto">
            <a:xfrm>
              <a:off x="4032550" y="5216627"/>
              <a:ext cx="80731" cy="8159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Oval 64"/>
            <p:cNvSpPr>
              <a:spLocks noChangeArrowheads="1"/>
            </p:cNvSpPr>
            <p:nvPr/>
          </p:nvSpPr>
          <p:spPr bwMode="auto">
            <a:xfrm>
              <a:off x="4040984" y="5224602"/>
              <a:ext cx="63862" cy="6564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Oval 65"/>
            <p:cNvSpPr>
              <a:spLocks noChangeArrowheads="1"/>
            </p:cNvSpPr>
            <p:nvPr/>
          </p:nvSpPr>
          <p:spPr bwMode="auto">
            <a:xfrm>
              <a:off x="3350090" y="5551780"/>
              <a:ext cx="78321" cy="7975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Oval 66"/>
            <p:cNvSpPr>
              <a:spLocks noChangeArrowheads="1"/>
            </p:cNvSpPr>
            <p:nvPr/>
          </p:nvSpPr>
          <p:spPr bwMode="auto">
            <a:xfrm>
              <a:off x="3356115" y="5559755"/>
              <a:ext cx="64464" cy="6564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Oval 67"/>
            <p:cNvSpPr>
              <a:spLocks noChangeArrowheads="1"/>
            </p:cNvSpPr>
            <p:nvPr/>
          </p:nvSpPr>
          <p:spPr bwMode="auto">
            <a:xfrm>
              <a:off x="4260428" y="5565506"/>
              <a:ext cx="80731" cy="7975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9" name="Oval 68"/>
            <p:cNvSpPr>
              <a:spLocks noChangeArrowheads="1"/>
            </p:cNvSpPr>
            <p:nvPr/>
          </p:nvSpPr>
          <p:spPr bwMode="auto">
            <a:xfrm>
              <a:off x="4268863" y="5571640"/>
              <a:ext cx="63862" cy="6564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 name="Oval 70"/>
            <p:cNvSpPr>
              <a:spLocks noChangeArrowheads="1"/>
            </p:cNvSpPr>
            <p:nvPr/>
          </p:nvSpPr>
          <p:spPr bwMode="auto">
            <a:xfrm>
              <a:off x="4353204" y="6146148"/>
              <a:ext cx="64464" cy="65029"/>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 name="Oval 71"/>
            <p:cNvSpPr>
              <a:spLocks noChangeArrowheads="1"/>
            </p:cNvSpPr>
            <p:nvPr/>
          </p:nvSpPr>
          <p:spPr bwMode="auto">
            <a:xfrm>
              <a:off x="4743605" y="5572639"/>
              <a:ext cx="78924" cy="82207"/>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 name="Oval 72"/>
            <p:cNvSpPr>
              <a:spLocks noChangeArrowheads="1"/>
            </p:cNvSpPr>
            <p:nvPr/>
          </p:nvSpPr>
          <p:spPr bwMode="auto">
            <a:xfrm>
              <a:off x="4752039" y="5581227"/>
              <a:ext cx="62657" cy="65029"/>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 name="Oval 75"/>
            <p:cNvSpPr>
              <a:spLocks noChangeArrowheads="1"/>
            </p:cNvSpPr>
            <p:nvPr/>
          </p:nvSpPr>
          <p:spPr bwMode="auto">
            <a:xfrm>
              <a:off x="4529728" y="5073878"/>
              <a:ext cx="80731" cy="7975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 name="Oval 76"/>
            <p:cNvSpPr>
              <a:spLocks noChangeArrowheads="1"/>
            </p:cNvSpPr>
            <p:nvPr/>
          </p:nvSpPr>
          <p:spPr bwMode="auto">
            <a:xfrm>
              <a:off x="4538162" y="5081853"/>
              <a:ext cx="64464" cy="63802"/>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5" name="Oval 77"/>
            <p:cNvSpPr>
              <a:spLocks noChangeArrowheads="1"/>
            </p:cNvSpPr>
            <p:nvPr/>
          </p:nvSpPr>
          <p:spPr bwMode="auto">
            <a:xfrm>
              <a:off x="4557466" y="4667947"/>
              <a:ext cx="78924" cy="80366"/>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6" name="Oval 78"/>
            <p:cNvSpPr>
              <a:spLocks noChangeArrowheads="1"/>
            </p:cNvSpPr>
            <p:nvPr/>
          </p:nvSpPr>
          <p:spPr bwMode="auto">
            <a:xfrm>
              <a:off x="4565901" y="4676536"/>
              <a:ext cx="62657" cy="63802"/>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7" name="Oval 79"/>
            <p:cNvSpPr>
              <a:spLocks noChangeArrowheads="1"/>
            </p:cNvSpPr>
            <p:nvPr/>
          </p:nvSpPr>
          <p:spPr bwMode="auto">
            <a:xfrm>
              <a:off x="4063823" y="4836945"/>
              <a:ext cx="80129" cy="80366"/>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8" name="Oval 80"/>
            <p:cNvSpPr>
              <a:spLocks noChangeArrowheads="1"/>
            </p:cNvSpPr>
            <p:nvPr/>
          </p:nvSpPr>
          <p:spPr bwMode="auto">
            <a:xfrm>
              <a:off x="4071655" y="4845534"/>
              <a:ext cx="64464" cy="63802"/>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9" name="Oval 81"/>
            <p:cNvSpPr>
              <a:spLocks noChangeArrowheads="1"/>
            </p:cNvSpPr>
            <p:nvPr/>
          </p:nvSpPr>
          <p:spPr bwMode="auto">
            <a:xfrm>
              <a:off x="4936998" y="5017856"/>
              <a:ext cx="78321" cy="7975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0" name="Oval 82"/>
            <p:cNvSpPr>
              <a:spLocks noChangeArrowheads="1"/>
            </p:cNvSpPr>
            <p:nvPr/>
          </p:nvSpPr>
          <p:spPr bwMode="auto">
            <a:xfrm>
              <a:off x="4944830" y="5025832"/>
              <a:ext cx="62657" cy="63802"/>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 name="Oval 83"/>
            <p:cNvSpPr>
              <a:spLocks noChangeArrowheads="1"/>
            </p:cNvSpPr>
            <p:nvPr/>
          </p:nvSpPr>
          <p:spPr bwMode="auto">
            <a:xfrm>
              <a:off x="5068336" y="4489229"/>
              <a:ext cx="78924" cy="80366"/>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 name="Oval 84"/>
            <p:cNvSpPr>
              <a:spLocks noChangeArrowheads="1"/>
            </p:cNvSpPr>
            <p:nvPr/>
          </p:nvSpPr>
          <p:spPr bwMode="auto">
            <a:xfrm>
              <a:off x="5076771" y="4497818"/>
              <a:ext cx="62657" cy="63802"/>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 name="Oval 85"/>
            <p:cNvSpPr>
              <a:spLocks noChangeArrowheads="1"/>
            </p:cNvSpPr>
            <p:nvPr/>
          </p:nvSpPr>
          <p:spPr bwMode="auto">
            <a:xfrm>
              <a:off x="5340997" y="4465949"/>
              <a:ext cx="78321" cy="80366"/>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 name="Oval 86"/>
            <p:cNvSpPr>
              <a:spLocks noChangeArrowheads="1"/>
            </p:cNvSpPr>
            <p:nvPr/>
          </p:nvSpPr>
          <p:spPr bwMode="auto">
            <a:xfrm>
              <a:off x="5347021" y="4472697"/>
              <a:ext cx="64464" cy="65029"/>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 name="Oval 87"/>
            <p:cNvSpPr>
              <a:spLocks noChangeArrowheads="1"/>
            </p:cNvSpPr>
            <p:nvPr/>
          </p:nvSpPr>
          <p:spPr bwMode="auto">
            <a:xfrm>
              <a:off x="4620098" y="4297628"/>
              <a:ext cx="78924" cy="8159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6" name="Oval 88"/>
            <p:cNvSpPr>
              <a:spLocks noChangeArrowheads="1"/>
            </p:cNvSpPr>
            <p:nvPr/>
          </p:nvSpPr>
          <p:spPr bwMode="auto">
            <a:xfrm>
              <a:off x="4627930" y="4305604"/>
              <a:ext cx="64464" cy="6564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7" name="Oval 89"/>
            <p:cNvSpPr>
              <a:spLocks noChangeArrowheads="1"/>
            </p:cNvSpPr>
            <p:nvPr/>
          </p:nvSpPr>
          <p:spPr bwMode="auto">
            <a:xfrm>
              <a:off x="5300287" y="5160379"/>
              <a:ext cx="78924" cy="80366"/>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8" name="Oval 90"/>
            <p:cNvSpPr>
              <a:spLocks noChangeArrowheads="1"/>
            </p:cNvSpPr>
            <p:nvPr/>
          </p:nvSpPr>
          <p:spPr bwMode="auto">
            <a:xfrm>
              <a:off x="5308120" y="5168354"/>
              <a:ext cx="64464" cy="64416"/>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9" name="Oval 91"/>
            <p:cNvSpPr>
              <a:spLocks noChangeArrowheads="1"/>
            </p:cNvSpPr>
            <p:nvPr/>
          </p:nvSpPr>
          <p:spPr bwMode="auto">
            <a:xfrm>
              <a:off x="5405087" y="4839397"/>
              <a:ext cx="78924" cy="82207"/>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0" name="Oval 92"/>
            <p:cNvSpPr>
              <a:spLocks noChangeArrowheads="1"/>
            </p:cNvSpPr>
            <p:nvPr/>
          </p:nvSpPr>
          <p:spPr bwMode="auto">
            <a:xfrm>
              <a:off x="5413522" y="4847986"/>
              <a:ext cx="62657" cy="6564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1" name="Oval 93"/>
            <p:cNvSpPr>
              <a:spLocks noChangeArrowheads="1"/>
            </p:cNvSpPr>
            <p:nvPr/>
          </p:nvSpPr>
          <p:spPr bwMode="auto">
            <a:xfrm>
              <a:off x="5538492" y="4526393"/>
              <a:ext cx="78924" cy="7975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 name="Oval 94"/>
            <p:cNvSpPr>
              <a:spLocks noChangeArrowheads="1"/>
            </p:cNvSpPr>
            <p:nvPr/>
          </p:nvSpPr>
          <p:spPr bwMode="auto">
            <a:xfrm>
              <a:off x="5546324" y="4534368"/>
              <a:ext cx="62657" cy="63802"/>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3" name="Oval 95"/>
            <p:cNvSpPr>
              <a:spLocks noChangeArrowheads="1"/>
            </p:cNvSpPr>
            <p:nvPr/>
          </p:nvSpPr>
          <p:spPr bwMode="auto">
            <a:xfrm>
              <a:off x="5036117" y="3975033"/>
              <a:ext cx="80129" cy="80366"/>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4" name="Oval 96"/>
            <p:cNvSpPr>
              <a:spLocks noChangeArrowheads="1"/>
            </p:cNvSpPr>
            <p:nvPr/>
          </p:nvSpPr>
          <p:spPr bwMode="auto">
            <a:xfrm>
              <a:off x="5043949" y="3983008"/>
              <a:ext cx="64464" cy="63802"/>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5" name="Oval 97"/>
            <p:cNvSpPr>
              <a:spLocks noChangeArrowheads="1"/>
            </p:cNvSpPr>
            <p:nvPr/>
          </p:nvSpPr>
          <p:spPr bwMode="auto">
            <a:xfrm>
              <a:off x="4781361" y="3740232"/>
              <a:ext cx="80731" cy="8159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6" name="Oval 98"/>
            <p:cNvSpPr>
              <a:spLocks noChangeArrowheads="1"/>
            </p:cNvSpPr>
            <p:nvPr/>
          </p:nvSpPr>
          <p:spPr bwMode="auto">
            <a:xfrm>
              <a:off x="4789796" y="3748207"/>
              <a:ext cx="63862" cy="6564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7" name="Oval 99"/>
            <p:cNvSpPr>
              <a:spLocks noChangeArrowheads="1"/>
            </p:cNvSpPr>
            <p:nvPr/>
          </p:nvSpPr>
          <p:spPr bwMode="auto">
            <a:xfrm>
              <a:off x="4961096" y="3578273"/>
              <a:ext cx="78321" cy="80366"/>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8" name="Oval 100"/>
            <p:cNvSpPr>
              <a:spLocks noChangeArrowheads="1"/>
            </p:cNvSpPr>
            <p:nvPr/>
          </p:nvSpPr>
          <p:spPr bwMode="auto">
            <a:xfrm>
              <a:off x="4967121" y="3586248"/>
              <a:ext cx="64464" cy="6564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9" name="Oval 101"/>
            <p:cNvSpPr>
              <a:spLocks noChangeArrowheads="1"/>
            </p:cNvSpPr>
            <p:nvPr/>
          </p:nvSpPr>
          <p:spPr bwMode="auto">
            <a:xfrm>
              <a:off x="5491271" y="3250348"/>
              <a:ext cx="80731" cy="80366"/>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0" name="Oval 102"/>
            <p:cNvSpPr>
              <a:spLocks noChangeArrowheads="1"/>
            </p:cNvSpPr>
            <p:nvPr/>
          </p:nvSpPr>
          <p:spPr bwMode="auto">
            <a:xfrm>
              <a:off x="5499705" y="3258323"/>
              <a:ext cx="63862" cy="64416"/>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1" name="Oval 103"/>
            <p:cNvSpPr>
              <a:spLocks noChangeArrowheads="1"/>
            </p:cNvSpPr>
            <p:nvPr/>
          </p:nvSpPr>
          <p:spPr bwMode="auto">
            <a:xfrm>
              <a:off x="5613572" y="2896014"/>
              <a:ext cx="80731" cy="82207"/>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2" name="Oval 104"/>
            <p:cNvSpPr>
              <a:spLocks noChangeArrowheads="1"/>
            </p:cNvSpPr>
            <p:nvPr/>
          </p:nvSpPr>
          <p:spPr bwMode="auto">
            <a:xfrm>
              <a:off x="5622007" y="2904603"/>
              <a:ext cx="63862" cy="65029"/>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3" name="Oval 105"/>
            <p:cNvSpPr>
              <a:spLocks noChangeArrowheads="1"/>
            </p:cNvSpPr>
            <p:nvPr/>
          </p:nvSpPr>
          <p:spPr bwMode="auto">
            <a:xfrm>
              <a:off x="5636431" y="2486405"/>
              <a:ext cx="80129" cy="82207"/>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4" name="Oval 106"/>
            <p:cNvSpPr>
              <a:spLocks noChangeArrowheads="1"/>
            </p:cNvSpPr>
            <p:nvPr/>
          </p:nvSpPr>
          <p:spPr bwMode="auto">
            <a:xfrm>
              <a:off x="5644264" y="2494380"/>
              <a:ext cx="64464" cy="6564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5" name="Oval 100"/>
            <p:cNvSpPr>
              <a:spLocks noChangeArrowheads="1"/>
            </p:cNvSpPr>
            <p:nvPr/>
          </p:nvSpPr>
          <p:spPr bwMode="auto">
            <a:xfrm>
              <a:off x="4852821" y="3500523"/>
              <a:ext cx="64464" cy="65643"/>
            </a:xfrm>
            <a:prstGeom prst="ellipse">
              <a:avLst/>
            </a:prstGeom>
            <a:solidFill>
              <a:srgbClr val="0364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04" name="组合 103"/>
          <p:cNvGrpSpPr/>
          <p:nvPr/>
        </p:nvGrpSpPr>
        <p:grpSpPr>
          <a:xfrm>
            <a:off x="527239" y="3763282"/>
            <a:ext cx="4954438" cy="1469636"/>
            <a:chOff x="968979" y="4754449"/>
            <a:chExt cx="4954438" cy="1469636"/>
          </a:xfrm>
        </p:grpSpPr>
        <p:grpSp>
          <p:nvGrpSpPr>
            <p:cNvPr id="96" name="组合 95"/>
            <p:cNvGrpSpPr/>
            <p:nvPr/>
          </p:nvGrpSpPr>
          <p:grpSpPr>
            <a:xfrm>
              <a:off x="1039947" y="4754449"/>
              <a:ext cx="1520786" cy="417419"/>
              <a:chOff x="1738733" y="505465"/>
              <a:chExt cx="3943399" cy="158656"/>
            </a:xfrm>
          </p:grpSpPr>
          <p:sp>
            <p:nvSpPr>
              <p:cNvPr id="97" name="矩形 96"/>
              <p:cNvSpPr/>
              <p:nvPr/>
            </p:nvSpPr>
            <p:spPr>
              <a:xfrm>
                <a:off x="1803478" y="527912"/>
                <a:ext cx="3840224" cy="13620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98" name="矩形 97"/>
              <p:cNvSpPr/>
              <p:nvPr/>
            </p:nvSpPr>
            <p:spPr>
              <a:xfrm>
                <a:off x="1738733" y="505465"/>
                <a:ext cx="3943399" cy="130462"/>
              </a:xfrm>
              <a:prstGeom prst="rect">
                <a:avLst/>
              </a:prstGeom>
            </p:spPr>
            <p:txBody>
              <a:bodyPr wrap="square">
                <a:spAutoFit/>
              </a:bodyPr>
              <a:lstStyle/>
              <a:p>
                <a:pPr algn="ctr">
                  <a:lnSpc>
                    <a:spcPct val="150000"/>
                  </a:lnSpc>
                </a:pPr>
                <a:r>
                  <a:rPr lang="zh-CN" altLang="en-US" sz="1600" b="1" dirty="0">
                    <a:solidFill>
                      <a:schemeClr val="bg1"/>
                    </a:solidFill>
                    <a:latin typeface="微软雅黑" panose="020B0503020204020204" pitchFamily="34" charset="-122"/>
                    <a:ea typeface="微软雅黑" panose="020B0503020204020204" pitchFamily="34" charset="-122"/>
                  </a:rPr>
                  <a:t>从数量上</a:t>
                </a:r>
              </a:p>
            </p:txBody>
          </p:sp>
        </p:grpSp>
        <p:sp>
          <p:nvSpPr>
            <p:cNvPr id="99" name="矩形 98"/>
            <p:cNvSpPr/>
            <p:nvPr/>
          </p:nvSpPr>
          <p:spPr>
            <a:xfrm>
              <a:off x="968979" y="5208422"/>
              <a:ext cx="4954438" cy="1015663"/>
            </a:xfrm>
            <a:prstGeom prst="rect">
              <a:avLst/>
            </a:prstGeom>
          </p:spPr>
          <p:txBody>
            <a:bodyPr wrap="square">
              <a:spAutoFit/>
            </a:bodyPr>
            <a:lstStyle/>
            <a:p>
              <a:pPr marL="285750" indent="-285750">
                <a:lnSpc>
                  <a:spcPts val="24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建设全国社区教育实验区</a:t>
              </a:r>
              <a:r>
                <a:rPr lang="zh-CN" altLang="en-US" sz="1600" b="1" dirty="0">
                  <a:solidFill>
                    <a:srgbClr val="C00000"/>
                  </a:solidFill>
                  <a:latin typeface="微软雅黑" panose="020B0503020204020204" pitchFamily="34" charset="-122"/>
                  <a:ea typeface="微软雅黑" panose="020B0503020204020204" pitchFamily="34" charset="-122"/>
                </a:rPr>
                <a:t>600个</a:t>
              </a:r>
              <a:endParaRPr lang="en-US" altLang="zh-CN" sz="1600" b="1" dirty="0">
                <a:solidFill>
                  <a:srgbClr val="C00000"/>
                </a:solidFill>
                <a:latin typeface="微软雅黑" panose="020B0503020204020204" pitchFamily="34" charset="-122"/>
                <a:ea typeface="微软雅黑" panose="020B0503020204020204" pitchFamily="34" charset="-122"/>
              </a:endParaRPr>
            </a:p>
            <a:p>
              <a:pPr marL="285750" indent="-285750">
                <a:lnSpc>
                  <a:spcPts val="24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建成全国社区教育示范区</a:t>
              </a:r>
              <a:r>
                <a:rPr lang="zh-CN" altLang="en-US" sz="1600" b="1" dirty="0">
                  <a:solidFill>
                    <a:srgbClr val="C00000"/>
                  </a:solidFill>
                  <a:latin typeface="微软雅黑" panose="020B0503020204020204" pitchFamily="34" charset="-122"/>
                  <a:ea typeface="微软雅黑" panose="020B0503020204020204" pitchFamily="34" charset="-122"/>
                </a:rPr>
                <a:t>200个</a:t>
              </a:r>
              <a:endParaRPr lang="en-US" altLang="zh-CN" sz="1600" b="1" dirty="0">
                <a:solidFill>
                  <a:srgbClr val="C00000"/>
                </a:solidFill>
                <a:latin typeface="微软雅黑" panose="020B0503020204020204" pitchFamily="34" charset="-122"/>
                <a:ea typeface="微软雅黑" panose="020B0503020204020204" pitchFamily="34" charset="-122"/>
              </a:endParaRPr>
            </a:p>
            <a:p>
              <a:pPr marL="285750" indent="-285750">
                <a:lnSpc>
                  <a:spcPts val="24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全国开展社区教育的县（市、区）实现</a:t>
              </a:r>
              <a:r>
                <a:rPr lang="zh-CN" altLang="en-US" sz="1600" b="1" dirty="0">
                  <a:solidFill>
                    <a:srgbClr val="C00000"/>
                  </a:solidFill>
                  <a:latin typeface="微软雅黑" panose="020B0503020204020204" pitchFamily="34" charset="-122"/>
                  <a:ea typeface="微软雅黑" panose="020B0503020204020204" pitchFamily="34" charset="-122"/>
                </a:rPr>
                <a:t>全覆盖。</a:t>
              </a:r>
            </a:p>
          </p:txBody>
        </p:sp>
      </p:grpSp>
      <p:sp>
        <p:nvSpPr>
          <p:cNvPr id="102" name="等腰三角形 101"/>
          <p:cNvSpPr/>
          <p:nvPr/>
        </p:nvSpPr>
        <p:spPr>
          <a:xfrm rot="5400000">
            <a:off x="2855486" y="-2859513"/>
            <a:ext cx="3433019" cy="9144007"/>
          </a:xfrm>
          <a:prstGeom prst="triangle">
            <a:avLst>
              <a:gd name="adj" fmla="val 0"/>
            </a:avLst>
          </a:prstGeom>
          <a:solidFill>
            <a:srgbClr val="0242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222338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1293A6C8-355B-4C6E-A418-01C7931F5A09}"/>
              </a:ext>
            </a:extLst>
          </p:cNvPr>
          <p:cNvGrpSpPr>
            <a:grpSpLocks/>
          </p:cNvGrpSpPr>
          <p:nvPr/>
        </p:nvGrpSpPr>
        <p:grpSpPr bwMode="auto">
          <a:xfrm>
            <a:off x="3339966" y="2878137"/>
            <a:ext cx="2464068" cy="1101725"/>
            <a:chOff x="1259632" y="2708920"/>
            <a:chExt cx="2880320" cy="792088"/>
          </a:xfrm>
        </p:grpSpPr>
        <p:grpSp>
          <p:nvGrpSpPr>
            <p:cNvPr id="3" name="组合 2">
              <a:extLst>
                <a:ext uri="{FF2B5EF4-FFF2-40B4-BE49-F238E27FC236}">
                  <a16:creationId xmlns:a16="http://schemas.microsoft.com/office/drawing/2014/main" id="{0F7177B2-EAF5-4623-BDED-884AFB20FFA8}"/>
                </a:ext>
              </a:extLst>
            </p:cNvPr>
            <p:cNvGrpSpPr>
              <a:grpSpLocks/>
            </p:cNvGrpSpPr>
            <p:nvPr/>
          </p:nvGrpSpPr>
          <p:grpSpPr bwMode="auto">
            <a:xfrm>
              <a:off x="1259632" y="2708920"/>
              <a:ext cx="2880320" cy="792088"/>
              <a:chOff x="0" y="1729333"/>
              <a:chExt cx="9144000" cy="3571875"/>
            </a:xfrm>
          </p:grpSpPr>
          <p:sp>
            <p:nvSpPr>
              <p:cNvPr id="5" name="矩形 1">
                <a:extLst>
                  <a:ext uri="{FF2B5EF4-FFF2-40B4-BE49-F238E27FC236}">
                    <a16:creationId xmlns:a16="http://schemas.microsoft.com/office/drawing/2014/main" id="{FB6D2BB7-67E0-4461-BB05-1D959501CE13}"/>
                  </a:ext>
                </a:extLst>
              </p:cNvPr>
              <p:cNvSpPr>
                <a:spLocks noChangeArrowheads="1"/>
              </p:cNvSpPr>
              <p:nvPr/>
            </p:nvSpPr>
            <p:spPr bwMode="auto">
              <a:xfrm>
                <a:off x="0" y="1729333"/>
                <a:ext cx="9144000" cy="357187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anose="020B0604020202020204" pitchFamily="34" charset="0"/>
                    <a:ea typeface="宋体" panose="02010600030101010101" pitchFamily="2" charset="-122"/>
                  </a:defRPr>
                </a:lvl1pPr>
                <a:lvl2pPr marL="742950" indent="-285750" defTabSz="457200">
                  <a:defRPr>
                    <a:solidFill>
                      <a:schemeClr val="tx1"/>
                    </a:solidFill>
                    <a:latin typeface="Arial" panose="020B0604020202020204" pitchFamily="34" charset="0"/>
                    <a:ea typeface="宋体" panose="02010600030101010101" pitchFamily="2" charset="-122"/>
                  </a:defRPr>
                </a:lvl2pPr>
                <a:lvl3pPr marL="1143000" indent="-228600" defTabSz="457200">
                  <a:defRPr>
                    <a:solidFill>
                      <a:schemeClr val="tx1"/>
                    </a:solidFill>
                    <a:latin typeface="Arial" panose="020B0604020202020204" pitchFamily="34" charset="0"/>
                    <a:ea typeface="宋体" panose="02010600030101010101" pitchFamily="2" charset="-122"/>
                  </a:defRPr>
                </a:lvl3pPr>
                <a:lvl4pPr marL="1600200" indent="-228600" defTabSz="457200">
                  <a:defRPr>
                    <a:solidFill>
                      <a:schemeClr val="tx1"/>
                    </a:solidFill>
                    <a:latin typeface="Arial" panose="020B0604020202020204" pitchFamily="34" charset="0"/>
                    <a:ea typeface="宋体" panose="02010600030101010101" pitchFamily="2" charset="-122"/>
                  </a:defRPr>
                </a:lvl4pPr>
                <a:lvl5pPr marL="2057400" indent="-228600" defTabSz="45720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2800">
                  <a:solidFill>
                    <a:srgbClr val="FFFFFF"/>
                  </a:solidFill>
                  <a:latin typeface="宋体" panose="02010600030101010101" pitchFamily="2" charset="-122"/>
                  <a:ea typeface="楷体_GB2312"/>
                  <a:cs typeface="楷体_GB2312"/>
                  <a:sym typeface="宋体" panose="02010600030101010101" pitchFamily="2" charset="-122"/>
                </a:endParaRPr>
              </a:p>
            </p:txBody>
          </p:sp>
          <p:sp>
            <p:nvSpPr>
              <p:cNvPr id="6" name="矩形 5">
                <a:extLst>
                  <a:ext uri="{FF2B5EF4-FFF2-40B4-BE49-F238E27FC236}">
                    <a16:creationId xmlns:a16="http://schemas.microsoft.com/office/drawing/2014/main" id="{076D7DB0-BB94-4940-82C1-29B7E1A817A3}"/>
                  </a:ext>
                </a:extLst>
              </p:cNvPr>
              <p:cNvSpPr/>
              <p:nvPr/>
            </p:nvSpPr>
            <p:spPr>
              <a:xfrm>
                <a:off x="0" y="1873443"/>
                <a:ext cx="9144000" cy="72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zh-CN" altLang="en-US">
                  <a:solidFill>
                    <a:srgbClr val="FFFFFF"/>
                  </a:solidFill>
                  <a:ea typeface="等线" panose="02010600030101010101" pitchFamily="2" charset="-122"/>
                </a:endParaRPr>
              </a:p>
            </p:txBody>
          </p:sp>
          <p:sp>
            <p:nvSpPr>
              <p:cNvPr id="7" name="矩形 6">
                <a:extLst>
                  <a:ext uri="{FF2B5EF4-FFF2-40B4-BE49-F238E27FC236}">
                    <a16:creationId xmlns:a16="http://schemas.microsoft.com/office/drawing/2014/main" id="{C10F7815-8160-4A43-AD99-ABF18CCF4B62}"/>
                  </a:ext>
                </a:extLst>
              </p:cNvPr>
              <p:cNvSpPr/>
              <p:nvPr/>
            </p:nvSpPr>
            <p:spPr>
              <a:xfrm>
                <a:off x="0" y="5115923"/>
                <a:ext cx="9144000" cy="72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zh-CN" altLang="en-US">
                  <a:solidFill>
                    <a:srgbClr val="FFFFFF"/>
                  </a:solidFill>
                  <a:ea typeface="等线" panose="02010600030101010101" pitchFamily="2" charset="-122"/>
                </a:endParaRPr>
              </a:p>
            </p:txBody>
          </p:sp>
        </p:grpSp>
        <p:sp>
          <p:nvSpPr>
            <p:cNvPr id="4" name="TextBox 3">
              <a:extLst>
                <a:ext uri="{FF2B5EF4-FFF2-40B4-BE49-F238E27FC236}">
                  <a16:creationId xmlns:a16="http://schemas.microsoft.com/office/drawing/2014/main" id="{323833E9-FFFA-4A3E-9B5B-FF7895837CC8}"/>
                </a:ext>
              </a:extLst>
            </p:cNvPr>
            <p:cNvSpPr txBox="1">
              <a:spLocks noChangeArrowheads="1"/>
            </p:cNvSpPr>
            <p:nvPr/>
          </p:nvSpPr>
          <p:spPr bwMode="auto">
            <a:xfrm>
              <a:off x="1619671" y="2916612"/>
              <a:ext cx="2160240" cy="376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ea typeface="宋体" panose="02010600030101010101" pitchFamily="2" charset="-122"/>
                </a:defRPr>
              </a:lvl1pPr>
              <a:lvl2pPr marL="742950" indent="-285750" defTabSz="457200">
                <a:defRPr>
                  <a:solidFill>
                    <a:schemeClr val="tx1"/>
                  </a:solidFill>
                  <a:latin typeface="Arial" panose="020B0604020202020204" pitchFamily="34" charset="0"/>
                  <a:ea typeface="宋体" panose="02010600030101010101" pitchFamily="2" charset="-122"/>
                </a:defRPr>
              </a:lvl2pPr>
              <a:lvl3pPr marL="1143000" indent="-228600" defTabSz="457200">
                <a:defRPr>
                  <a:solidFill>
                    <a:schemeClr val="tx1"/>
                  </a:solidFill>
                  <a:latin typeface="Arial" panose="020B0604020202020204" pitchFamily="34" charset="0"/>
                  <a:ea typeface="宋体" panose="02010600030101010101" pitchFamily="2" charset="-122"/>
                </a:defRPr>
              </a:lvl3pPr>
              <a:lvl4pPr marL="1600200" indent="-228600" defTabSz="457200">
                <a:defRPr>
                  <a:solidFill>
                    <a:schemeClr val="tx1"/>
                  </a:solidFill>
                  <a:latin typeface="Arial" panose="020B0604020202020204" pitchFamily="34" charset="0"/>
                  <a:ea typeface="宋体" panose="02010600030101010101" pitchFamily="2" charset="-122"/>
                </a:defRPr>
              </a:lvl4pPr>
              <a:lvl5pPr marL="2057400" indent="-228600" defTabSz="45720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800" dirty="0">
                  <a:solidFill>
                    <a:srgbClr val="FFFFFF"/>
                  </a:solidFill>
                  <a:latin typeface="微软雅黑" panose="020B0503020204020204" pitchFamily="34" charset="-122"/>
                  <a:ea typeface="微软雅黑" panose="020B0503020204020204" pitchFamily="34" charset="-122"/>
                </a:rPr>
                <a:t>新要求</a:t>
              </a:r>
            </a:p>
          </p:txBody>
        </p:sp>
      </p:grpSp>
    </p:spTree>
    <p:extLst>
      <p:ext uri="{BB962C8B-B14F-4D97-AF65-F5344CB8AC3E}">
        <p14:creationId xmlns:p14="http://schemas.microsoft.com/office/powerpoint/2010/main" val="2228949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矩形 5">
            <a:extLst>
              <a:ext uri="{FF2B5EF4-FFF2-40B4-BE49-F238E27FC236}">
                <a16:creationId xmlns:a16="http://schemas.microsoft.com/office/drawing/2014/main" id="{E7E90D02-DC84-49E1-AA39-76E2CA5E96CE}"/>
              </a:ext>
            </a:extLst>
          </p:cNvPr>
          <p:cNvSpPr>
            <a:spLocks noChangeArrowheads="1"/>
          </p:cNvSpPr>
          <p:nvPr/>
        </p:nvSpPr>
        <p:spPr bwMode="auto">
          <a:xfrm>
            <a:off x="841375" y="1854200"/>
            <a:ext cx="7429500" cy="14779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zh-CN" altLang="en-US" sz="20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rPr>
              <a:t>充分发挥成人、社区教育机构、县级职业教育中心、农业广播电视学校的作用，使之成为区域职业教育与培训、技术推广、扶贫开发和社会生活教育的开放平台。</a:t>
            </a:r>
          </a:p>
        </p:txBody>
      </p:sp>
      <p:sp>
        <p:nvSpPr>
          <p:cNvPr id="99331" name="矩形 4">
            <a:extLst>
              <a:ext uri="{FF2B5EF4-FFF2-40B4-BE49-F238E27FC236}">
                <a16:creationId xmlns:a16="http://schemas.microsoft.com/office/drawing/2014/main" id="{879EC365-70CD-4702-91F8-84765D356D63}"/>
              </a:ext>
            </a:extLst>
          </p:cNvPr>
          <p:cNvSpPr>
            <a:spLocks noChangeArrowheads="1"/>
          </p:cNvSpPr>
          <p:nvPr/>
        </p:nvSpPr>
        <p:spPr bwMode="auto">
          <a:xfrm>
            <a:off x="841375" y="3476625"/>
            <a:ext cx="7429500" cy="9620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zh-CN" altLang="en-US" sz="20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rPr>
              <a:t>整合资源，健全城乡一体的社区教育办学网络，广泛开展城乡社区教育，促进学校教育资源服务社区居民。</a:t>
            </a:r>
          </a:p>
        </p:txBody>
      </p:sp>
      <p:sp>
        <p:nvSpPr>
          <p:cNvPr id="99332" name="矩形 6">
            <a:extLst>
              <a:ext uri="{FF2B5EF4-FFF2-40B4-BE49-F238E27FC236}">
                <a16:creationId xmlns:a16="http://schemas.microsoft.com/office/drawing/2014/main" id="{AF5A2AA1-EACA-4B78-88DB-18C8CF508EAA}"/>
              </a:ext>
            </a:extLst>
          </p:cNvPr>
          <p:cNvSpPr>
            <a:spLocks noChangeArrowheads="1"/>
          </p:cNvSpPr>
          <p:nvPr/>
        </p:nvSpPr>
        <p:spPr bwMode="auto">
          <a:xfrm>
            <a:off x="841375" y="4581525"/>
            <a:ext cx="7429500" cy="188595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zh-CN" altLang="en-US" sz="20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rPr>
              <a:t>推动学习型城市建设。持续开展“全民终身学习活动周”，倡导全民阅读。推进老年教育机构逐步纳入地方公共服务体系，完善老年人学习服务体系，办好老年大学，有效扩大老年教育资源供给。</a:t>
            </a:r>
          </a:p>
        </p:txBody>
      </p:sp>
      <p:grpSp>
        <p:nvGrpSpPr>
          <p:cNvPr id="99333" name="组合 7">
            <a:extLst>
              <a:ext uri="{FF2B5EF4-FFF2-40B4-BE49-F238E27FC236}">
                <a16:creationId xmlns:a16="http://schemas.microsoft.com/office/drawing/2014/main" id="{0A57B540-B48A-4BB8-AA22-8EB9BDF096EB}"/>
              </a:ext>
            </a:extLst>
          </p:cNvPr>
          <p:cNvGrpSpPr>
            <a:grpSpLocks/>
          </p:cNvGrpSpPr>
          <p:nvPr/>
        </p:nvGrpSpPr>
        <p:grpSpPr bwMode="auto">
          <a:xfrm>
            <a:off x="487363" y="795338"/>
            <a:ext cx="8137525" cy="673100"/>
            <a:chOff x="2251992" y="662116"/>
            <a:chExt cx="8137064" cy="673100"/>
          </a:xfrm>
        </p:grpSpPr>
        <p:sp>
          <p:nvSpPr>
            <p:cNvPr id="9" name="六边形 8">
              <a:extLst>
                <a:ext uri="{FF2B5EF4-FFF2-40B4-BE49-F238E27FC236}">
                  <a16:creationId xmlns:a16="http://schemas.microsoft.com/office/drawing/2014/main" id="{8EE5F565-815C-4E77-8A00-2CF19E708FCA}"/>
                </a:ext>
              </a:extLst>
            </p:cNvPr>
            <p:cNvSpPr/>
            <p:nvPr/>
          </p:nvSpPr>
          <p:spPr>
            <a:xfrm>
              <a:off x="2251992" y="662116"/>
              <a:ext cx="8137064" cy="673100"/>
            </a:xfrm>
            <a:prstGeom prst="hexag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Calibri"/>
                <a:ea typeface="宋体"/>
                <a:cs typeface="+mn-cs"/>
              </a:endParaRPr>
            </a:p>
          </p:txBody>
        </p:sp>
        <p:sp>
          <p:nvSpPr>
            <p:cNvPr id="99335" name="矩形 9">
              <a:extLst>
                <a:ext uri="{FF2B5EF4-FFF2-40B4-BE49-F238E27FC236}">
                  <a16:creationId xmlns:a16="http://schemas.microsoft.com/office/drawing/2014/main" id="{DF4F539B-D372-4970-A2AD-1D35D3832BA6}"/>
                </a:ext>
              </a:extLst>
            </p:cNvPr>
            <p:cNvSpPr>
              <a:spLocks noChangeArrowheads="1"/>
            </p:cNvSpPr>
            <p:nvPr/>
          </p:nvSpPr>
          <p:spPr bwMode="auto">
            <a:xfrm>
              <a:off x="3095938" y="767833"/>
              <a:ext cx="6789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2017</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年</a:t>
              </a: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国务院颁布国家教育事业十三五规划</a:t>
              </a: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矩形 5">
            <a:extLst>
              <a:ext uri="{FF2B5EF4-FFF2-40B4-BE49-F238E27FC236}">
                <a16:creationId xmlns:a16="http://schemas.microsoft.com/office/drawing/2014/main" id="{0C0B7A5A-88B4-44DA-BC8F-10D3B4A9841A}"/>
              </a:ext>
            </a:extLst>
          </p:cNvPr>
          <p:cNvSpPr>
            <a:spLocks noChangeArrowheads="1"/>
          </p:cNvSpPr>
          <p:nvPr/>
        </p:nvSpPr>
        <p:spPr bwMode="auto">
          <a:xfrm>
            <a:off x="841375" y="1854200"/>
            <a:ext cx="7429500" cy="14779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zh-CN" altLang="en-US" sz="20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rPr>
              <a:t>发展环境：优先发展教育，构建现代教育体系，</a:t>
            </a:r>
            <a:r>
              <a:rPr kumimoji="0" lang="zh-CN" altLang="en-US" sz="2000" b="0" i="0" u="none" strike="noStrike" kern="1200" cap="none" spc="0" normalizeH="0" baseline="0" noProof="0">
                <a:ln>
                  <a:noFill/>
                </a:ln>
                <a:solidFill>
                  <a:srgbClr val="FF0000"/>
                </a:solidFill>
                <a:effectLst/>
                <a:uLnTx/>
                <a:uFillTx/>
                <a:latin typeface="微软雅黑" panose="020B0503020204020204" pitchFamily="34" charset="-122"/>
                <a:ea typeface="微软雅黑" panose="020B0503020204020204" pitchFamily="34" charset="-122"/>
                <a:cs typeface="+mn-cs"/>
              </a:rPr>
              <a:t>建设学习型社会</a:t>
            </a:r>
            <a:r>
              <a:rPr kumimoji="0" lang="zh-CN" altLang="en-US" sz="20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rPr>
              <a:t>，培养大批创新人才，已成为人类共同面临的重大课题和应对诸多复杂挑战、实现可持续发展的关键。</a:t>
            </a:r>
          </a:p>
        </p:txBody>
      </p:sp>
      <p:sp>
        <p:nvSpPr>
          <p:cNvPr id="100355" name="矩形 4">
            <a:extLst>
              <a:ext uri="{FF2B5EF4-FFF2-40B4-BE49-F238E27FC236}">
                <a16:creationId xmlns:a16="http://schemas.microsoft.com/office/drawing/2014/main" id="{58BA80F7-227F-4BEE-A747-ADB0778EDA53}"/>
              </a:ext>
            </a:extLst>
          </p:cNvPr>
          <p:cNvSpPr>
            <a:spLocks noChangeArrowheads="1"/>
          </p:cNvSpPr>
          <p:nvPr/>
        </p:nvSpPr>
        <p:spPr bwMode="auto">
          <a:xfrm>
            <a:off x="841375" y="3476625"/>
            <a:ext cx="7429500" cy="23463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zh-CN" altLang="en-US" sz="20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rPr>
              <a:t>主要目标：全民终身学习机会进一步扩大。形成更加适应全民学习、终身学习的现代教育体系，现代职业教育体系更加完善。学前教育机会显著增加，义务教育普及成果进一步巩固提升，普及高中阶段教育，高等教育发展进入普及化阶段，继续教育参与率明显提升，</a:t>
            </a:r>
            <a:r>
              <a:rPr kumimoji="0" lang="zh-CN" altLang="en-US" sz="2000" b="0" i="0" u="none" strike="noStrike" kern="1200" cap="none" spc="0" normalizeH="0" baseline="0" noProof="0">
                <a:ln>
                  <a:noFill/>
                </a:ln>
                <a:solidFill>
                  <a:srgbClr val="FF0000"/>
                </a:solidFill>
                <a:effectLst/>
                <a:uLnTx/>
                <a:uFillTx/>
                <a:latin typeface="微软雅黑" panose="020B0503020204020204" pitchFamily="34" charset="-122"/>
                <a:ea typeface="微软雅黑" panose="020B0503020204020204" pitchFamily="34" charset="-122"/>
                <a:cs typeface="+mn-cs"/>
              </a:rPr>
              <a:t>学习型社会建设迈上新台阶</a:t>
            </a:r>
            <a:r>
              <a:rPr kumimoji="0" lang="zh-CN" altLang="en-US" sz="20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rPr>
              <a:t>。</a:t>
            </a:r>
          </a:p>
        </p:txBody>
      </p:sp>
      <p:grpSp>
        <p:nvGrpSpPr>
          <p:cNvPr id="100356" name="组合 7">
            <a:extLst>
              <a:ext uri="{FF2B5EF4-FFF2-40B4-BE49-F238E27FC236}">
                <a16:creationId xmlns:a16="http://schemas.microsoft.com/office/drawing/2014/main" id="{BEB70719-AB3D-4C18-958D-9A4CAF81CD24}"/>
              </a:ext>
            </a:extLst>
          </p:cNvPr>
          <p:cNvGrpSpPr>
            <a:grpSpLocks/>
          </p:cNvGrpSpPr>
          <p:nvPr/>
        </p:nvGrpSpPr>
        <p:grpSpPr bwMode="auto">
          <a:xfrm>
            <a:off x="487363" y="795338"/>
            <a:ext cx="8137525" cy="673100"/>
            <a:chOff x="2251992" y="662116"/>
            <a:chExt cx="8137064" cy="673100"/>
          </a:xfrm>
        </p:grpSpPr>
        <p:sp>
          <p:nvSpPr>
            <p:cNvPr id="9" name="六边形 8">
              <a:extLst>
                <a:ext uri="{FF2B5EF4-FFF2-40B4-BE49-F238E27FC236}">
                  <a16:creationId xmlns:a16="http://schemas.microsoft.com/office/drawing/2014/main" id="{FB8DE6AA-0F7A-4263-83B0-247763199A8D}"/>
                </a:ext>
              </a:extLst>
            </p:cNvPr>
            <p:cNvSpPr/>
            <p:nvPr/>
          </p:nvSpPr>
          <p:spPr>
            <a:xfrm>
              <a:off x="2251992" y="662116"/>
              <a:ext cx="8137064" cy="673100"/>
            </a:xfrm>
            <a:prstGeom prst="hexag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Calibri"/>
                <a:ea typeface="宋体"/>
                <a:cs typeface="+mn-cs"/>
              </a:endParaRPr>
            </a:p>
          </p:txBody>
        </p:sp>
        <p:sp>
          <p:nvSpPr>
            <p:cNvPr id="100358" name="矩形 9">
              <a:extLst>
                <a:ext uri="{FF2B5EF4-FFF2-40B4-BE49-F238E27FC236}">
                  <a16:creationId xmlns:a16="http://schemas.microsoft.com/office/drawing/2014/main" id="{5A2E671A-3963-483C-BC22-D54203752627}"/>
                </a:ext>
              </a:extLst>
            </p:cNvPr>
            <p:cNvSpPr>
              <a:spLocks noChangeArrowheads="1"/>
            </p:cNvSpPr>
            <p:nvPr/>
          </p:nvSpPr>
          <p:spPr bwMode="auto">
            <a:xfrm>
              <a:off x="3095938" y="767833"/>
              <a:ext cx="6789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2017</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年</a:t>
              </a: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国务院颁布国家教育事业十三五规划</a:t>
              </a: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1293A6C8-355B-4C6E-A418-01C7931F5A09}"/>
              </a:ext>
            </a:extLst>
          </p:cNvPr>
          <p:cNvGrpSpPr>
            <a:grpSpLocks/>
          </p:cNvGrpSpPr>
          <p:nvPr/>
        </p:nvGrpSpPr>
        <p:grpSpPr bwMode="auto">
          <a:xfrm>
            <a:off x="1973178" y="2878137"/>
            <a:ext cx="5197643" cy="1101725"/>
            <a:chOff x="1259632" y="2708920"/>
            <a:chExt cx="2880320" cy="792088"/>
          </a:xfrm>
        </p:grpSpPr>
        <p:grpSp>
          <p:nvGrpSpPr>
            <p:cNvPr id="3" name="组合 2">
              <a:extLst>
                <a:ext uri="{FF2B5EF4-FFF2-40B4-BE49-F238E27FC236}">
                  <a16:creationId xmlns:a16="http://schemas.microsoft.com/office/drawing/2014/main" id="{0F7177B2-EAF5-4623-BDED-884AFB20FFA8}"/>
                </a:ext>
              </a:extLst>
            </p:cNvPr>
            <p:cNvGrpSpPr>
              <a:grpSpLocks/>
            </p:cNvGrpSpPr>
            <p:nvPr/>
          </p:nvGrpSpPr>
          <p:grpSpPr bwMode="auto">
            <a:xfrm>
              <a:off x="1259632" y="2708920"/>
              <a:ext cx="2880320" cy="792088"/>
              <a:chOff x="0" y="1729333"/>
              <a:chExt cx="9144000" cy="3571875"/>
            </a:xfrm>
          </p:grpSpPr>
          <p:sp>
            <p:nvSpPr>
              <p:cNvPr id="5" name="矩形 1">
                <a:extLst>
                  <a:ext uri="{FF2B5EF4-FFF2-40B4-BE49-F238E27FC236}">
                    <a16:creationId xmlns:a16="http://schemas.microsoft.com/office/drawing/2014/main" id="{FB6D2BB7-67E0-4461-BB05-1D959501CE13}"/>
                  </a:ext>
                </a:extLst>
              </p:cNvPr>
              <p:cNvSpPr>
                <a:spLocks noChangeArrowheads="1"/>
              </p:cNvSpPr>
              <p:nvPr/>
            </p:nvSpPr>
            <p:spPr bwMode="auto">
              <a:xfrm>
                <a:off x="0" y="1729333"/>
                <a:ext cx="9144000" cy="357187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anose="020B0604020202020204" pitchFamily="34" charset="0"/>
                    <a:ea typeface="宋体" panose="02010600030101010101" pitchFamily="2" charset="-122"/>
                  </a:defRPr>
                </a:lvl1pPr>
                <a:lvl2pPr marL="742950" indent="-285750" defTabSz="457200">
                  <a:defRPr>
                    <a:solidFill>
                      <a:schemeClr val="tx1"/>
                    </a:solidFill>
                    <a:latin typeface="Arial" panose="020B0604020202020204" pitchFamily="34" charset="0"/>
                    <a:ea typeface="宋体" panose="02010600030101010101" pitchFamily="2" charset="-122"/>
                  </a:defRPr>
                </a:lvl2pPr>
                <a:lvl3pPr marL="1143000" indent="-228600" defTabSz="457200">
                  <a:defRPr>
                    <a:solidFill>
                      <a:schemeClr val="tx1"/>
                    </a:solidFill>
                    <a:latin typeface="Arial" panose="020B0604020202020204" pitchFamily="34" charset="0"/>
                    <a:ea typeface="宋体" panose="02010600030101010101" pitchFamily="2" charset="-122"/>
                  </a:defRPr>
                </a:lvl3pPr>
                <a:lvl4pPr marL="1600200" indent="-228600" defTabSz="457200">
                  <a:defRPr>
                    <a:solidFill>
                      <a:schemeClr val="tx1"/>
                    </a:solidFill>
                    <a:latin typeface="Arial" panose="020B0604020202020204" pitchFamily="34" charset="0"/>
                    <a:ea typeface="宋体" panose="02010600030101010101" pitchFamily="2" charset="-122"/>
                  </a:defRPr>
                </a:lvl4pPr>
                <a:lvl5pPr marL="2057400" indent="-228600" defTabSz="45720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2800">
                  <a:solidFill>
                    <a:srgbClr val="FFFFFF"/>
                  </a:solidFill>
                  <a:latin typeface="宋体" panose="02010600030101010101" pitchFamily="2" charset="-122"/>
                  <a:ea typeface="楷体_GB2312"/>
                  <a:cs typeface="楷体_GB2312"/>
                  <a:sym typeface="宋体" panose="02010600030101010101" pitchFamily="2" charset="-122"/>
                </a:endParaRPr>
              </a:p>
            </p:txBody>
          </p:sp>
          <p:sp>
            <p:nvSpPr>
              <p:cNvPr id="6" name="矩形 5">
                <a:extLst>
                  <a:ext uri="{FF2B5EF4-FFF2-40B4-BE49-F238E27FC236}">
                    <a16:creationId xmlns:a16="http://schemas.microsoft.com/office/drawing/2014/main" id="{076D7DB0-BB94-4940-82C1-29B7E1A817A3}"/>
                  </a:ext>
                </a:extLst>
              </p:cNvPr>
              <p:cNvSpPr/>
              <p:nvPr/>
            </p:nvSpPr>
            <p:spPr>
              <a:xfrm>
                <a:off x="0" y="1873443"/>
                <a:ext cx="9144000" cy="72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zh-CN" altLang="en-US">
                  <a:solidFill>
                    <a:srgbClr val="FFFFFF"/>
                  </a:solidFill>
                  <a:ea typeface="等线" panose="02010600030101010101" pitchFamily="2" charset="-122"/>
                </a:endParaRPr>
              </a:p>
            </p:txBody>
          </p:sp>
          <p:sp>
            <p:nvSpPr>
              <p:cNvPr id="7" name="矩形 6">
                <a:extLst>
                  <a:ext uri="{FF2B5EF4-FFF2-40B4-BE49-F238E27FC236}">
                    <a16:creationId xmlns:a16="http://schemas.microsoft.com/office/drawing/2014/main" id="{C10F7815-8160-4A43-AD99-ABF18CCF4B62}"/>
                  </a:ext>
                </a:extLst>
              </p:cNvPr>
              <p:cNvSpPr/>
              <p:nvPr/>
            </p:nvSpPr>
            <p:spPr>
              <a:xfrm>
                <a:off x="0" y="5115923"/>
                <a:ext cx="9144000" cy="72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zh-CN" altLang="en-US">
                  <a:solidFill>
                    <a:srgbClr val="FFFFFF"/>
                  </a:solidFill>
                  <a:ea typeface="等线" panose="02010600030101010101" pitchFamily="2" charset="-122"/>
                </a:endParaRPr>
              </a:p>
            </p:txBody>
          </p:sp>
        </p:grpSp>
        <p:sp>
          <p:nvSpPr>
            <p:cNvPr id="4" name="TextBox 3">
              <a:extLst>
                <a:ext uri="{FF2B5EF4-FFF2-40B4-BE49-F238E27FC236}">
                  <a16:creationId xmlns:a16="http://schemas.microsoft.com/office/drawing/2014/main" id="{323833E9-FFFA-4A3E-9B5B-FF7895837CC8}"/>
                </a:ext>
              </a:extLst>
            </p:cNvPr>
            <p:cNvSpPr txBox="1">
              <a:spLocks noChangeArrowheads="1"/>
            </p:cNvSpPr>
            <p:nvPr/>
          </p:nvSpPr>
          <p:spPr bwMode="auto">
            <a:xfrm>
              <a:off x="1619671" y="2916612"/>
              <a:ext cx="2160240" cy="376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ea typeface="宋体" panose="02010600030101010101" pitchFamily="2" charset="-122"/>
                </a:defRPr>
              </a:lvl1pPr>
              <a:lvl2pPr marL="742950" indent="-285750" defTabSz="457200">
                <a:defRPr>
                  <a:solidFill>
                    <a:schemeClr val="tx1"/>
                  </a:solidFill>
                  <a:latin typeface="Arial" panose="020B0604020202020204" pitchFamily="34" charset="0"/>
                  <a:ea typeface="宋体" panose="02010600030101010101" pitchFamily="2" charset="-122"/>
                </a:defRPr>
              </a:lvl2pPr>
              <a:lvl3pPr marL="1143000" indent="-228600" defTabSz="457200">
                <a:defRPr>
                  <a:solidFill>
                    <a:schemeClr val="tx1"/>
                  </a:solidFill>
                  <a:latin typeface="Arial" panose="020B0604020202020204" pitchFamily="34" charset="0"/>
                  <a:ea typeface="宋体" panose="02010600030101010101" pitchFamily="2" charset="-122"/>
                </a:defRPr>
              </a:lvl3pPr>
              <a:lvl4pPr marL="1600200" indent="-228600" defTabSz="457200">
                <a:defRPr>
                  <a:solidFill>
                    <a:schemeClr val="tx1"/>
                  </a:solidFill>
                  <a:latin typeface="Arial" panose="020B0604020202020204" pitchFamily="34" charset="0"/>
                  <a:ea typeface="宋体" panose="02010600030101010101" pitchFamily="2" charset="-122"/>
                </a:defRPr>
              </a:lvl4pPr>
              <a:lvl5pPr marL="2057400" indent="-228600" defTabSz="45720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800" dirty="0">
                  <a:solidFill>
                    <a:srgbClr val="FFFFFF"/>
                  </a:solidFill>
                  <a:latin typeface="微软雅黑" panose="020B0503020204020204" pitchFamily="34" charset="-122"/>
                  <a:ea typeface="微软雅黑" panose="020B0503020204020204" pitchFamily="34" charset="-122"/>
                </a:rPr>
                <a:t>第一：什么是</a:t>
              </a:r>
            </a:p>
          </p:txBody>
        </p:sp>
      </p:grpSp>
    </p:spTree>
    <p:extLst>
      <p:ext uri="{BB962C8B-B14F-4D97-AF65-F5344CB8AC3E}">
        <p14:creationId xmlns:p14="http://schemas.microsoft.com/office/powerpoint/2010/main" val="1417707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文本框 5">
            <a:extLst>
              <a:ext uri="{FF2B5EF4-FFF2-40B4-BE49-F238E27FC236}">
                <a16:creationId xmlns:a16="http://schemas.microsoft.com/office/drawing/2014/main" id="{27F72987-0CC3-473A-ABB5-2DE491553DE3}"/>
              </a:ext>
            </a:extLst>
          </p:cNvPr>
          <p:cNvSpPr txBox="1">
            <a:spLocks noChangeArrowheads="1"/>
          </p:cNvSpPr>
          <p:nvPr/>
        </p:nvSpPr>
        <p:spPr bwMode="auto">
          <a:xfrm>
            <a:off x="1181201" y="2953544"/>
            <a:ext cx="6769100" cy="95091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ts val="3500"/>
              </a:lnSpc>
              <a:spcBef>
                <a:spcPct val="0"/>
              </a:spcBef>
              <a:spcAft>
                <a:spcPct val="0"/>
              </a:spcAft>
              <a:buClrTx/>
              <a:buSzTx/>
              <a:buFontTx/>
              <a:buNone/>
              <a:tabLst/>
              <a:defRPr/>
            </a:pPr>
            <a:r>
              <a:rPr kumimoji="0" lang="zh-CN" altLang="en-US" sz="24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rPr>
              <a:t>       积极发展社区教育，建立健全城乡一体的社区教育网络，推进学习型社区建设。</a:t>
            </a:r>
          </a:p>
        </p:txBody>
      </p:sp>
      <p:sp>
        <p:nvSpPr>
          <p:cNvPr id="101380" name="灯片编号占位符 1">
            <a:extLst>
              <a:ext uri="{FF2B5EF4-FFF2-40B4-BE49-F238E27FC236}">
                <a16:creationId xmlns:a16="http://schemas.microsoft.com/office/drawing/2014/main" id="{CD4DB1B0-C779-4C9F-BB6F-8D3D2AABF1F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E65E5DE5-CBC2-431B-8C62-18F0AF34D8B3}" type="slidenum">
              <a:rPr kumimoji="0" lang="zh-CN" altLang="en-US" sz="1800" b="0" i="0" u="none" strike="noStrike" kern="1200" cap="none" spc="0" normalizeH="0" baseline="0" noProof="0" smtClean="0">
                <a:ln>
                  <a:noFill/>
                </a:ln>
                <a:solidFill>
                  <a:srgbClr val="FFFFFF"/>
                </a:solidFill>
                <a:effectLst/>
                <a:uLnTx/>
                <a:uFillTx/>
                <a:latin typeface="Arial" panose="020B0604020202020204" pitchFamily="34" charset="0"/>
                <a:ea typeface="微软雅黑" panose="020B0503020204020204" pitchFamily="34"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t>20</a:t>
            </a:fld>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grpSp>
        <p:nvGrpSpPr>
          <p:cNvPr id="5" name="组合 7">
            <a:extLst>
              <a:ext uri="{FF2B5EF4-FFF2-40B4-BE49-F238E27FC236}">
                <a16:creationId xmlns:a16="http://schemas.microsoft.com/office/drawing/2014/main" id="{B7DD8262-A081-4B47-AC15-80CEEBAE7534}"/>
              </a:ext>
            </a:extLst>
          </p:cNvPr>
          <p:cNvGrpSpPr>
            <a:grpSpLocks/>
          </p:cNvGrpSpPr>
          <p:nvPr/>
        </p:nvGrpSpPr>
        <p:grpSpPr bwMode="auto">
          <a:xfrm>
            <a:off x="496989" y="1016719"/>
            <a:ext cx="8489579" cy="673100"/>
            <a:chOff x="2251992" y="662116"/>
            <a:chExt cx="8489099" cy="673100"/>
          </a:xfrm>
        </p:grpSpPr>
        <p:sp>
          <p:nvSpPr>
            <p:cNvPr id="6" name="六边形 5">
              <a:extLst>
                <a:ext uri="{FF2B5EF4-FFF2-40B4-BE49-F238E27FC236}">
                  <a16:creationId xmlns:a16="http://schemas.microsoft.com/office/drawing/2014/main" id="{5F14132E-84DD-4065-B1EF-6CFE6298AD03}"/>
                </a:ext>
              </a:extLst>
            </p:cNvPr>
            <p:cNvSpPr/>
            <p:nvPr/>
          </p:nvSpPr>
          <p:spPr>
            <a:xfrm>
              <a:off x="2251992" y="662116"/>
              <a:ext cx="8137064" cy="673100"/>
            </a:xfrm>
            <a:prstGeom prst="hexag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Calibri"/>
                <a:ea typeface="宋体"/>
                <a:cs typeface="+mn-cs"/>
              </a:endParaRPr>
            </a:p>
          </p:txBody>
        </p:sp>
        <p:sp>
          <p:nvSpPr>
            <p:cNvPr id="7" name="矩形 9">
              <a:extLst>
                <a:ext uri="{FF2B5EF4-FFF2-40B4-BE49-F238E27FC236}">
                  <a16:creationId xmlns:a16="http://schemas.microsoft.com/office/drawing/2014/main" id="{14D479CB-3708-4492-B057-0509CA4FEA51}"/>
                </a:ext>
              </a:extLst>
            </p:cNvPr>
            <p:cNvSpPr>
              <a:spLocks noChangeArrowheads="1"/>
            </p:cNvSpPr>
            <p:nvPr/>
          </p:nvSpPr>
          <p:spPr bwMode="auto">
            <a:xfrm>
              <a:off x="2370362" y="755955"/>
              <a:ext cx="8370729"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3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2017</a:t>
              </a:r>
              <a:r>
                <a:rPr kumimoji="0" lang="zh-CN" altLang="en-US" sz="23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年</a:t>
              </a:r>
              <a:r>
                <a:rPr kumimoji="0" lang="en-US" altLang="zh-CN" sz="23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a:t>
              </a:r>
              <a:r>
                <a:rPr kumimoji="0" lang="zh-CN" altLang="en-US" sz="23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中共中央 国务院关于加强和完善社区治理的意见</a:t>
              </a:r>
              <a:r>
                <a:rPr kumimoji="0" lang="en-US" altLang="zh-CN" sz="23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a:t>
              </a: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文本框 1">
            <a:extLst>
              <a:ext uri="{FF2B5EF4-FFF2-40B4-BE49-F238E27FC236}">
                <a16:creationId xmlns:a16="http://schemas.microsoft.com/office/drawing/2014/main" id="{7AE1EB6B-DBDF-439D-A27E-DE41263A15EE}"/>
              </a:ext>
            </a:extLst>
          </p:cNvPr>
          <p:cNvSpPr txBox="1">
            <a:spLocks noChangeArrowheads="1"/>
          </p:cNvSpPr>
          <p:nvPr/>
        </p:nvSpPr>
        <p:spPr bwMode="auto">
          <a:xfrm>
            <a:off x="755650" y="1987550"/>
            <a:ext cx="7632700" cy="412908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4000"/>
              </a:lnSpc>
            </a:pPr>
            <a:r>
              <a:rPr lang="zh-CN" altLang="en-US" sz="2400">
                <a:latin typeface="微软雅黑" panose="020B0503020204020204" pitchFamily="34" charset="-122"/>
                <a:ea typeface="微软雅黑" panose="020B0503020204020204" pitchFamily="34" charset="-122"/>
              </a:rPr>
              <a:t>       </a:t>
            </a:r>
            <a:r>
              <a:rPr lang="zh-CN" altLang="en-US" sz="2000">
                <a:latin typeface="微软雅黑" panose="020B0503020204020204" pitchFamily="34" charset="-122"/>
                <a:ea typeface="微软雅黑" panose="020B0503020204020204" pitchFamily="34" charset="-122"/>
              </a:rPr>
              <a:t>新时代新形势，改革开放和社会主义现代化建设、促进人的全面发展和社会全面进步对教育和学习提出了新的更高的要求。我们要抓住机遇、超前布局，以更高远的历史站位、更宽广的国际视野、更深邃的战略眼光，对加快推进教育现代化、建设教育强国作出总体部署和战略设计，坚持把优先发展教育事业作为推动党和国家各项事业发展的重要先手棋，不断使教育同党和国家事业发展要求相适应、同人民群众期待相契合、同我国综合国力和国际地位相匹配。</a:t>
            </a:r>
          </a:p>
        </p:txBody>
      </p:sp>
      <p:grpSp>
        <p:nvGrpSpPr>
          <p:cNvPr id="4" name="组合 7">
            <a:extLst>
              <a:ext uri="{FF2B5EF4-FFF2-40B4-BE49-F238E27FC236}">
                <a16:creationId xmlns:a16="http://schemas.microsoft.com/office/drawing/2014/main" id="{46064936-6618-4EDE-982E-361B27507D93}"/>
              </a:ext>
            </a:extLst>
          </p:cNvPr>
          <p:cNvGrpSpPr>
            <a:grpSpLocks/>
          </p:cNvGrpSpPr>
          <p:nvPr/>
        </p:nvGrpSpPr>
        <p:grpSpPr bwMode="auto">
          <a:xfrm>
            <a:off x="477738" y="741362"/>
            <a:ext cx="8137524" cy="673100"/>
            <a:chOff x="2251992" y="662116"/>
            <a:chExt cx="8137064" cy="673100"/>
          </a:xfrm>
        </p:grpSpPr>
        <p:sp>
          <p:nvSpPr>
            <p:cNvPr id="5" name="六边形 4">
              <a:extLst>
                <a:ext uri="{FF2B5EF4-FFF2-40B4-BE49-F238E27FC236}">
                  <a16:creationId xmlns:a16="http://schemas.microsoft.com/office/drawing/2014/main" id="{2CE414CA-29A9-4709-A376-868D5081395C}"/>
                </a:ext>
              </a:extLst>
            </p:cNvPr>
            <p:cNvSpPr/>
            <p:nvPr/>
          </p:nvSpPr>
          <p:spPr>
            <a:xfrm>
              <a:off x="2251992" y="662116"/>
              <a:ext cx="8137064" cy="673100"/>
            </a:xfrm>
            <a:prstGeom prst="hexag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Calibri"/>
                <a:ea typeface="宋体"/>
                <a:cs typeface="+mn-cs"/>
              </a:endParaRPr>
            </a:p>
          </p:txBody>
        </p:sp>
        <p:sp>
          <p:nvSpPr>
            <p:cNvPr id="6" name="矩形 9">
              <a:extLst>
                <a:ext uri="{FF2B5EF4-FFF2-40B4-BE49-F238E27FC236}">
                  <a16:creationId xmlns:a16="http://schemas.microsoft.com/office/drawing/2014/main" id="{E78BA0BA-3C83-43A5-B3DB-C6F753381CAF}"/>
                </a:ext>
              </a:extLst>
            </p:cNvPr>
            <p:cNvSpPr>
              <a:spLocks noChangeArrowheads="1"/>
            </p:cNvSpPr>
            <p:nvPr/>
          </p:nvSpPr>
          <p:spPr bwMode="auto">
            <a:xfrm>
              <a:off x="4757292" y="775528"/>
              <a:ext cx="3563595"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3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2018</a:t>
              </a:r>
              <a:r>
                <a:rPr kumimoji="0" lang="zh-CN" altLang="en-US" sz="23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年</a:t>
              </a:r>
              <a:r>
                <a:rPr kumimoji="0" lang="en-US" altLang="zh-CN" sz="23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a:t>
              </a:r>
              <a:r>
                <a:rPr kumimoji="0" lang="zh-CN" altLang="en-US" sz="23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全国教育大会</a:t>
              </a:r>
              <a:r>
                <a:rPr kumimoji="0" lang="en-US" altLang="zh-CN" sz="23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a:t>
              </a: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文本框 5">
            <a:extLst>
              <a:ext uri="{FF2B5EF4-FFF2-40B4-BE49-F238E27FC236}">
                <a16:creationId xmlns:a16="http://schemas.microsoft.com/office/drawing/2014/main" id="{32021A04-7E2A-4A5D-AB45-4E9E669598EC}"/>
              </a:ext>
            </a:extLst>
          </p:cNvPr>
          <p:cNvSpPr txBox="1">
            <a:spLocks noChangeArrowheads="1"/>
          </p:cNvSpPr>
          <p:nvPr/>
        </p:nvSpPr>
        <p:spPr bwMode="auto">
          <a:xfrm>
            <a:off x="512761" y="2581945"/>
            <a:ext cx="8118475" cy="319405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ts val="3500"/>
              </a:lnSpc>
              <a:spcBef>
                <a:spcPct val="0"/>
              </a:spcBef>
              <a:spcAft>
                <a:spcPct val="0"/>
              </a:spcAft>
              <a:buClrTx/>
              <a:buSzTx/>
              <a:buFontTx/>
              <a:buNone/>
              <a:tabLst/>
              <a:defRPr/>
            </a:pPr>
            <a:r>
              <a:rPr kumimoji="0" lang="zh-CN" altLang="en-US" sz="2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       到 </a:t>
            </a:r>
            <a:r>
              <a:rPr kumimoji="0" lang="en-US" altLang="zh-CN" sz="2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2035 </a:t>
            </a:r>
            <a:r>
              <a:rPr kumimoji="0" lang="zh-CN" altLang="en-US" sz="2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年，总体实现教育现代化，迈入教育强国行列，推动我国成为学习大国、人力资源强国和人才强国。</a:t>
            </a:r>
            <a:r>
              <a:rPr kumimoji="0" lang="en-US" altLang="zh-CN" sz="2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2035 </a:t>
            </a:r>
            <a:r>
              <a:rPr kumimoji="0" lang="zh-CN" altLang="en-US" sz="2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年主要发展目标是</a:t>
            </a:r>
            <a:r>
              <a:rPr kumimoji="0" lang="en-US" altLang="zh-CN" sz="2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a:t>
            </a:r>
            <a:r>
              <a:rPr kumimoji="0" lang="zh-CN" altLang="en-US" sz="24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建成服务全民终身学习的现代教育体系</a:t>
            </a:r>
            <a:r>
              <a:rPr kumimoji="0" lang="zh-CN" altLang="en-US" sz="2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、普及有质量的学前教育、实现优质均衡的义务教育、全面普及高中阶段教育、职业教育服务能力显著提升、高等教育竞争力明显提升、残疾儿童少年享有适合的教育、形成全社会共同参与的教育治理新格局。</a:t>
            </a:r>
          </a:p>
        </p:txBody>
      </p:sp>
      <p:grpSp>
        <p:nvGrpSpPr>
          <p:cNvPr id="4" name="组合 7">
            <a:extLst>
              <a:ext uri="{FF2B5EF4-FFF2-40B4-BE49-F238E27FC236}">
                <a16:creationId xmlns:a16="http://schemas.microsoft.com/office/drawing/2014/main" id="{98E69C5A-FC2F-4B01-8185-F6A82B5B4910}"/>
              </a:ext>
            </a:extLst>
          </p:cNvPr>
          <p:cNvGrpSpPr>
            <a:grpSpLocks/>
          </p:cNvGrpSpPr>
          <p:nvPr/>
        </p:nvGrpSpPr>
        <p:grpSpPr bwMode="auto">
          <a:xfrm>
            <a:off x="512763" y="968593"/>
            <a:ext cx="8137524" cy="673100"/>
            <a:chOff x="2251992" y="662116"/>
            <a:chExt cx="8137064" cy="673100"/>
          </a:xfrm>
        </p:grpSpPr>
        <p:sp>
          <p:nvSpPr>
            <p:cNvPr id="5" name="六边形 4">
              <a:extLst>
                <a:ext uri="{FF2B5EF4-FFF2-40B4-BE49-F238E27FC236}">
                  <a16:creationId xmlns:a16="http://schemas.microsoft.com/office/drawing/2014/main" id="{BC25EBCA-29E9-40FA-9CA6-3E0F33211EFB}"/>
                </a:ext>
              </a:extLst>
            </p:cNvPr>
            <p:cNvSpPr/>
            <p:nvPr/>
          </p:nvSpPr>
          <p:spPr>
            <a:xfrm>
              <a:off x="2251992" y="662116"/>
              <a:ext cx="8137064" cy="673100"/>
            </a:xfrm>
            <a:prstGeom prst="hexag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Calibri"/>
                <a:ea typeface="宋体"/>
                <a:cs typeface="+mn-cs"/>
              </a:endParaRPr>
            </a:p>
          </p:txBody>
        </p:sp>
        <p:sp>
          <p:nvSpPr>
            <p:cNvPr id="6" name="矩形 9">
              <a:extLst>
                <a:ext uri="{FF2B5EF4-FFF2-40B4-BE49-F238E27FC236}">
                  <a16:creationId xmlns:a16="http://schemas.microsoft.com/office/drawing/2014/main" id="{66A76CA6-B224-4056-9CC2-DA85217959AA}"/>
                </a:ext>
              </a:extLst>
            </p:cNvPr>
            <p:cNvSpPr>
              <a:spLocks noChangeArrowheads="1"/>
            </p:cNvSpPr>
            <p:nvPr/>
          </p:nvSpPr>
          <p:spPr bwMode="auto">
            <a:xfrm>
              <a:off x="2943120" y="775528"/>
              <a:ext cx="6735758"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3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2019</a:t>
              </a:r>
              <a:r>
                <a:rPr kumimoji="0" lang="zh-CN" altLang="en-US" sz="23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年</a:t>
              </a:r>
              <a:r>
                <a:rPr kumimoji="0" lang="en-US" altLang="zh-CN" sz="23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a:t>
              </a:r>
              <a:r>
                <a:rPr kumimoji="0" lang="zh-CN" altLang="en-US" sz="23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中共中央 国务院中国教育现代化</a:t>
              </a:r>
              <a:r>
                <a:rPr kumimoji="0" lang="en-US" altLang="zh-CN" sz="23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2035》</a:t>
              </a: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文本框 5">
            <a:extLst>
              <a:ext uri="{FF2B5EF4-FFF2-40B4-BE49-F238E27FC236}">
                <a16:creationId xmlns:a16="http://schemas.microsoft.com/office/drawing/2014/main" id="{92A34EB7-D636-4ADD-BF72-36DAC4902C69}"/>
              </a:ext>
            </a:extLst>
          </p:cNvPr>
          <p:cNvSpPr txBox="1">
            <a:spLocks noChangeArrowheads="1"/>
          </p:cNvSpPr>
          <p:nvPr/>
        </p:nvSpPr>
        <p:spPr bwMode="auto">
          <a:xfrm>
            <a:off x="512762" y="2248586"/>
            <a:ext cx="8118475" cy="309721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ts val="4000"/>
              </a:lnSpc>
              <a:spcBef>
                <a:spcPct val="0"/>
              </a:spcBef>
              <a:spcAft>
                <a:spcPct val="0"/>
              </a:spcAft>
              <a:buClrTx/>
              <a:buSzTx/>
              <a:buFontTx/>
              <a:buNone/>
              <a:tabLst/>
              <a:defRPr/>
            </a:pPr>
            <a:r>
              <a:rPr kumimoji="0" lang="zh-CN" altLang="en-US" sz="24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rPr>
              <a:t>    </a:t>
            </a:r>
            <a:r>
              <a:rPr kumimoji="0" lang="zh-CN" altLang="en-US" sz="18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rPr>
              <a:t>五是构建服务全民的终身学习体系。构建更加开放畅通的人才成长通道，完善招生入学、弹性学习及继续教育制度，畅通转换渠道。建立</a:t>
            </a:r>
            <a:r>
              <a:rPr kumimoji="0" lang="zh-CN" altLang="en-US" sz="1800" b="0" i="0" u="none" strike="noStrike" kern="1200" cap="none" spc="0" normalizeH="0" baseline="0" noProof="0">
                <a:ln>
                  <a:noFill/>
                </a:ln>
                <a:solidFill>
                  <a:srgbClr val="FF0000"/>
                </a:solidFill>
                <a:effectLst/>
                <a:uLnTx/>
                <a:uFillTx/>
                <a:latin typeface="微软雅黑" panose="020B0503020204020204" pitchFamily="34" charset="-122"/>
                <a:ea typeface="微软雅黑" panose="020B0503020204020204" pitchFamily="34" charset="-122"/>
                <a:cs typeface="+mn-cs"/>
              </a:rPr>
              <a:t>全民终身学习的制度环境</a:t>
            </a:r>
            <a:r>
              <a:rPr kumimoji="0" lang="zh-CN" altLang="en-US" sz="18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rPr>
              <a:t>，建立国家资历框架，建立跨部门跨行业的工作机制和专业化支持体系。建立健全国家学分银行制度和学习成果认证制度。强化职业学校和高等学校的继续教育与社会培训服务功能，开展多类型多形式的职工继续教育。</a:t>
            </a:r>
            <a:r>
              <a:rPr kumimoji="0" lang="zh-CN" altLang="en-US" sz="1800" b="0" i="0" u="none" strike="noStrike" kern="1200" cap="none" spc="0" normalizeH="0" baseline="0" noProof="0">
                <a:ln>
                  <a:noFill/>
                </a:ln>
                <a:solidFill>
                  <a:srgbClr val="FF0000"/>
                </a:solidFill>
                <a:effectLst/>
                <a:uLnTx/>
                <a:uFillTx/>
                <a:latin typeface="微软雅黑" panose="020B0503020204020204" pitchFamily="34" charset="-122"/>
                <a:ea typeface="微软雅黑" panose="020B0503020204020204" pitchFamily="34" charset="-122"/>
                <a:cs typeface="+mn-cs"/>
              </a:rPr>
              <a:t>扩大社区教育资源供给</a:t>
            </a:r>
            <a:r>
              <a:rPr kumimoji="0" lang="zh-CN" altLang="en-US" sz="18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rPr>
              <a:t>，加快</a:t>
            </a:r>
            <a:r>
              <a:rPr kumimoji="0" lang="zh-CN" altLang="en-US" sz="1800" b="0" i="0" u="none" strike="noStrike" kern="1200" cap="none" spc="0" normalizeH="0" baseline="0" noProof="0">
                <a:ln>
                  <a:noFill/>
                </a:ln>
                <a:solidFill>
                  <a:srgbClr val="FF0000"/>
                </a:solidFill>
                <a:effectLst/>
                <a:uLnTx/>
                <a:uFillTx/>
                <a:latin typeface="微软雅黑" panose="020B0503020204020204" pitchFamily="34" charset="-122"/>
                <a:ea typeface="微软雅黑" panose="020B0503020204020204" pitchFamily="34" charset="-122"/>
                <a:cs typeface="+mn-cs"/>
              </a:rPr>
              <a:t>发展城乡社区老年教育</a:t>
            </a:r>
            <a:r>
              <a:rPr kumimoji="0" lang="zh-CN" altLang="en-US" sz="18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rPr>
              <a:t>，推动各类学习型组织建设。</a:t>
            </a:r>
          </a:p>
        </p:txBody>
      </p:sp>
      <p:grpSp>
        <p:nvGrpSpPr>
          <p:cNvPr id="3" name="组合 7">
            <a:extLst>
              <a:ext uri="{FF2B5EF4-FFF2-40B4-BE49-F238E27FC236}">
                <a16:creationId xmlns:a16="http://schemas.microsoft.com/office/drawing/2014/main" id="{5F79AA48-DEAA-4FBE-88F2-8EEF2BF34124}"/>
              </a:ext>
            </a:extLst>
          </p:cNvPr>
          <p:cNvGrpSpPr>
            <a:grpSpLocks/>
          </p:cNvGrpSpPr>
          <p:nvPr/>
        </p:nvGrpSpPr>
        <p:grpSpPr bwMode="auto">
          <a:xfrm>
            <a:off x="512763" y="968593"/>
            <a:ext cx="8137524" cy="673100"/>
            <a:chOff x="2251992" y="662116"/>
            <a:chExt cx="8137064" cy="673100"/>
          </a:xfrm>
        </p:grpSpPr>
        <p:sp>
          <p:nvSpPr>
            <p:cNvPr id="4" name="六边形 3">
              <a:extLst>
                <a:ext uri="{FF2B5EF4-FFF2-40B4-BE49-F238E27FC236}">
                  <a16:creationId xmlns:a16="http://schemas.microsoft.com/office/drawing/2014/main" id="{CA588537-0A00-409F-A149-B260F65A79F6}"/>
                </a:ext>
              </a:extLst>
            </p:cNvPr>
            <p:cNvSpPr/>
            <p:nvPr/>
          </p:nvSpPr>
          <p:spPr>
            <a:xfrm>
              <a:off x="2251992" y="662116"/>
              <a:ext cx="8137064" cy="673100"/>
            </a:xfrm>
            <a:prstGeom prst="hexag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Calibri"/>
                <a:ea typeface="宋体"/>
                <a:cs typeface="+mn-cs"/>
              </a:endParaRPr>
            </a:p>
          </p:txBody>
        </p:sp>
        <p:sp>
          <p:nvSpPr>
            <p:cNvPr id="5" name="矩形 9">
              <a:extLst>
                <a:ext uri="{FF2B5EF4-FFF2-40B4-BE49-F238E27FC236}">
                  <a16:creationId xmlns:a16="http://schemas.microsoft.com/office/drawing/2014/main" id="{5E6509D8-26E2-465D-8F29-BA03B211498C}"/>
                </a:ext>
              </a:extLst>
            </p:cNvPr>
            <p:cNvSpPr>
              <a:spLocks noChangeArrowheads="1"/>
            </p:cNvSpPr>
            <p:nvPr/>
          </p:nvSpPr>
          <p:spPr bwMode="auto">
            <a:xfrm>
              <a:off x="2943120" y="775528"/>
              <a:ext cx="6735758"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3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2019</a:t>
              </a:r>
              <a:r>
                <a:rPr kumimoji="0" lang="zh-CN" altLang="en-US" sz="23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年</a:t>
              </a:r>
              <a:r>
                <a:rPr kumimoji="0" lang="en-US" altLang="zh-CN" sz="23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a:t>
              </a:r>
              <a:r>
                <a:rPr kumimoji="0" lang="zh-CN" altLang="en-US" sz="23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中共中央 国务院中国教育现代化</a:t>
              </a:r>
              <a:r>
                <a:rPr kumimoji="0" lang="en-US" altLang="zh-CN" sz="23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2035》</a:t>
              </a: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文本框 5">
            <a:extLst>
              <a:ext uri="{FF2B5EF4-FFF2-40B4-BE49-F238E27FC236}">
                <a16:creationId xmlns:a16="http://schemas.microsoft.com/office/drawing/2014/main" id="{71E0E011-77DB-4B4B-A311-134B07D03617}"/>
              </a:ext>
            </a:extLst>
          </p:cNvPr>
          <p:cNvSpPr txBox="1">
            <a:spLocks noChangeArrowheads="1"/>
          </p:cNvSpPr>
          <p:nvPr/>
        </p:nvSpPr>
        <p:spPr bwMode="auto">
          <a:xfrm>
            <a:off x="512762" y="2339224"/>
            <a:ext cx="8118475" cy="36449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ts val="3500"/>
              </a:lnSpc>
              <a:spcBef>
                <a:spcPct val="0"/>
              </a:spcBef>
              <a:spcAft>
                <a:spcPct val="0"/>
              </a:spcAft>
              <a:buClrTx/>
              <a:buSzTx/>
              <a:buFontTx/>
              <a:buNone/>
              <a:tabLst/>
              <a:defRPr/>
            </a:pPr>
            <a:r>
              <a:rPr kumimoji="0" lang="zh-CN" altLang="en-US" sz="2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       大力发展老年教育。</a:t>
            </a:r>
            <a:r>
              <a:rPr kumimoji="0" lang="zh-CN" altLang="en-US" sz="24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优先发展社区老年教育</a:t>
            </a:r>
            <a:r>
              <a:rPr kumimoji="0" lang="zh-CN" altLang="en-US" sz="2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，建立健全“县（市、区）</a:t>
            </a:r>
            <a:r>
              <a:rPr kumimoji="0" lang="en-US" altLang="zh-CN" sz="2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a:t>
            </a:r>
            <a:r>
              <a:rPr kumimoji="0" lang="zh-CN" altLang="en-US" sz="2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乡镇（街道）</a:t>
            </a:r>
            <a:r>
              <a:rPr kumimoji="0" lang="en-US" altLang="zh-CN" sz="2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a:t>
            </a:r>
            <a:r>
              <a:rPr kumimoji="0" lang="zh-CN" altLang="en-US" sz="2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村（居委会）”</a:t>
            </a:r>
            <a:r>
              <a:rPr kumimoji="0" lang="zh-CN" altLang="en-US" sz="24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三级社区老年教育办学网络</a:t>
            </a:r>
            <a:r>
              <a:rPr kumimoji="0" lang="zh-CN" altLang="en-US" sz="2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方便老年人就近学习。建立全国老年教育公共服务平台，鼓励各类教育机构通过多种形式举办或参与老年教育，推进老年教育资源、课程、师资共享，探索养教结合新模式，为社区、老年教育机构及养老服务机构等提供支持。积极探索部门、行业企业、高校所举办老年大学服务社会的途径和方法。</a:t>
            </a:r>
          </a:p>
        </p:txBody>
      </p:sp>
      <p:sp>
        <p:nvSpPr>
          <p:cNvPr id="104452" name="灯片编号占位符 1">
            <a:extLst>
              <a:ext uri="{FF2B5EF4-FFF2-40B4-BE49-F238E27FC236}">
                <a16:creationId xmlns:a16="http://schemas.microsoft.com/office/drawing/2014/main" id="{C4E5580C-3DEF-4E16-B2A1-A3187BD6C645}"/>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F4D134FF-28DE-45B6-8E00-103AFE217681}" type="slidenum">
              <a:rPr kumimoji="0" lang="zh-CN" altLang="en-US" sz="1800" b="0" i="0" u="none" strike="noStrike" kern="1200" cap="none" spc="0" normalizeH="0" baseline="0" noProof="0" smtClean="0">
                <a:ln>
                  <a:noFill/>
                </a:ln>
                <a:solidFill>
                  <a:srgbClr val="FFFFFF"/>
                </a:solidFill>
                <a:effectLst/>
                <a:uLnTx/>
                <a:uFillTx/>
                <a:latin typeface="Arial" panose="020B0604020202020204" pitchFamily="34" charset="0"/>
                <a:ea typeface="微软雅黑" panose="020B0503020204020204" pitchFamily="34"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t>24</a:t>
            </a:fld>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grpSp>
        <p:nvGrpSpPr>
          <p:cNvPr id="5" name="组合 7">
            <a:extLst>
              <a:ext uri="{FF2B5EF4-FFF2-40B4-BE49-F238E27FC236}">
                <a16:creationId xmlns:a16="http://schemas.microsoft.com/office/drawing/2014/main" id="{7A232577-CF95-4AFD-8FD5-280F8F4C7296}"/>
              </a:ext>
            </a:extLst>
          </p:cNvPr>
          <p:cNvGrpSpPr>
            <a:grpSpLocks/>
          </p:cNvGrpSpPr>
          <p:nvPr/>
        </p:nvGrpSpPr>
        <p:grpSpPr bwMode="auto">
          <a:xfrm>
            <a:off x="503239" y="945510"/>
            <a:ext cx="8137525" cy="673100"/>
            <a:chOff x="2242468" y="639033"/>
            <a:chExt cx="8137064" cy="673100"/>
          </a:xfrm>
        </p:grpSpPr>
        <p:sp>
          <p:nvSpPr>
            <p:cNvPr id="6" name="六边形 5">
              <a:extLst>
                <a:ext uri="{FF2B5EF4-FFF2-40B4-BE49-F238E27FC236}">
                  <a16:creationId xmlns:a16="http://schemas.microsoft.com/office/drawing/2014/main" id="{E757691A-1A67-4FB7-9FFC-ECB85CD3837C}"/>
                </a:ext>
              </a:extLst>
            </p:cNvPr>
            <p:cNvSpPr/>
            <p:nvPr/>
          </p:nvSpPr>
          <p:spPr>
            <a:xfrm>
              <a:off x="2242468" y="639033"/>
              <a:ext cx="8137064" cy="673100"/>
            </a:xfrm>
            <a:prstGeom prst="hexag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Calibri"/>
                <a:ea typeface="宋体"/>
                <a:cs typeface="+mn-cs"/>
              </a:endParaRPr>
            </a:p>
          </p:txBody>
        </p:sp>
        <p:sp>
          <p:nvSpPr>
            <p:cNvPr id="7" name="矩形 9">
              <a:extLst>
                <a:ext uri="{FF2B5EF4-FFF2-40B4-BE49-F238E27FC236}">
                  <a16:creationId xmlns:a16="http://schemas.microsoft.com/office/drawing/2014/main" id="{2D60520B-0FDB-4592-8338-D48E366BBC8F}"/>
                </a:ext>
              </a:extLst>
            </p:cNvPr>
            <p:cNvSpPr>
              <a:spLocks noChangeArrowheads="1"/>
            </p:cNvSpPr>
            <p:nvPr/>
          </p:nvSpPr>
          <p:spPr bwMode="auto">
            <a:xfrm>
              <a:off x="2480680" y="747429"/>
              <a:ext cx="7660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2019</a:t>
              </a:r>
              <a:r>
                <a:rPr kumimoji="0" lang="zh-CN" altLang="en-US" sz="2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年</a:t>
              </a:r>
              <a:r>
                <a:rPr kumimoji="0" lang="en-US" altLang="zh-CN" sz="2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a:t>
              </a:r>
              <a:r>
                <a:rPr kumimoji="0" lang="zh-CN" altLang="en-US" sz="2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国务院办公厅关于推进养老服务发展的意见</a:t>
              </a:r>
              <a:r>
                <a:rPr kumimoji="0" lang="en-US" altLang="zh-CN" sz="2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a:t>
              </a: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文本框 5">
            <a:extLst>
              <a:ext uri="{FF2B5EF4-FFF2-40B4-BE49-F238E27FC236}">
                <a16:creationId xmlns:a16="http://schemas.microsoft.com/office/drawing/2014/main" id="{76D0FC6E-E0B9-4821-BC38-4023A8B0A5E0}"/>
              </a:ext>
            </a:extLst>
          </p:cNvPr>
          <p:cNvSpPr txBox="1">
            <a:spLocks noChangeArrowheads="1"/>
          </p:cNvSpPr>
          <p:nvPr/>
        </p:nvSpPr>
        <p:spPr bwMode="auto">
          <a:xfrm>
            <a:off x="781050" y="2882900"/>
            <a:ext cx="7581900" cy="311467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ts val="4000"/>
              </a:lnSpc>
              <a:spcBef>
                <a:spcPct val="0"/>
              </a:spcBef>
              <a:spcAft>
                <a:spcPct val="0"/>
              </a:spcAft>
              <a:buClrTx/>
              <a:buSzTx/>
              <a:buFontTx/>
              <a:buNone/>
              <a:tabLst/>
              <a:defRPr/>
            </a:pPr>
            <a:r>
              <a:rPr kumimoji="0" lang="zh-CN" altLang="en-US" sz="24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rPr>
              <a:t>       建立健全</a:t>
            </a:r>
            <a:r>
              <a:rPr kumimoji="0" lang="zh-CN" altLang="en-US" sz="2400" b="0" i="0" u="none" strike="noStrike" kern="1200" cap="none" spc="0" normalizeH="0" baseline="0" noProof="0">
                <a:ln>
                  <a:noFill/>
                </a:ln>
                <a:solidFill>
                  <a:srgbClr val="FF0000"/>
                </a:solidFill>
                <a:effectLst/>
                <a:uLnTx/>
                <a:uFillTx/>
                <a:latin typeface="微软雅黑" panose="020B0503020204020204" pitchFamily="34" charset="-122"/>
                <a:ea typeface="微软雅黑" panose="020B0503020204020204" pitchFamily="34" charset="-122"/>
                <a:cs typeface="+mn-cs"/>
              </a:rPr>
              <a:t>与学习型社会相适应的教育治理体系</a:t>
            </a:r>
            <a:r>
              <a:rPr kumimoji="0" lang="zh-CN" altLang="en-US" sz="24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rPr>
              <a:t>，加快终身学习立法进程，大力提高国民素质。</a:t>
            </a:r>
            <a:endParaRPr kumimoji="0" lang="en-US" altLang="zh-CN" sz="24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0" fontAlgn="base" latinLnBrk="0" hangingPunct="0">
              <a:lnSpc>
                <a:spcPts val="4000"/>
              </a:lnSpc>
              <a:spcBef>
                <a:spcPct val="0"/>
              </a:spcBef>
              <a:spcAft>
                <a:spcPct val="0"/>
              </a:spcAft>
              <a:buClrTx/>
              <a:buSzTx/>
              <a:buFontTx/>
              <a:buNone/>
              <a:tabLst/>
              <a:defRPr/>
            </a:pPr>
            <a:r>
              <a:rPr kumimoji="0" lang="en-US" altLang="zh-CN" sz="24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rPr>
              <a:t>       </a:t>
            </a:r>
            <a:r>
              <a:rPr kumimoji="0" lang="zh-CN" altLang="en-US" sz="24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rPr>
              <a:t>扩大社区教育供给规模，建立健全社区教育办学网络。广泛开展社区教育，办好家门口的教育。</a:t>
            </a:r>
            <a:endParaRPr kumimoji="0" lang="en-US" altLang="zh-CN" sz="24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0" fontAlgn="base" latinLnBrk="0" hangingPunct="0">
              <a:lnSpc>
                <a:spcPts val="4000"/>
              </a:lnSpc>
              <a:spcBef>
                <a:spcPct val="0"/>
              </a:spcBef>
              <a:spcAft>
                <a:spcPct val="0"/>
              </a:spcAft>
              <a:buClrTx/>
              <a:buSzTx/>
              <a:buFontTx/>
              <a:buNone/>
              <a:tabLst/>
              <a:defRPr/>
            </a:pPr>
            <a:r>
              <a:rPr kumimoji="0" lang="en-US" altLang="zh-CN" sz="24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rPr>
              <a:t>       </a:t>
            </a:r>
            <a:r>
              <a:rPr kumimoji="0" lang="zh-CN" altLang="en-US" sz="24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rPr>
              <a:t>优先发展城乡社区老年教育，健全社区老年教育办学网络。</a:t>
            </a:r>
          </a:p>
        </p:txBody>
      </p:sp>
      <p:sp>
        <p:nvSpPr>
          <p:cNvPr id="105476" name="灯片编号占位符 1">
            <a:extLst>
              <a:ext uri="{FF2B5EF4-FFF2-40B4-BE49-F238E27FC236}">
                <a16:creationId xmlns:a16="http://schemas.microsoft.com/office/drawing/2014/main" id="{A844488E-F0F3-48C8-A15B-EB7C53AC3DA5}"/>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E13B713B-89B9-4256-A76D-CACADB1192DE}" type="slidenum">
              <a:rPr kumimoji="0" lang="zh-CN" altLang="en-US" sz="1800" b="0" i="0" u="none" strike="noStrike" kern="1200" cap="none" spc="0" normalizeH="0" baseline="0" noProof="0" smtClean="0">
                <a:ln>
                  <a:noFill/>
                </a:ln>
                <a:solidFill>
                  <a:srgbClr val="FFFFFF"/>
                </a:solidFill>
                <a:effectLst/>
                <a:uLnTx/>
                <a:uFillTx/>
                <a:latin typeface="Arial" panose="020B0604020202020204" pitchFamily="34" charset="0"/>
                <a:ea typeface="微软雅黑" panose="020B0503020204020204" pitchFamily="34"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t>25</a:t>
            </a:fld>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grpSp>
        <p:nvGrpSpPr>
          <p:cNvPr id="5" name="组合 7">
            <a:extLst>
              <a:ext uri="{FF2B5EF4-FFF2-40B4-BE49-F238E27FC236}">
                <a16:creationId xmlns:a16="http://schemas.microsoft.com/office/drawing/2014/main" id="{867ADA2A-F2E4-44AF-A876-C96FF4D48987}"/>
              </a:ext>
            </a:extLst>
          </p:cNvPr>
          <p:cNvGrpSpPr>
            <a:grpSpLocks/>
          </p:cNvGrpSpPr>
          <p:nvPr/>
        </p:nvGrpSpPr>
        <p:grpSpPr bwMode="auto">
          <a:xfrm>
            <a:off x="503239" y="945510"/>
            <a:ext cx="8137525" cy="673100"/>
            <a:chOff x="2242468" y="639033"/>
            <a:chExt cx="8137064" cy="673100"/>
          </a:xfrm>
        </p:grpSpPr>
        <p:sp>
          <p:nvSpPr>
            <p:cNvPr id="6" name="六边形 5">
              <a:extLst>
                <a:ext uri="{FF2B5EF4-FFF2-40B4-BE49-F238E27FC236}">
                  <a16:creationId xmlns:a16="http://schemas.microsoft.com/office/drawing/2014/main" id="{299D1E15-28BA-465B-8ECF-122B68013360}"/>
                </a:ext>
              </a:extLst>
            </p:cNvPr>
            <p:cNvSpPr/>
            <p:nvPr/>
          </p:nvSpPr>
          <p:spPr>
            <a:xfrm>
              <a:off x="2242468" y="639033"/>
              <a:ext cx="8137064" cy="673100"/>
            </a:xfrm>
            <a:prstGeom prst="hexag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Calibri"/>
                <a:ea typeface="宋体"/>
                <a:cs typeface="+mn-cs"/>
              </a:endParaRPr>
            </a:p>
          </p:txBody>
        </p:sp>
        <p:sp>
          <p:nvSpPr>
            <p:cNvPr id="7" name="矩形 9">
              <a:extLst>
                <a:ext uri="{FF2B5EF4-FFF2-40B4-BE49-F238E27FC236}">
                  <a16:creationId xmlns:a16="http://schemas.microsoft.com/office/drawing/2014/main" id="{61FB6E30-0F37-4943-9874-8550212D513E}"/>
                </a:ext>
              </a:extLst>
            </p:cNvPr>
            <p:cNvSpPr>
              <a:spLocks noChangeArrowheads="1"/>
            </p:cNvSpPr>
            <p:nvPr/>
          </p:nvSpPr>
          <p:spPr bwMode="auto">
            <a:xfrm>
              <a:off x="2708712" y="775528"/>
              <a:ext cx="75644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2019</a:t>
              </a: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年</a:t>
              </a:r>
              <a:r>
                <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a:t>
              </a: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中共中央 国务院国家积极应对人口老龄化中长期规划</a:t>
              </a:r>
              <a:r>
                <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a:t>
              </a: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文本框 5">
            <a:extLst>
              <a:ext uri="{FF2B5EF4-FFF2-40B4-BE49-F238E27FC236}">
                <a16:creationId xmlns:a16="http://schemas.microsoft.com/office/drawing/2014/main" id="{90A17946-2C9E-4BCB-BD6E-379359E96743}"/>
              </a:ext>
            </a:extLst>
          </p:cNvPr>
          <p:cNvSpPr txBox="1">
            <a:spLocks noChangeArrowheads="1"/>
          </p:cNvSpPr>
          <p:nvPr/>
        </p:nvSpPr>
        <p:spPr bwMode="auto">
          <a:xfrm>
            <a:off x="781049" y="2324635"/>
            <a:ext cx="7581900" cy="3115084"/>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4000"/>
              </a:lnSpc>
            </a:pPr>
            <a:r>
              <a:rPr lang="zh-CN" altLang="en-US" sz="2400" dirty="0">
                <a:latin typeface="微软雅黑" panose="020B0503020204020204" pitchFamily="34" charset="-122"/>
                <a:ea typeface="微软雅黑" panose="020B0503020204020204" pitchFamily="34" charset="-122"/>
              </a:rPr>
              <a:t>发展老年大学行动计划</a:t>
            </a:r>
            <a:endParaRPr lang="en-US" altLang="zh-CN" sz="2400" dirty="0">
              <a:latin typeface="微软雅黑" panose="020B0503020204020204" pitchFamily="34" charset="-122"/>
              <a:ea typeface="微软雅黑" panose="020B0503020204020204" pitchFamily="34" charset="-122"/>
            </a:endParaRPr>
          </a:p>
          <a:p>
            <a:pPr>
              <a:lnSpc>
                <a:spcPts val="4000"/>
              </a:lnSpc>
            </a:pPr>
            <a:r>
              <a:rPr lang="zh-CN" altLang="en-US" sz="2400" dirty="0">
                <a:latin typeface="微软雅黑" panose="020B0503020204020204" pitchFamily="34" charset="-122"/>
                <a:ea typeface="微软雅黑" panose="020B0503020204020204" pitchFamily="34" charset="-122"/>
              </a:rPr>
              <a:t>       创新老年教育形式，丰富老年教育课程内容，开展思想道德、科学文化、养生保健、心理健康、职业技能、法律法规、家庭理财、闲暇生活、代际沟通、生命尊严等方面的教育，促进老年教育与文化、体育、科普、旅游等相结合。</a:t>
            </a:r>
          </a:p>
        </p:txBody>
      </p:sp>
      <p:sp>
        <p:nvSpPr>
          <p:cNvPr id="59396" name="灯片编号占位符 1">
            <a:extLst>
              <a:ext uri="{FF2B5EF4-FFF2-40B4-BE49-F238E27FC236}">
                <a16:creationId xmlns:a16="http://schemas.microsoft.com/office/drawing/2014/main" id="{E588AD1A-221B-445D-87CF-CB037EE5925E}"/>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7E694990-D94D-4D2D-B875-6371DD70F2FA}" type="slidenum">
              <a:rPr lang="zh-CN" altLang="en-US" smtClean="0">
                <a:solidFill>
                  <a:schemeClr val="bg1"/>
                </a:solidFill>
                <a:ea typeface="微软雅黑" panose="020B0503020204020204" pitchFamily="34" charset="-122"/>
              </a:rPr>
              <a:pPr/>
              <a:t>26</a:t>
            </a:fld>
            <a:endParaRPr lang="zh-CN" altLang="en-US">
              <a:ea typeface="微软雅黑" panose="020B0503020204020204" pitchFamily="34" charset="-122"/>
            </a:endParaRPr>
          </a:p>
        </p:txBody>
      </p:sp>
      <p:grpSp>
        <p:nvGrpSpPr>
          <p:cNvPr id="5" name="组合 7">
            <a:extLst>
              <a:ext uri="{FF2B5EF4-FFF2-40B4-BE49-F238E27FC236}">
                <a16:creationId xmlns:a16="http://schemas.microsoft.com/office/drawing/2014/main" id="{20126B99-3F20-414B-AE85-833770068224}"/>
              </a:ext>
            </a:extLst>
          </p:cNvPr>
          <p:cNvGrpSpPr>
            <a:grpSpLocks/>
          </p:cNvGrpSpPr>
          <p:nvPr/>
        </p:nvGrpSpPr>
        <p:grpSpPr bwMode="auto">
          <a:xfrm>
            <a:off x="503237" y="945510"/>
            <a:ext cx="8137525" cy="673100"/>
            <a:chOff x="2242468" y="639033"/>
            <a:chExt cx="8137064" cy="673100"/>
          </a:xfrm>
        </p:grpSpPr>
        <p:sp>
          <p:nvSpPr>
            <p:cNvPr id="6" name="六边形 5">
              <a:extLst>
                <a:ext uri="{FF2B5EF4-FFF2-40B4-BE49-F238E27FC236}">
                  <a16:creationId xmlns:a16="http://schemas.microsoft.com/office/drawing/2014/main" id="{A467B8F2-0593-4BE6-8666-8EB645BD1EF1}"/>
                </a:ext>
              </a:extLst>
            </p:cNvPr>
            <p:cNvSpPr/>
            <p:nvPr/>
          </p:nvSpPr>
          <p:spPr>
            <a:xfrm>
              <a:off x="2242468" y="639033"/>
              <a:ext cx="8137064" cy="673100"/>
            </a:xfrm>
            <a:prstGeom prst="hexag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Calibri"/>
                <a:ea typeface="宋体"/>
                <a:cs typeface="+mn-cs"/>
              </a:endParaRPr>
            </a:p>
          </p:txBody>
        </p:sp>
        <p:sp>
          <p:nvSpPr>
            <p:cNvPr id="7" name="矩形 9">
              <a:extLst>
                <a:ext uri="{FF2B5EF4-FFF2-40B4-BE49-F238E27FC236}">
                  <a16:creationId xmlns:a16="http://schemas.microsoft.com/office/drawing/2014/main" id="{282C6119-7552-463D-85D0-8453A097F02C}"/>
                </a:ext>
              </a:extLst>
            </p:cNvPr>
            <p:cNvSpPr>
              <a:spLocks noChangeArrowheads="1"/>
            </p:cNvSpPr>
            <p:nvPr/>
          </p:nvSpPr>
          <p:spPr bwMode="auto">
            <a:xfrm>
              <a:off x="2708712" y="775528"/>
              <a:ext cx="75644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2019</a:t>
              </a: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年</a:t>
              </a:r>
              <a:r>
                <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a:t>
              </a: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中共中央 国务院国家积极应对人口老龄化中长期规划</a:t>
              </a:r>
              <a:r>
                <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a:t>
              </a:r>
            </a:p>
          </p:txBody>
        </p:sp>
      </p:grpSp>
    </p:spTree>
    <p:extLst>
      <p:ext uri="{BB962C8B-B14F-4D97-AF65-F5344CB8AC3E}">
        <p14:creationId xmlns:p14="http://schemas.microsoft.com/office/powerpoint/2010/main" val="10513975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1293A6C8-355B-4C6E-A418-01C7931F5A09}"/>
              </a:ext>
            </a:extLst>
          </p:cNvPr>
          <p:cNvGrpSpPr>
            <a:grpSpLocks/>
          </p:cNvGrpSpPr>
          <p:nvPr/>
        </p:nvGrpSpPr>
        <p:grpSpPr bwMode="auto">
          <a:xfrm>
            <a:off x="3339966" y="2878137"/>
            <a:ext cx="2464068" cy="1101725"/>
            <a:chOff x="1259632" y="2708920"/>
            <a:chExt cx="2880320" cy="792088"/>
          </a:xfrm>
        </p:grpSpPr>
        <p:grpSp>
          <p:nvGrpSpPr>
            <p:cNvPr id="3" name="组合 2">
              <a:extLst>
                <a:ext uri="{FF2B5EF4-FFF2-40B4-BE49-F238E27FC236}">
                  <a16:creationId xmlns:a16="http://schemas.microsoft.com/office/drawing/2014/main" id="{0F7177B2-EAF5-4623-BDED-884AFB20FFA8}"/>
                </a:ext>
              </a:extLst>
            </p:cNvPr>
            <p:cNvGrpSpPr>
              <a:grpSpLocks/>
            </p:cNvGrpSpPr>
            <p:nvPr/>
          </p:nvGrpSpPr>
          <p:grpSpPr bwMode="auto">
            <a:xfrm>
              <a:off x="1259632" y="2708920"/>
              <a:ext cx="2880320" cy="792088"/>
              <a:chOff x="0" y="1729333"/>
              <a:chExt cx="9144000" cy="3571875"/>
            </a:xfrm>
          </p:grpSpPr>
          <p:sp>
            <p:nvSpPr>
              <p:cNvPr id="5" name="矩形 1">
                <a:extLst>
                  <a:ext uri="{FF2B5EF4-FFF2-40B4-BE49-F238E27FC236}">
                    <a16:creationId xmlns:a16="http://schemas.microsoft.com/office/drawing/2014/main" id="{FB6D2BB7-67E0-4461-BB05-1D959501CE13}"/>
                  </a:ext>
                </a:extLst>
              </p:cNvPr>
              <p:cNvSpPr>
                <a:spLocks noChangeArrowheads="1"/>
              </p:cNvSpPr>
              <p:nvPr/>
            </p:nvSpPr>
            <p:spPr bwMode="auto">
              <a:xfrm>
                <a:off x="0" y="1729333"/>
                <a:ext cx="9144000" cy="357187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anose="020B0604020202020204" pitchFamily="34" charset="0"/>
                    <a:ea typeface="宋体" panose="02010600030101010101" pitchFamily="2" charset="-122"/>
                  </a:defRPr>
                </a:lvl1pPr>
                <a:lvl2pPr marL="742950" indent="-285750" defTabSz="457200">
                  <a:defRPr>
                    <a:solidFill>
                      <a:schemeClr val="tx1"/>
                    </a:solidFill>
                    <a:latin typeface="Arial" panose="020B0604020202020204" pitchFamily="34" charset="0"/>
                    <a:ea typeface="宋体" panose="02010600030101010101" pitchFamily="2" charset="-122"/>
                  </a:defRPr>
                </a:lvl2pPr>
                <a:lvl3pPr marL="1143000" indent="-228600" defTabSz="457200">
                  <a:defRPr>
                    <a:solidFill>
                      <a:schemeClr val="tx1"/>
                    </a:solidFill>
                    <a:latin typeface="Arial" panose="020B0604020202020204" pitchFamily="34" charset="0"/>
                    <a:ea typeface="宋体" panose="02010600030101010101" pitchFamily="2" charset="-122"/>
                  </a:defRPr>
                </a:lvl3pPr>
                <a:lvl4pPr marL="1600200" indent="-228600" defTabSz="457200">
                  <a:defRPr>
                    <a:solidFill>
                      <a:schemeClr val="tx1"/>
                    </a:solidFill>
                    <a:latin typeface="Arial" panose="020B0604020202020204" pitchFamily="34" charset="0"/>
                    <a:ea typeface="宋体" panose="02010600030101010101" pitchFamily="2" charset="-122"/>
                  </a:defRPr>
                </a:lvl4pPr>
                <a:lvl5pPr marL="2057400" indent="-228600" defTabSz="45720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2800">
                  <a:solidFill>
                    <a:srgbClr val="FFFFFF"/>
                  </a:solidFill>
                  <a:latin typeface="宋体" panose="02010600030101010101" pitchFamily="2" charset="-122"/>
                  <a:ea typeface="楷体_GB2312"/>
                  <a:cs typeface="楷体_GB2312"/>
                  <a:sym typeface="宋体" panose="02010600030101010101" pitchFamily="2" charset="-122"/>
                </a:endParaRPr>
              </a:p>
            </p:txBody>
          </p:sp>
          <p:sp>
            <p:nvSpPr>
              <p:cNvPr id="6" name="矩形 5">
                <a:extLst>
                  <a:ext uri="{FF2B5EF4-FFF2-40B4-BE49-F238E27FC236}">
                    <a16:creationId xmlns:a16="http://schemas.microsoft.com/office/drawing/2014/main" id="{076D7DB0-BB94-4940-82C1-29B7E1A817A3}"/>
                  </a:ext>
                </a:extLst>
              </p:cNvPr>
              <p:cNvSpPr/>
              <p:nvPr/>
            </p:nvSpPr>
            <p:spPr>
              <a:xfrm>
                <a:off x="0" y="1873443"/>
                <a:ext cx="9144000" cy="72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zh-CN" altLang="en-US">
                  <a:solidFill>
                    <a:srgbClr val="FFFFFF"/>
                  </a:solidFill>
                  <a:ea typeface="等线" panose="02010600030101010101" pitchFamily="2" charset="-122"/>
                </a:endParaRPr>
              </a:p>
            </p:txBody>
          </p:sp>
          <p:sp>
            <p:nvSpPr>
              <p:cNvPr id="7" name="矩形 6">
                <a:extLst>
                  <a:ext uri="{FF2B5EF4-FFF2-40B4-BE49-F238E27FC236}">
                    <a16:creationId xmlns:a16="http://schemas.microsoft.com/office/drawing/2014/main" id="{C10F7815-8160-4A43-AD99-ABF18CCF4B62}"/>
                  </a:ext>
                </a:extLst>
              </p:cNvPr>
              <p:cNvSpPr/>
              <p:nvPr/>
            </p:nvSpPr>
            <p:spPr>
              <a:xfrm>
                <a:off x="0" y="5115923"/>
                <a:ext cx="9144000" cy="72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zh-CN" altLang="en-US">
                  <a:solidFill>
                    <a:srgbClr val="FFFFFF"/>
                  </a:solidFill>
                  <a:ea typeface="等线" panose="02010600030101010101" pitchFamily="2" charset="-122"/>
                </a:endParaRPr>
              </a:p>
            </p:txBody>
          </p:sp>
        </p:grpSp>
        <p:sp>
          <p:nvSpPr>
            <p:cNvPr id="4" name="TextBox 3">
              <a:extLst>
                <a:ext uri="{FF2B5EF4-FFF2-40B4-BE49-F238E27FC236}">
                  <a16:creationId xmlns:a16="http://schemas.microsoft.com/office/drawing/2014/main" id="{323833E9-FFFA-4A3E-9B5B-FF7895837CC8}"/>
                </a:ext>
              </a:extLst>
            </p:cNvPr>
            <p:cNvSpPr txBox="1">
              <a:spLocks noChangeArrowheads="1"/>
            </p:cNvSpPr>
            <p:nvPr/>
          </p:nvSpPr>
          <p:spPr bwMode="auto">
            <a:xfrm>
              <a:off x="1619671" y="2916612"/>
              <a:ext cx="2160240" cy="376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ea typeface="宋体" panose="02010600030101010101" pitchFamily="2" charset="-122"/>
                </a:defRPr>
              </a:lvl1pPr>
              <a:lvl2pPr marL="742950" indent="-285750" defTabSz="457200">
                <a:defRPr>
                  <a:solidFill>
                    <a:schemeClr val="tx1"/>
                  </a:solidFill>
                  <a:latin typeface="Arial" panose="020B0604020202020204" pitchFamily="34" charset="0"/>
                  <a:ea typeface="宋体" panose="02010600030101010101" pitchFamily="2" charset="-122"/>
                </a:defRPr>
              </a:lvl2pPr>
              <a:lvl3pPr marL="1143000" indent="-228600" defTabSz="457200">
                <a:defRPr>
                  <a:solidFill>
                    <a:schemeClr val="tx1"/>
                  </a:solidFill>
                  <a:latin typeface="Arial" panose="020B0604020202020204" pitchFamily="34" charset="0"/>
                  <a:ea typeface="宋体" panose="02010600030101010101" pitchFamily="2" charset="-122"/>
                </a:defRPr>
              </a:lvl3pPr>
              <a:lvl4pPr marL="1600200" indent="-228600" defTabSz="457200">
                <a:defRPr>
                  <a:solidFill>
                    <a:schemeClr val="tx1"/>
                  </a:solidFill>
                  <a:latin typeface="Arial" panose="020B0604020202020204" pitchFamily="34" charset="0"/>
                  <a:ea typeface="宋体" panose="02010600030101010101" pitchFamily="2" charset="-122"/>
                </a:defRPr>
              </a:lvl4pPr>
              <a:lvl5pPr marL="2057400" indent="-228600" defTabSz="45720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800" dirty="0">
                  <a:solidFill>
                    <a:srgbClr val="FFFFFF"/>
                  </a:solidFill>
                  <a:latin typeface="微软雅黑" panose="020B0503020204020204" pitchFamily="34" charset="-122"/>
                  <a:ea typeface="微软雅黑" panose="020B0503020204020204" pitchFamily="34" charset="-122"/>
                </a:rPr>
                <a:t>新变化</a:t>
              </a:r>
            </a:p>
          </p:txBody>
        </p:sp>
      </p:grpSp>
    </p:spTree>
    <p:extLst>
      <p:ext uri="{BB962C8B-B14F-4D97-AF65-F5344CB8AC3E}">
        <p14:creationId xmlns:p14="http://schemas.microsoft.com/office/powerpoint/2010/main" val="1326088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a:extLst>
              <a:ext uri="{FF2B5EF4-FFF2-40B4-BE49-F238E27FC236}">
                <a16:creationId xmlns:a16="http://schemas.microsoft.com/office/drawing/2014/main" id="{32033E5B-1C35-4462-8A8E-60B9C09B87E6}"/>
              </a:ext>
            </a:extLst>
          </p:cNvPr>
          <p:cNvGraphicFramePr>
            <a:graphicFrameLocks noGrp="1"/>
          </p:cNvGraphicFramePr>
          <p:nvPr>
            <p:extLst>
              <p:ext uri="{D42A27DB-BD31-4B8C-83A1-F6EECF244321}">
                <p14:modId xmlns:p14="http://schemas.microsoft.com/office/powerpoint/2010/main" val="3329100883"/>
              </p:ext>
            </p:extLst>
          </p:nvPr>
        </p:nvGraphicFramePr>
        <p:xfrm>
          <a:off x="731521" y="1366787"/>
          <a:ext cx="7680958" cy="5072515"/>
        </p:xfrm>
        <a:graphic>
          <a:graphicData uri="http://schemas.openxmlformats.org/drawingml/2006/table">
            <a:tbl>
              <a:tblPr firstRow="1" bandRow="1">
                <a:tableStyleId>{5C22544A-7EE6-4342-B048-85BDC9FD1C3A}</a:tableStyleId>
              </a:tblPr>
              <a:tblGrid>
                <a:gridCol w="1098248">
                  <a:extLst>
                    <a:ext uri="{9D8B030D-6E8A-4147-A177-3AD203B41FA5}">
                      <a16:colId xmlns:a16="http://schemas.microsoft.com/office/drawing/2014/main" val="3447881661"/>
                    </a:ext>
                  </a:extLst>
                </a:gridCol>
                <a:gridCol w="1316542">
                  <a:extLst>
                    <a:ext uri="{9D8B030D-6E8A-4147-A177-3AD203B41FA5}">
                      <a16:colId xmlns:a16="http://schemas.microsoft.com/office/drawing/2014/main" val="2796606442"/>
                    </a:ext>
                  </a:extLst>
                </a:gridCol>
                <a:gridCol w="1316542">
                  <a:extLst>
                    <a:ext uri="{9D8B030D-6E8A-4147-A177-3AD203B41FA5}">
                      <a16:colId xmlns:a16="http://schemas.microsoft.com/office/drawing/2014/main" val="4043425027"/>
                    </a:ext>
                  </a:extLst>
                </a:gridCol>
                <a:gridCol w="1316542">
                  <a:extLst>
                    <a:ext uri="{9D8B030D-6E8A-4147-A177-3AD203B41FA5}">
                      <a16:colId xmlns:a16="http://schemas.microsoft.com/office/drawing/2014/main" val="2469293060"/>
                    </a:ext>
                  </a:extLst>
                </a:gridCol>
                <a:gridCol w="1316542">
                  <a:extLst>
                    <a:ext uri="{9D8B030D-6E8A-4147-A177-3AD203B41FA5}">
                      <a16:colId xmlns:a16="http://schemas.microsoft.com/office/drawing/2014/main" val="631475733"/>
                    </a:ext>
                  </a:extLst>
                </a:gridCol>
                <a:gridCol w="1316542">
                  <a:extLst>
                    <a:ext uri="{9D8B030D-6E8A-4147-A177-3AD203B41FA5}">
                      <a16:colId xmlns:a16="http://schemas.microsoft.com/office/drawing/2014/main" val="4090257828"/>
                    </a:ext>
                  </a:extLst>
                </a:gridCol>
              </a:tblGrid>
              <a:tr h="724645">
                <a:tc>
                  <a:txBody>
                    <a:bodyPr/>
                    <a:lstStyle/>
                    <a:p>
                      <a:pPr algn="ctr" fontAlgn="ct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6350" marR="6350" marT="6350" marB="0" anchor="ctr"/>
                </a:tc>
                <a:tc>
                  <a:txBody>
                    <a:bodyPr/>
                    <a:lstStyle/>
                    <a:p>
                      <a:pPr algn="ctr" fontAlgn="ct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6350" marR="6350" marT="6350" marB="0" anchor="ctr"/>
                </a:tc>
                <a:tc>
                  <a:txBody>
                    <a:bodyPr/>
                    <a:lstStyle/>
                    <a:p>
                      <a:pPr algn="ctr" fontAlgn="ctr"/>
                      <a:r>
                        <a:rPr lang="zh-CN" altLang="en-US" sz="1600" b="1" i="0" u="none" strike="noStrike">
                          <a:solidFill>
                            <a:schemeClr val="bg1"/>
                          </a:solidFill>
                          <a:effectLst/>
                          <a:latin typeface="微软雅黑" panose="020B0503020204020204" pitchFamily="34" charset="-122"/>
                          <a:ea typeface="微软雅黑" panose="020B0503020204020204" pitchFamily="34" charset="-122"/>
                        </a:rPr>
                        <a:t>总人口</a:t>
                      </a:r>
                    </a:p>
                  </a:txBody>
                  <a:tcPr marL="6350" marR="6350" marT="6350" marB="0" anchor="ctr"/>
                </a:tc>
                <a:tc>
                  <a:txBody>
                    <a:bodyPr/>
                    <a:lstStyle/>
                    <a:p>
                      <a:pPr algn="ctr" fontAlgn="ctr"/>
                      <a:r>
                        <a:rPr lang="zh-CN" altLang="en-US" sz="1600" b="1" i="0" u="none" strike="noStrike">
                          <a:solidFill>
                            <a:schemeClr val="bg1"/>
                          </a:solidFill>
                          <a:effectLst/>
                          <a:latin typeface="微软雅黑" panose="020B0503020204020204" pitchFamily="34" charset="-122"/>
                          <a:ea typeface="微软雅黑" panose="020B0503020204020204" pitchFamily="34" charset="-122"/>
                        </a:rPr>
                        <a:t>专科及以上</a:t>
                      </a:r>
                    </a:p>
                  </a:txBody>
                  <a:tcPr marL="6350" marR="6350" marT="6350" marB="0" anchor="ctr"/>
                </a:tc>
                <a:tc>
                  <a:txBody>
                    <a:bodyPr/>
                    <a:lstStyle/>
                    <a:p>
                      <a:pPr algn="ctr" fontAlgn="ctr"/>
                      <a:r>
                        <a:rPr lang="zh-CN" altLang="en-US" sz="1600" b="1" i="0" u="none" strike="noStrike">
                          <a:solidFill>
                            <a:schemeClr val="bg1"/>
                          </a:solidFill>
                          <a:effectLst/>
                          <a:latin typeface="微软雅黑" panose="020B0503020204020204" pitchFamily="34" charset="-122"/>
                          <a:ea typeface="微软雅黑" panose="020B0503020204020204" pitchFamily="34" charset="-122"/>
                        </a:rPr>
                        <a:t>高中</a:t>
                      </a:r>
                    </a:p>
                  </a:txBody>
                  <a:tcPr marL="6350" marR="6350" marT="6350" marB="0" anchor="ctr"/>
                </a:tc>
                <a:tc>
                  <a:txBody>
                    <a:bodyPr/>
                    <a:lstStyle/>
                    <a:p>
                      <a:pPr algn="ctr" fontAlgn="ctr"/>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rPr>
                        <a:t>初中及以下</a:t>
                      </a:r>
                    </a:p>
                  </a:txBody>
                  <a:tcPr marL="6350" marR="6350" marT="6350" marB="0" anchor="ctr"/>
                </a:tc>
                <a:extLst>
                  <a:ext uri="{0D108BD9-81ED-4DB2-BD59-A6C34878D82A}">
                    <a16:rowId xmlns:a16="http://schemas.microsoft.com/office/drawing/2014/main" val="2611471285"/>
                  </a:ext>
                </a:extLst>
              </a:tr>
              <a:tr h="724645">
                <a:tc>
                  <a:txBody>
                    <a:bodyPr/>
                    <a:lstStyle/>
                    <a:p>
                      <a:pPr algn="ctr" fontAlgn="ct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第二次</a:t>
                      </a:r>
                    </a:p>
                  </a:txBody>
                  <a:tcPr marL="6350" marR="6350" marT="6350" marB="0" anchor="ct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1964</a:t>
                      </a: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年</a:t>
                      </a:r>
                    </a:p>
                  </a:txBody>
                  <a:tcPr marL="6350" marR="6350" marT="6350" marB="0" anchor="ctr"/>
                </a:tc>
                <a:tc>
                  <a:txBody>
                    <a:bodyPr/>
                    <a:lstStyle/>
                    <a:p>
                      <a:pPr algn="ctr" fontAlgn="ctr"/>
                      <a:r>
                        <a:rPr lang="en-US" sz="1600" b="0" i="0" u="none" strike="noStrike">
                          <a:solidFill>
                            <a:srgbClr val="000000"/>
                          </a:solidFill>
                          <a:effectLst/>
                          <a:latin typeface="微软雅黑" panose="020B0503020204020204" pitchFamily="34" charset="-122"/>
                          <a:ea typeface="微软雅黑" panose="020B0503020204020204" pitchFamily="34" charset="-122"/>
                        </a:rPr>
                        <a:t>723070269</a:t>
                      </a:r>
                    </a:p>
                  </a:txBody>
                  <a:tcPr marL="6350" marR="6350" marT="6350" marB="0" anchor="ct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0.40</a:t>
                      </a:r>
                    </a:p>
                  </a:txBody>
                  <a:tcPr marL="6350" marR="6350" marT="6350" marB="0" anchor="ct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1.26</a:t>
                      </a:r>
                    </a:p>
                  </a:txBody>
                  <a:tcPr marL="6350" marR="6350" marT="6350" marB="0" anchor="ct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98.34</a:t>
                      </a:r>
                    </a:p>
                  </a:txBody>
                  <a:tcPr marL="6350" marR="6350" marT="6350" marB="0" anchor="ctr"/>
                </a:tc>
                <a:extLst>
                  <a:ext uri="{0D108BD9-81ED-4DB2-BD59-A6C34878D82A}">
                    <a16:rowId xmlns:a16="http://schemas.microsoft.com/office/drawing/2014/main" val="3869352286"/>
                  </a:ext>
                </a:extLst>
              </a:tr>
              <a:tr h="724645">
                <a:tc>
                  <a:txBody>
                    <a:bodyPr/>
                    <a:lstStyle/>
                    <a:p>
                      <a:pPr algn="ctr" fontAlgn="ct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第三次</a:t>
                      </a:r>
                    </a:p>
                  </a:txBody>
                  <a:tcPr marL="6350" marR="6350" marT="6350" marB="0" anchor="ct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1982</a:t>
                      </a: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年</a:t>
                      </a:r>
                    </a:p>
                  </a:txBody>
                  <a:tcPr marL="6350" marR="6350" marT="6350" marB="0" anchor="ctr"/>
                </a:tc>
                <a:tc>
                  <a:txBody>
                    <a:bodyPr/>
                    <a:lstStyle/>
                    <a:p>
                      <a:pPr algn="ctr" fontAlgn="ctr"/>
                      <a:r>
                        <a:rPr lang="en-US" sz="1600" b="0" i="0" u="none" strike="noStrike">
                          <a:solidFill>
                            <a:srgbClr val="000000"/>
                          </a:solidFill>
                          <a:effectLst/>
                          <a:latin typeface="微软雅黑" panose="020B0503020204020204" pitchFamily="34" charset="-122"/>
                          <a:ea typeface="微软雅黑" panose="020B0503020204020204" pitchFamily="34" charset="-122"/>
                        </a:rPr>
                        <a:t>1031882511</a:t>
                      </a:r>
                    </a:p>
                  </a:txBody>
                  <a:tcPr marL="6350" marR="6350" marT="6350" marB="0" anchor="ct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0.58</a:t>
                      </a:r>
                    </a:p>
                  </a:txBody>
                  <a:tcPr marL="6350" marR="6350" marT="6350" marB="0" anchor="ct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6.44</a:t>
                      </a:r>
                    </a:p>
                  </a:txBody>
                  <a:tcPr marL="6350" marR="6350" marT="6350" marB="0" anchor="ct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92.97</a:t>
                      </a:r>
                    </a:p>
                  </a:txBody>
                  <a:tcPr marL="6350" marR="6350" marT="6350" marB="0" anchor="ctr"/>
                </a:tc>
                <a:extLst>
                  <a:ext uri="{0D108BD9-81ED-4DB2-BD59-A6C34878D82A}">
                    <a16:rowId xmlns:a16="http://schemas.microsoft.com/office/drawing/2014/main" val="3133807723"/>
                  </a:ext>
                </a:extLst>
              </a:tr>
              <a:tr h="724645">
                <a:tc>
                  <a:txBody>
                    <a:bodyPr/>
                    <a:lstStyle/>
                    <a:p>
                      <a:pPr algn="ctr" fontAlgn="ct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第四次</a:t>
                      </a:r>
                    </a:p>
                  </a:txBody>
                  <a:tcPr marL="6350" marR="6350" marT="6350" marB="0" anchor="ct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1990</a:t>
                      </a: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年</a:t>
                      </a:r>
                    </a:p>
                  </a:txBody>
                  <a:tcPr marL="6350" marR="6350" marT="6350" marB="0" anchor="ctr"/>
                </a:tc>
                <a:tc>
                  <a:txBody>
                    <a:bodyPr/>
                    <a:lstStyle/>
                    <a:p>
                      <a:pPr algn="ctr" fontAlgn="ctr"/>
                      <a:r>
                        <a:rPr lang="en-US" sz="1600" b="0" i="0" u="none" strike="noStrike">
                          <a:solidFill>
                            <a:srgbClr val="000000"/>
                          </a:solidFill>
                          <a:effectLst/>
                          <a:latin typeface="微软雅黑" panose="020B0503020204020204" pitchFamily="34" charset="-122"/>
                          <a:ea typeface="微软雅黑" panose="020B0503020204020204" pitchFamily="34" charset="-122"/>
                        </a:rPr>
                        <a:t>1160017381</a:t>
                      </a:r>
                    </a:p>
                  </a:txBody>
                  <a:tcPr marL="6350" marR="6350" marT="6350" marB="0" anchor="ct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1.39</a:t>
                      </a:r>
                    </a:p>
                  </a:txBody>
                  <a:tcPr marL="6350" marR="6350" marT="6350" marB="0" anchor="ct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7.86</a:t>
                      </a:r>
                    </a:p>
                  </a:txBody>
                  <a:tcPr marL="6350" marR="6350" marT="6350" marB="0" anchor="ct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90.75</a:t>
                      </a:r>
                    </a:p>
                  </a:txBody>
                  <a:tcPr marL="6350" marR="6350" marT="6350" marB="0" anchor="ctr"/>
                </a:tc>
                <a:extLst>
                  <a:ext uri="{0D108BD9-81ED-4DB2-BD59-A6C34878D82A}">
                    <a16:rowId xmlns:a16="http://schemas.microsoft.com/office/drawing/2014/main" val="3282663687"/>
                  </a:ext>
                </a:extLst>
              </a:tr>
              <a:tr h="724645">
                <a:tc>
                  <a:txBody>
                    <a:bodyPr/>
                    <a:lstStyle/>
                    <a:p>
                      <a:pPr algn="ctr" fontAlgn="ct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第五次</a:t>
                      </a:r>
                    </a:p>
                  </a:txBody>
                  <a:tcPr marL="6350" marR="6350" marT="6350" marB="0" anchor="ct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2000</a:t>
                      </a: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年</a:t>
                      </a:r>
                    </a:p>
                  </a:txBody>
                  <a:tcPr marL="6350" marR="6350" marT="6350" marB="0" anchor="ctr"/>
                </a:tc>
                <a:tc>
                  <a:txBody>
                    <a:bodyPr/>
                    <a:lstStyle/>
                    <a:p>
                      <a:pPr algn="ctr" fontAlgn="ctr"/>
                      <a:r>
                        <a:rPr lang="en-US" sz="1600" b="0" i="0" u="none" strike="noStrike">
                          <a:solidFill>
                            <a:srgbClr val="000000"/>
                          </a:solidFill>
                          <a:effectLst/>
                          <a:latin typeface="微软雅黑" panose="020B0503020204020204" pitchFamily="34" charset="-122"/>
                          <a:ea typeface="微软雅黑" panose="020B0503020204020204" pitchFamily="34" charset="-122"/>
                        </a:rPr>
                        <a:t>1295330000</a:t>
                      </a:r>
                    </a:p>
                  </a:txBody>
                  <a:tcPr marL="6350" marR="6350" marT="6350" marB="0" anchor="ct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3.53</a:t>
                      </a:r>
                    </a:p>
                  </a:txBody>
                  <a:tcPr marL="6350" marR="6350" marT="6350" marB="0" anchor="ct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10.89</a:t>
                      </a:r>
                    </a:p>
                  </a:txBody>
                  <a:tcPr marL="6350" marR="6350" marT="6350" marB="0" anchor="ct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85.58</a:t>
                      </a:r>
                    </a:p>
                  </a:txBody>
                  <a:tcPr marL="6350" marR="6350" marT="6350" marB="0" anchor="ctr"/>
                </a:tc>
                <a:extLst>
                  <a:ext uri="{0D108BD9-81ED-4DB2-BD59-A6C34878D82A}">
                    <a16:rowId xmlns:a16="http://schemas.microsoft.com/office/drawing/2014/main" val="1516102251"/>
                  </a:ext>
                </a:extLst>
              </a:tr>
              <a:tr h="724645">
                <a:tc>
                  <a:txBody>
                    <a:bodyPr/>
                    <a:lstStyle/>
                    <a:p>
                      <a:pPr algn="ctr" fontAlgn="ct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第六次</a:t>
                      </a:r>
                    </a:p>
                  </a:txBody>
                  <a:tcPr marL="6350" marR="6350" marT="6350" marB="0" anchor="ct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2010</a:t>
                      </a: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年</a:t>
                      </a:r>
                    </a:p>
                  </a:txBody>
                  <a:tcPr marL="6350" marR="6350" marT="6350" marB="0" anchor="ctr"/>
                </a:tc>
                <a:tc>
                  <a:txBody>
                    <a:bodyPr/>
                    <a:lstStyle/>
                    <a:p>
                      <a:pPr algn="ctr" fontAlgn="ctr"/>
                      <a:r>
                        <a:rPr lang="en-US" sz="1600" b="0" i="0" u="none" strike="noStrike">
                          <a:solidFill>
                            <a:srgbClr val="000000"/>
                          </a:solidFill>
                          <a:effectLst/>
                          <a:latin typeface="微软雅黑" panose="020B0503020204020204" pitchFamily="34" charset="-122"/>
                          <a:ea typeface="微软雅黑" panose="020B0503020204020204" pitchFamily="34" charset="-122"/>
                        </a:rPr>
                        <a:t>1370536875</a:t>
                      </a:r>
                    </a:p>
                  </a:txBody>
                  <a:tcPr marL="6350" marR="6350" marT="6350" marB="0" anchor="ct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8.73</a:t>
                      </a:r>
                    </a:p>
                  </a:txBody>
                  <a:tcPr marL="6350" marR="6350" marT="6350" marB="0" anchor="ct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13.72</a:t>
                      </a:r>
                    </a:p>
                  </a:txBody>
                  <a:tcPr marL="6350" marR="6350" marT="6350" marB="0" anchor="ct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77.55</a:t>
                      </a:r>
                    </a:p>
                  </a:txBody>
                  <a:tcPr marL="6350" marR="6350" marT="6350" marB="0" anchor="ctr"/>
                </a:tc>
                <a:extLst>
                  <a:ext uri="{0D108BD9-81ED-4DB2-BD59-A6C34878D82A}">
                    <a16:rowId xmlns:a16="http://schemas.microsoft.com/office/drawing/2014/main" val="2280022293"/>
                  </a:ext>
                </a:extLst>
              </a:tr>
              <a:tr h="724645">
                <a:tc>
                  <a:txBody>
                    <a:bodyPr/>
                    <a:lstStyle/>
                    <a:p>
                      <a:pPr algn="ctr" fontAlgn="ctr"/>
                      <a:endParaRPr lang="zh-CN" altLang="en-US" sz="1600" b="0" i="0" u="none" strike="noStrike">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2019</a:t>
                      </a: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年</a:t>
                      </a:r>
                    </a:p>
                  </a:txBody>
                  <a:tcPr marL="6350" marR="6350" marT="6350" marB="0" anchor="ctr"/>
                </a:tc>
                <a:tc>
                  <a:txBody>
                    <a:bodyPr/>
                    <a:lstStyle/>
                    <a:p>
                      <a:pPr algn="ctr" fontAlgn="ctr"/>
                      <a:endParaRPr lang="zh-CN" altLang="en-US" sz="16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18.14</a:t>
                      </a:r>
                    </a:p>
                  </a:txBody>
                  <a:tcPr marL="6350" marR="6350" marT="6350" marB="0" anchor="ct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42.92</a:t>
                      </a:r>
                    </a:p>
                  </a:txBody>
                  <a:tcPr marL="6350" marR="6350" marT="6350" marB="0" anchor="ct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38.94</a:t>
                      </a:r>
                    </a:p>
                  </a:txBody>
                  <a:tcPr marL="6350" marR="6350" marT="6350" marB="0" anchor="ctr"/>
                </a:tc>
                <a:extLst>
                  <a:ext uri="{0D108BD9-81ED-4DB2-BD59-A6C34878D82A}">
                    <a16:rowId xmlns:a16="http://schemas.microsoft.com/office/drawing/2014/main" val="745667652"/>
                  </a:ext>
                </a:extLst>
              </a:tr>
            </a:tbl>
          </a:graphicData>
        </a:graphic>
      </p:graphicFrame>
      <p:sp>
        <p:nvSpPr>
          <p:cNvPr id="3" name="文本框 2">
            <a:extLst>
              <a:ext uri="{FF2B5EF4-FFF2-40B4-BE49-F238E27FC236}">
                <a16:creationId xmlns:a16="http://schemas.microsoft.com/office/drawing/2014/main" id="{FE3D0A98-17DA-4A76-BCA3-B821722EB25A}"/>
              </a:ext>
            </a:extLst>
          </p:cNvPr>
          <p:cNvSpPr txBox="1"/>
          <p:nvPr/>
        </p:nvSpPr>
        <p:spPr>
          <a:xfrm>
            <a:off x="3226869" y="418698"/>
            <a:ext cx="2690261" cy="461665"/>
          </a:xfrm>
          <a:prstGeom prst="rect">
            <a:avLst/>
          </a:prstGeom>
          <a:solidFill>
            <a:schemeClr val="accent3">
              <a:lumMod val="75000"/>
            </a:schemeClr>
          </a:solidFill>
        </p:spPr>
        <p:txBody>
          <a:bodyPr wrap="squar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人口普查数据分析</a:t>
            </a:r>
          </a:p>
        </p:txBody>
      </p:sp>
    </p:spTree>
    <p:extLst>
      <p:ext uri="{BB962C8B-B14F-4D97-AF65-F5344CB8AC3E}">
        <p14:creationId xmlns:p14="http://schemas.microsoft.com/office/powerpoint/2010/main" val="4023948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1293A6C8-355B-4C6E-A418-01C7931F5A09}"/>
              </a:ext>
            </a:extLst>
          </p:cNvPr>
          <p:cNvGrpSpPr>
            <a:grpSpLocks/>
          </p:cNvGrpSpPr>
          <p:nvPr/>
        </p:nvGrpSpPr>
        <p:grpSpPr bwMode="auto">
          <a:xfrm>
            <a:off x="3339966" y="2878137"/>
            <a:ext cx="2464068" cy="1101725"/>
            <a:chOff x="1259632" y="2708920"/>
            <a:chExt cx="2880320" cy="792088"/>
          </a:xfrm>
        </p:grpSpPr>
        <p:grpSp>
          <p:nvGrpSpPr>
            <p:cNvPr id="3" name="组合 2">
              <a:extLst>
                <a:ext uri="{FF2B5EF4-FFF2-40B4-BE49-F238E27FC236}">
                  <a16:creationId xmlns:a16="http://schemas.microsoft.com/office/drawing/2014/main" id="{0F7177B2-EAF5-4623-BDED-884AFB20FFA8}"/>
                </a:ext>
              </a:extLst>
            </p:cNvPr>
            <p:cNvGrpSpPr>
              <a:grpSpLocks/>
            </p:cNvGrpSpPr>
            <p:nvPr/>
          </p:nvGrpSpPr>
          <p:grpSpPr bwMode="auto">
            <a:xfrm>
              <a:off x="1259632" y="2708920"/>
              <a:ext cx="2880320" cy="792088"/>
              <a:chOff x="0" y="1729333"/>
              <a:chExt cx="9144000" cy="3571875"/>
            </a:xfrm>
          </p:grpSpPr>
          <p:sp>
            <p:nvSpPr>
              <p:cNvPr id="5" name="矩形 1">
                <a:extLst>
                  <a:ext uri="{FF2B5EF4-FFF2-40B4-BE49-F238E27FC236}">
                    <a16:creationId xmlns:a16="http://schemas.microsoft.com/office/drawing/2014/main" id="{FB6D2BB7-67E0-4461-BB05-1D959501CE13}"/>
                  </a:ext>
                </a:extLst>
              </p:cNvPr>
              <p:cNvSpPr>
                <a:spLocks noChangeArrowheads="1"/>
              </p:cNvSpPr>
              <p:nvPr/>
            </p:nvSpPr>
            <p:spPr bwMode="auto">
              <a:xfrm>
                <a:off x="0" y="1729333"/>
                <a:ext cx="9144000" cy="357187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anose="020B0604020202020204" pitchFamily="34" charset="0"/>
                    <a:ea typeface="宋体" panose="02010600030101010101" pitchFamily="2" charset="-122"/>
                  </a:defRPr>
                </a:lvl1pPr>
                <a:lvl2pPr marL="742950" indent="-285750" defTabSz="457200">
                  <a:defRPr>
                    <a:solidFill>
                      <a:schemeClr val="tx1"/>
                    </a:solidFill>
                    <a:latin typeface="Arial" panose="020B0604020202020204" pitchFamily="34" charset="0"/>
                    <a:ea typeface="宋体" panose="02010600030101010101" pitchFamily="2" charset="-122"/>
                  </a:defRPr>
                </a:lvl2pPr>
                <a:lvl3pPr marL="1143000" indent="-228600" defTabSz="457200">
                  <a:defRPr>
                    <a:solidFill>
                      <a:schemeClr val="tx1"/>
                    </a:solidFill>
                    <a:latin typeface="Arial" panose="020B0604020202020204" pitchFamily="34" charset="0"/>
                    <a:ea typeface="宋体" panose="02010600030101010101" pitchFamily="2" charset="-122"/>
                  </a:defRPr>
                </a:lvl3pPr>
                <a:lvl4pPr marL="1600200" indent="-228600" defTabSz="457200">
                  <a:defRPr>
                    <a:solidFill>
                      <a:schemeClr val="tx1"/>
                    </a:solidFill>
                    <a:latin typeface="Arial" panose="020B0604020202020204" pitchFamily="34" charset="0"/>
                    <a:ea typeface="宋体" panose="02010600030101010101" pitchFamily="2" charset="-122"/>
                  </a:defRPr>
                </a:lvl4pPr>
                <a:lvl5pPr marL="2057400" indent="-228600" defTabSz="45720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2800">
                  <a:solidFill>
                    <a:srgbClr val="FFFFFF"/>
                  </a:solidFill>
                  <a:latin typeface="宋体" panose="02010600030101010101" pitchFamily="2" charset="-122"/>
                  <a:ea typeface="楷体_GB2312"/>
                  <a:cs typeface="楷体_GB2312"/>
                  <a:sym typeface="宋体" panose="02010600030101010101" pitchFamily="2" charset="-122"/>
                </a:endParaRPr>
              </a:p>
            </p:txBody>
          </p:sp>
          <p:sp>
            <p:nvSpPr>
              <p:cNvPr id="6" name="矩形 5">
                <a:extLst>
                  <a:ext uri="{FF2B5EF4-FFF2-40B4-BE49-F238E27FC236}">
                    <a16:creationId xmlns:a16="http://schemas.microsoft.com/office/drawing/2014/main" id="{076D7DB0-BB94-4940-82C1-29B7E1A817A3}"/>
                  </a:ext>
                </a:extLst>
              </p:cNvPr>
              <p:cNvSpPr/>
              <p:nvPr/>
            </p:nvSpPr>
            <p:spPr>
              <a:xfrm>
                <a:off x="0" y="1873443"/>
                <a:ext cx="9144000" cy="72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zh-CN" altLang="en-US">
                  <a:solidFill>
                    <a:srgbClr val="FFFFFF"/>
                  </a:solidFill>
                  <a:ea typeface="等线" panose="02010600030101010101" pitchFamily="2" charset="-122"/>
                </a:endParaRPr>
              </a:p>
            </p:txBody>
          </p:sp>
          <p:sp>
            <p:nvSpPr>
              <p:cNvPr id="7" name="矩形 6">
                <a:extLst>
                  <a:ext uri="{FF2B5EF4-FFF2-40B4-BE49-F238E27FC236}">
                    <a16:creationId xmlns:a16="http://schemas.microsoft.com/office/drawing/2014/main" id="{C10F7815-8160-4A43-AD99-ABF18CCF4B62}"/>
                  </a:ext>
                </a:extLst>
              </p:cNvPr>
              <p:cNvSpPr/>
              <p:nvPr/>
            </p:nvSpPr>
            <p:spPr>
              <a:xfrm>
                <a:off x="0" y="5115923"/>
                <a:ext cx="9144000" cy="72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zh-CN" altLang="en-US">
                  <a:solidFill>
                    <a:srgbClr val="FFFFFF"/>
                  </a:solidFill>
                  <a:ea typeface="等线" panose="02010600030101010101" pitchFamily="2" charset="-122"/>
                </a:endParaRPr>
              </a:p>
            </p:txBody>
          </p:sp>
        </p:grpSp>
        <p:sp>
          <p:nvSpPr>
            <p:cNvPr id="4" name="TextBox 3">
              <a:extLst>
                <a:ext uri="{FF2B5EF4-FFF2-40B4-BE49-F238E27FC236}">
                  <a16:creationId xmlns:a16="http://schemas.microsoft.com/office/drawing/2014/main" id="{323833E9-FFFA-4A3E-9B5B-FF7895837CC8}"/>
                </a:ext>
              </a:extLst>
            </p:cNvPr>
            <p:cNvSpPr txBox="1">
              <a:spLocks noChangeArrowheads="1"/>
            </p:cNvSpPr>
            <p:nvPr/>
          </p:nvSpPr>
          <p:spPr bwMode="auto">
            <a:xfrm>
              <a:off x="1619671" y="2916612"/>
              <a:ext cx="2160240" cy="376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ea typeface="宋体" panose="02010600030101010101" pitchFamily="2" charset="-122"/>
                </a:defRPr>
              </a:lvl1pPr>
              <a:lvl2pPr marL="742950" indent="-285750" defTabSz="457200">
                <a:defRPr>
                  <a:solidFill>
                    <a:schemeClr val="tx1"/>
                  </a:solidFill>
                  <a:latin typeface="Arial" panose="020B0604020202020204" pitchFamily="34" charset="0"/>
                  <a:ea typeface="宋体" panose="02010600030101010101" pitchFamily="2" charset="-122"/>
                </a:defRPr>
              </a:lvl2pPr>
              <a:lvl3pPr marL="1143000" indent="-228600" defTabSz="457200">
                <a:defRPr>
                  <a:solidFill>
                    <a:schemeClr val="tx1"/>
                  </a:solidFill>
                  <a:latin typeface="Arial" panose="020B0604020202020204" pitchFamily="34" charset="0"/>
                  <a:ea typeface="宋体" panose="02010600030101010101" pitchFamily="2" charset="-122"/>
                </a:defRPr>
              </a:lvl3pPr>
              <a:lvl4pPr marL="1600200" indent="-228600" defTabSz="457200">
                <a:defRPr>
                  <a:solidFill>
                    <a:schemeClr val="tx1"/>
                  </a:solidFill>
                  <a:latin typeface="Arial" panose="020B0604020202020204" pitchFamily="34" charset="0"/>
                  <a:ea typeface="宋体" panose="02010600030101010101" pitchFamily="2" charset="-122"/>
                </a:defRPr>
              </a:lvl4pPr>
              <a:lvl5pPr marL="2057400" indent="-228600" defTabSz="45720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800" dirty="0">
                  <a:solidFill>
                    <a:srgbClr val="FFFFFF"/>
                  </a:solidFill>
                  <a:latin typeface="微软雅黑" panose="020B0503020204020204" pitchFamily="34" charset="-122"/>
                  <a:ea typeface="微软雅黑" panose="020B0503020204020204" pitchFamily="34" charset="-122"/>
                </a:rPr>
                <a:t>新情况</a:t>
              </a:r>
            </a:p>
          </p:txBody>
        </p:sp>
      </p:grpSp>
    </p:spTree>
    <p:extLst>
      <p:ext uri="{BB962C8B-B14F-4D97-AF65-F5344CB8AC3E}">
        <p14:creationId xmlns:p14="http://schemas.microsoft.com/office/powerpoint/2010/main" val="838951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0BFD06C7-64F0-48FD-90FE-C7E8FD714C8A}"/>
              </a:ext>
            </a:extLst>
          </p:cNvPr>
          <p:cNvSpPr txBox="1"/>
          <p:nvPr/>
        </p:nvSpPr>
        <p:spPr>
          <a:xfrm>
            <a:off x="2059806" y="2627696"/>
            <a:ext cx="5024385" cy="369332"/>
          </a:xfrm>
          <a:prstGeom prst="rect">
            <a:avLst/>
          </a:prstGeom>
          <a:noFill/>
          <a:ln>
            <a:solidFill>
              <a:srgbClr val="FF0000"/>
            </a:solidFill>
          </a:ln>
        </p:spPr>
        <p:txBody>
          <a:bodyPr wrap="square" rtlCol="0">
            <a:spAutoFit/>
          </a:bodyPr>
          <a:lstStyle/>
          <a:p>
            <a:r>
              <a:rPr lang="zh-CN" altLang="en-US" dirty="0">
                <a:latin typeface="微软雅黑" panose="020B0503020204020204" pitchFamily="34" charset="-122"/>
                <a:ea typeface="微软雅黑" panose="020B0503020204020204" pitchFamily="34" charset="-122"/>
              </a:rPr>
              <a:t>区      域：非行政区划</a:t>
            </a:r>
          </a:p>
        </p:txBody>
      </p:sp>
      <p:sp>
        <p:nvSpPr>
          <p:cNvPr id="3" name="文本框 2">
            <a:extLst>
              <a:ext uri="{FF2B5EF4-FFF2-40B4-BE49-F238E27FC236}">
                <a16:creationId xmlns:a16="http://schemas.microsoft.com/office/drawing/2014/main" id="{9C9CCBE3-FB88-4FDC-B8A4-EA4501E37FD6}"/>
              </a:ext>
            </a:extLst>
          </p:cNvPr>
          <p:cNvSpPr txBox="1"/>
          <p:nvPr/>
        </p:nvSpPr>
        <p:spPr>
          <a:xfrm>
            <a:off x="2059806" y="3521242"/>
            <a:ext cx="5024386" cy="369332"/>
          </a:xfrm>
          <a:prstGeom prst="rect">
            <a:avLst/>
          </a:prstGeom>
          <a:noFill/>
          <a:ln>
            <a:solidFill>
              <a:srgbClr val="FF0000"/>
            </a:solidFill>
          </a:ln>
        </p:spPr>
        <p:txBody>
          <a:bodyPr wrap="square" rtlCol="0">
            <a:spAutoFit/>
          </a:bodyPr>
          <a:lstStyle/>
          <a:p>
            <a:r>
              <a:rPr lang="zh-CN" altLang="en-US" dirty="0">
                <a:latin typeface="微软雅黑" panose="020B0503020204020204" pitchFamily="34" charset="-122"/>
                <a:ea typeface="微软雅黑" panose="020B0503020204020204" pitchFamily="34" charset="-122"/>
              </a:rPr>
              <a:t>终身学习：与终身学习相关的事项</a:t>
            </a:r>
          </a:p>
        </p:txBody>
      </p:sp>
      <p:sp>
        <p:nvSpPr>
          <p:cNvPr id="4" name="文本框 3">
            <a:extLst>
              <a:ext uri="{FF2B5EF4-FFF2-40B4-BE49-F238E27FC236}">
                <a16:creationId xmlns:a16="http://schemas.microsoft.com/office/drawing/2014/main" id="{A6D932CE-0A01-419D-924B-08EE41A60C64}"/>
              </a:ext>
            </a:extLst>
          </p:cNvPr>
          <p:cNvSpPr txBox="1"/>
          <p:nvPr/>
        </p:nvSpPr>
        <p:spPr>
          <a:xfrm>
            <a:off x="2059807" y="4414788"/>
            <a:ext cx="5024387" cy="369332"/>
          </a:xfrm>
          <a:prstGeom prst="rect">
            <a:avLst/>
          </a:prstGeom>
          <a:noFill/>
          <a:ln>
            <a:solidFill>
              <a:srgbClr val="FF0000"/>
            </a:solidFill>
          </a:ln>
        </p:spPr>
        <p:txBody>
          <a:bodyPr wrap="square" rtlCol="0">
            <a:spAutoFit/>
          </a:bodyPr>
          <a:lstStyle/>
          <a:p>
            <a:r>
              <a:rPr lang="zh-CN" altLang="en-US" dirty="0">
                <a:latin typeface="微软雅黑" panose="020B0503020204020204" pitchFamily="34" charset="-122"/>
                <a:ea typeface="微软雅黑" panose="020B0503020204020204" pitchFamily="34" charset="-122"/>
              </a:rPr>
              <a:t>发      展：促进、引导该事项变化、更新、壮大</a:t>
            </a:r>
          </a:p>
        </p:txBody>
      </p:sp>
      <p:sp>
        <p:nvSpPr>
          <p:cNvPr id="5" name="文本框 4">
            <a:extLst>
              <a:ext uri="{FF2B5EF4-FFF2-40B4-BE49-F238E27FC236}">
                <a16:creationId xmlns:a16="http://schemas.microsoft.com/office/drawing/2014/main" id="{D0DB2E4E-0735-4205-834F-6C73FE5BE05F}"/>
              </a:ext>
            </a:extLst>
          </p:cNvPr>
          <p:cNvSpPr txBox="1"/>
          <p:nvPr/>
        </p:nvSpPr>
        <p:spPr>
          <a:xfrm>
            <a:off x="2059808" y="5308334"/>
            <a:ext cx="5024384" cy="369332"/>
          </a:xfrm>
          <a:prstGeom prst="rect">
            <a:avLst/>
          </a:prstGeom>
          <a:noFill/>
          <a:ln>
            <a:solidFill>
              <a:srgbClr val="FF0000"/>
            </a:solidFill>
          </a:ln>
        </p:spPr>
        <p:txBody>
          <a:bodyPr wrap="square" rtlCol="0">
            <a:spAutoFit/>
          </a:bodyPr>
          <a:lstStyle/>
          <a:p>
            <a:r>
              <a:rPr lang="zh-CN" altLang="en-US" dirty="0">
                <a:latin typeface="微软雅黑" panose="020B0503020204020204" pitchFamily="34" charset="-122"/>
                <a:ea typeface="微软雅黑" panose="020B0503020204020204" pitchFamily="34" charset="-122"/>
              </a:rPr>
              <a:t>共 同 体：具有共同利益的一个集体</a:t>
            </a:r>
          </a:p>
        </p:txBody>
      </p:sp>
      <p:sp>
        <p:nvSpPr>
          <p:cNvPr id="6" name="文本框 5">
            <a:extLst>
              <a:ext uri="{FF2B5EF4-FFF2-40B4-BE49-F238E27FC236}">
                <a16:creationId xmlns:a16="http://schemas.microsoft.com/office/drawing/2014/main" id="{68E77A87-3A79-4349-9FB9-BA953A94DFE6}"/>
              </a:ext>
            </a:extLst>
          </p:cNvPr>
          <p:cNvSpPr txBox="1"/>
          <p:nvPr/>
        </p:nvSpPr>
        <p:spPr>
          <a:xfrm>
            <a:off x="2519410" y="1299411"/>
            <a:ext cx="4105176" cy="523220"/>
          </a:xfrm>
          <a:prstGeom prst="rect">
            <a:avLst/>
          </a:prstGeom>
          <a:noFill/>
          <a:ln>
            <a:solidFill>
              <a:srgbClr val="FF0000"/>
            </a:solidFill>
          </a:ln>
        </p:spPr>
        <p:txBody>
          <a:bodyPr wrap="square" rtlCol="0">
            <a:spAutoFit/>
          </a:bodyPr>
          <a:lstStyle/>
          <a:p>
            <a:pPr algn="ctr"/>
            <a:r>
              <a:rPr lang="zh-CN" altLang="en-US" sz="2800" dirty="0">
                <a:latin typeface="微软雅黑" panose="020B0503020204020204" pitchFamily="34" charset="-122"/>
                <a:ea typeface="微软雅黑" panose="020B0503020204020204" pitchFamily="34" charset="-122"/>
              </a:rPr>
              <a:t>区域终身学习发展共同体</a:t>
            </a:r>
          </a:p>
        </p:txBody>
      </p:sp>
    </p:spTree>
    <p:extLst>
      <p:ext uri="{BB962C8B-B14F-4D97-AF65-F5344CB8AC3E}">
        <p14:creationId xmlns:p14="http://schemas.microsoft.com/office/powerpoint/2010/main" val="1359963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D1852212-D02D-4155-8988-2EF590088CB2}"/>
              </a:ext>
            </a:extLst>
          </p:cNvPr>
          <p:cNvSpPr txBox="1"/>
          <p:nvPr/>
        </p:nvSpPr>
        <p:spPr>
          <a:xfrm>
            <a:off x="2849078" y="1578542"/>
            <a:ext cx="3445844" cy="369332"/>
          </a:xfrm>
          <a:prstGeom prst="rect">
            <a:avLst/>
          </a:prstGeom>
          <a:noFill/>
          <a:ln>
            <a:solidFill>
              <a:srgbClr val="FF0000"/>
            </a:solidFill>
          </a:ln>
        </p:spPr>
        <p:txBody>
          <a:bodyPr wrap="square" rtlCol="0">
            <a:spAutoFit/>
          </a:bodyPr>
          <a:lstStyle/>
          <a:p>
            <a:pPr algn="ctr"/>
            <a:r>
              <a:rPr lang="zh-CN" altLang="en-US" dirty="0">
                <a:latin typeface="微软雅黑" panose="020B0503020204020204" pitchFamily="34" charset="-122"/>
                <a:ea typeface="微软雅黑" panose="020B0503020204020204" pitchFamily="34" charset="-122"/>
              </a:rPr>
              <a:t>从部分开展到全面开展</a:t>
            </a:r>
          </a:p>
        </p:txBody>
      </p:sp>
      <p:sp>
        <p:nvSpPr>
          <p:cNvPr id="3" name="文本框 2">
            <a:extLst>
              <a:ext uri="{FF2B5EF4-FFF2-40B4-BE49-F238E27FC236}">
                <a16:creationId xmlns:a16="http://schemas.microsoft.com/office/drawing/2014/main" id="{AC89C874-F174-4230-99D0-DC557BD0FC8B}"/>
              </a:ext>
            </a:extLst>
          </p:cNvPr>
          <p:cNvSpPr txBox="1"/>
          <p:nvPr/>
        </p:nvSpPr>
        <p:spPr>
          <a:xfrm>
            <a:off x="2849078" y="2433586"/>
            <a:ext cx="3445844" cy="369332"/>
          </a:xfrm>
          <a:prstGeom prst="rect">
            <a:avLst/>
          </a:prstGeom>
          <a:noFill/>
          <a:ln>
            <a:solidFill>
              <a:srgbClr val="FF0000"/>
            </a:solidFill>
          </a:ln>
        </p:spPr>
        <p:txBody>
          <a:bodyPr wrap="square" rtlCol="0">
            <a:spAutoFit/>
          </a:bodyPr>
          <a:lstStyle/>
          <a:p>
            <a:pPr algn="ctr"/>
            <a:r>
              <a:rPr lang="zh-CN" altLang="en-US" dirty="0">
                <a:latin typeface="微软雅黑" panose="020B0503020204020204" pitchFamily="34" charset="-122"/>
                <a:ea typeface="微软雅黑" panose="020B0503020204020204" pitchFamily="34" charset="-122"/>
              </a:rPr>
              <a:t>从三级网络到百姓身边</a:t>
            </a:r>
          </a:p>
        </p:txBody>
      </p:sp>
      <p:sp>
        <p:nvSpPr>
          <p:cNvPr id="4" name="文本框 3">
            <a:extLst>
              <a:ext uri="{FF2B5EF4-FFF2-40B4-BE49-F238E27FC236}">
                <a16:creationId xmlns:a16="http://schemas.microsoft.com/office/drawing/2014/main" id="{F032CAE1-C783-4A4D-8ECB-E52930E488C9}"/>
              </a:ext>
            </a:extLst>
          </p:cNvPr>
          <p:cNvSpPr txBox="1"/>
          <p:nvPr/>
        </p:nvSpPr>
        <p:spPr>
          <a:xfrm>
            <a:off x="2849078" y="3288630"/>
            <a:ext cx="3445844" cy="369332"/>
          </a:xfrm>
          <a:prstGeom prst="rect">
            <a:avLst/>
          </a:prstGeom>
          <a:noFill/>
          <a:ln>
            <a:solidFill>
              <a:srgbClr val="FF0000"/>
            </a:solidFill>
          </a:ln>
        </p:spPr>
        <p:txBody>
          <a:bodyPr wrap="square" rtlCol="0">
            <a:spAutoFit/>
          </a:bodyPr>
          <a:lstStyle/>
          <a:p>
            <a:pPr algn="ctr"/>
            <a:r>
              <a:rPr lang="zh-CN" altLang="en-US" dirty="0">
                <a:latin typeface="微软雅黑" panose="020B0503020204020204" pitchFamily="34" charset="-122"/>
                <a:ea typeface="微软雅黑" panose="020B0503020204020204" pitchFamily="34" charset="-122"/>
              </a:rPr>
              <a:t>从课堂教学到形式多样</a:t>
            </a:r>
          </a:p>
        </p:txBody>
      </p:sp>
      <p:sp>
        <p:nvSpPr>
          <p:cNvPr id="7" name="文本框 6">
            <a:extLst>
              <a:ext uri="{FF2B5EF4-FFF2-40B4-BE49-F238E27FC236}">
                <a16:creationId xmlns:a16="http://schemas.microsoft.com/office/drawing/2014/main" id="{8771B944-A12E-4A0D-A572-ABED0BBD46E9}"/>
              </a:ext>
            </a:extLst>
          </p:cNvPr>
          <p:cNvSpPr txBox="1"/>
          <p:nvPr/>
        </p:nvSpPr>
        <p:spPr>
          <a:xfrm>
            <a:off x="2849078" y="4143674"/>
            <a:ext cx="3445844" cy="369332"/>
          </a:xfrm>
          <a:prstGeom prst="rect">
            <a:avLst/>
          </a:prstGeom>
          <a:noFill/>
          <a:ln>
            <a:solidFill>
              <a:srgbClr val="FF0000"/>
            </a:solidFill>
          </a:ln>
        </p:spPr>
        <p:txBody>
          <a:bodyPr wrap="square" rtlCol="0">
            <a:spAutoFit/>
          </a:bodyPr>
          <a:lstStyle/>
          <a:p>
            <a:pPr algn="ctr"/>
            <a:r>
              <a:rPr lang="zh-CN" altLang="en-US" dirty="0">
                <a:latin typeface="微软雅黑" panose="020B0503020204020204" pitchFamily="34" charset="-122"/>
                <a:ea typeface="微软雅黑" panose="020B0503020204020204" pitchFamily="34" charset="-122"/>
              </a:rPr>
              <a:t>从项目实验到理论研究</a:t>
            </a:r>
          </a:p>
        </p:txBody>
      </p:sp>
    </p:spTree>
    <p:extLst>
      <p:ext uri="{BB962C8B-B14F-4D97-AF65-F5344CB8AC3E}">
        <p14:creationId xmlns:p14="http://schemas.microsoft.com/office/powerpoint/2010/main" val="80729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1293A6C8-355B-4C6E-A418-01C7931F5A09}"/>
              </a:ext>
            </a:extLst>
          </p:cNvPr>
          <p:cNvGrpSpPr>
            <a:grpSpLocks/>
          </p:cNvGrpSpPr>
          <p:nvPr/>
        </p:nvGrpSpPr>
        <p:grpSpPr bwMode="auto">
          <a:xfrm>
            <a:off x="1973178" y="2878137"/>
            <a:ext cx="5197643" cy="1101725"/>
            <a:chOff x="1259632" y="2708920"/>
            <a:chExt cx="2880320" cy="792088"/>
          </a:xfrm>
        </p:grpSpPr>
        <p:grpSp>
          <p:nvGrpSpPr>
            <p:cNvPr id="3" name="组合 2">
              <a:extLst>
                <a:ext uri="{FF2B5EF4-FFF2-40B4-BE49-F238E27FC236}">
                  <a16:creationId xmlns:a16="http://schemas.microsoft.com/office/drawing/2014/main" id="{0F7177B2-EAF5-4623-BDED-884AFB20FFA8}"/>
                </a:ext>
              </a:extLst>
            </p:cNvPr>
            <p:cNvGrpSpPr>
              <a:grpSpLocks/>
            </p:cNvGrpSpPr>
            <p:nvPr/>
          </p:nvGrpSpPr>
          <p:grpSpPr bwMode="auto">
            <a:xfrm>
              <a:off x="1259632" y="2708920"/>
              <a:ext cx="2880320" cy="792088"/>
              <a:chOff x="0" y="1729333"/>
              <a:chExt cx="9144000" cy="3571875"/>
            </a:xfrm>
          </p:grpSpPr>
          <p:sp>
            <p:nvSpPr>
              <p:cNvPr id="5" name="矩形 1">
                <a:extLst>
                  <a:ext uri="{FF2B5EF4-FFF2-40B4-BE49-F238E27FC236}">
                    <a16:creationId xmlns:a16="http://schemas.microsoft.com/office/drawing/2014/main" id="{FB6D2BB7-67E0-4461-BB05-1D959501CE13}"/>
                  </a:ext>
                </a:extLst>
              </p:cNvPr>
              <p:cNvSpPr>
                <a:spLocks noChangeArrowheads="1"/>
              </p:cNvSpPr>
              <p:nvPr/>
            </p:nvSpPr>
            <p:spPr bwMode="auto">
              <a:xfrm>
                <a:off x="0" y="1729333"/>
                <a:ext cx="9144000" cy="357187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anose="020B0604020202020204" pitchFamily="34" charset="0"/>
                    <a:ea typeface="宋体" panose="02010600030101010101" pitchFamily="2" charset="-122"/>
                  </a:defRPr>
                </a:lvl1pPr>
                <a:lvl2pPr marL="742950" indent="-285750" defTabSz="457200">
                  <a:defRPr>
                    <a:solidFill>
                      <a:schemeClr val="tx1"/>
                    </a:solidFill>
                    <a:latin typeface="Arial" panose="020B0604020202020204" pitchFamily="34" charset="0"/>
                    <a:ea typeface="宋体" panose="02010600030101010101" pitchFamily="2" charset="-122"/>
                  </a:defRPr>
                </a:lvl2pPr>
                <a:lvl3pPr marL="1143000" indent="-228600" defTabSz="457200">
                  <a:defRPr>
                    <a:solidFill>
                      <a:schemeClr val="tx1"/>
                    </a:solidFill>
                    <a:latin typeface="Arial" panose="020B0604020202020204" pitchFamily="34" charset="0"/>
                    <a:ea typeface="宋体" panose="02010600030101010101" pitchFamily="2" charset="-122"/>
                  </a:defRPr>
                </a:lvl3pPr>
                <a:lvl4pPr marL="1600200" indent="-228600" defTabSz="457200">
                  <a:defRPr>
                    <a:solidFill>
                      <a:schemeClr val="tx1"/>
                    </a:solidFill>
                    <a:latin typeface="Arial" panose="020B0604020202020204" pitchFamily="34" charset="0"/>
                    <a:ea typeface="宋体" panose="02010600030101010101" pitchFamily="2" charset="-122"/>
                  </a:defRPr>
                </a:lvl4pPr>
                <a:lvl5pPr marL="2057400" indent="-228600" defTabSz="45720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2800">
                  <a:solidFill>
                    <a:srgbClr val="FFFFFF"/>
                  </a:solidFill>
                  <a:latin typeface="宋体" panose="02010600030101010101" pitchFamily="2" charset="-122"/>
                  <a:ea typeface="楷体_GB2312"/>
                  <a:cs typeface="楷体_GB2312"/>
                  <a:sym typeface="宋体" panose="02010600030101010101" pitchFamily="2" charset="-122"/>
                </a:endParaRPr>
              </a:p>
            </p:txBody>
          </p:sp>
          <p:sp>
            <p:nvSpPr>
              <p:cNvPr id="6" name="矩形 5">
                <a:extLst>
                  <a:ext uri="{FF2B5EF4-FFF2-40B4-BE49-F238E27FC236}">
                    <a16:creationId xmlns:a16="http://schemas.microsoft.com/office/drawing/2014/main" id="{076D7DB0-BB94-4940-82C1-29B7E1A817A3}"/>
                  </a:ext>
                </a:extLst>
              </p:cNvPr>
              <p:cNvSpPr/>
              <p:nvPr/>
            </p:nvSpPr>
            <p:spPr>
              <a:xfrm>
                <a:off x="0" y="1873443"/>
                <a:ext cx="9144000" cy="72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zh-CN" altLang="en-US">
                  <a:solidFill>
                    <a:srgbClr val="FFFFFF"/>
                  </a:solidFill>
                  <a:ea typeface="等线" panose="02010600030101010101" pitchFamily="2" charset="-122"/>
                </a:endParaRPr>
              </a:p>
            </p:txBody>
          </p:sp>
          <p:sp>
            <p:nvSpPr>
              <p:cNvPr id="7" name="矩形 6">
                <a:extLst>
                  <a:ext uri="{FF2B5EF4-FFF2-40B4-BE49-F238E27FC236}">
                    <a16:creationId xmlns:a16="http://schemas.microsoft.com/office/drawing/2014/main" id="{C10F7815-8160-4A43-AD99-ABF18CCF4B62}"/>
                  </a:ext>
                </a:extLst>
              </p:cNvPr>
              <p:cNvSpPr/>
              <p:nvPr/>
            </p:nvSpPr>
            <p:spPr>
              <a:xfrm>
                <a:off x="0" y="5115923"/>
                <a:ext cx="9144000" cy="72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zh-CN" altLang="en-US">
                  <a:solidFill>
                    <a:srgbClr val="FFFFFF"/>
                  </a:solidFill>
                  <a:ea typeface="等线" panose="02010600030101010101" pitchFamily="2" charset="-122"/>
                </a:endParaRPr>
              </a:p>
            </p:txBody>
          </p:sp>
        </p:grpSp>
        <p:sp>
          <p:nvSpPr>
            <p:cNvPr id="4" name="TextBox 3">
              <a:extLst>
                <a:ext uri="{FF2B5EF4-FFF2-40B4-BE49-F238E27FC236}">
                  <a16:creationId xmlns:a16="http://schemas.microsoft.com/office/drawing/2014/main" id="{323833E9-FFFA-4A3E-9B5B-FF7895837CC8}"/>
                </a:ext>
              </a:extLst>
            </p:cNvPr>
            <p:cNvSpPr txBox="1">
              <a:spLocks noChangeArrowheads="1"/>
            </p:cNvSpPr>
            <p:nvPr/>
          </p:nvSpPr>
          <p:spPr bwMode="auto">
            <a:xfrm>
              <a:off x="1619671" y="2916612"/>
              <a:ext cx="2160240" cy="376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ea typeface="宋体" panose="02010600030101010101" pitchFamily="2" charset="-122"/>
                </a:defRPr>
              </a:lvl1pPr>
              <a:lvl2pPr marL="742950" indent="-285750" defTabSz="457200">
                <a:defRPr>
                  <a:solidFill>
                    <a:schemeClr val="tx1"/>
                  </a:solidFill>
                  <a:latin typeface="Arial" panose="020B0604020202020204" pitchFamily="34" charset="0"/>
                  <a:ea typeface="宋体" panose="02010600030101010101" pitchFamily="2" charset="-122"/>
                </a:defRPr>
              </a:lvl2pPr>
              <a:lvl3pPr marL="1143000" indent="-228600" defTabSz="457200">
                <a:defRPr>
                  <a:solidFill>
                    <a:schemeClr val="tx1"/>
                  </a:solidFill>
                  <a:latin typeface="Arial" panose="020B0604020202020204" pitchFamily="34" charset="0"/>
                  <a:ea typeface="宋体" panose="02010600030101010101" pitchFamily="2" charset="-122"/>
                </a:defRPr>
              </a:lvl3pPr>
              <a:lvl4pPr marL="1600200" indent="-228600" defTabSz="457200">
                <a:defRPr>
                  <a:solidFill>
                    <a:schemeClr val="tx1"/>
                  </a:solidFill>
                  <a:latin typeface="Arial" panose="020B0604020202020204" pitchFamily="34" charset="0"/>
                  <a:ea typeface="宋体" panose="02010600030101010101" pitchFamily="2" charset="-122"/>
                </a:defRPr>
              </a:lvl4pPr>
              <a:lvl5pPr marL="2057400" indent="-228600" defTabSz="45720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800" dirty="0">
                  <a:solidFill>
                    <a:srgbClr val="FFFFFF"/>
                  </a:solidFill>
                  <a:latin typeface="微软雅黑" panose="020B0503020204020204" pitchFamily="34" charset="-122"/>
                  <a:ea typeface="微软雅黑" panose="020B0503020204020204" pitchFamily="34" charset="-122"/>
                </a:rPr>
                <a:t>第三：怎么做</a:t>
              </a:r>
            </a:p>
          </p:txBody>
        </p:sp>
      </p:grpSp>
    </p:spTree>
    <p:extLst>
      <p:ext uri="{BB962C8B-B14F-4D97-AF65-F5344CB8AC3E}">
        <p14:creationId xmlns:p14="http://schemas.microsoft.com/office/powerpoint/2010/main" val="23397799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8A578A64-EA0A-48C3-80DC-7BF5BEE85C10}"/>
              </a:ext>
            </a:extLst>
          </p:cNvPr>
          <p:cNvSpPr txBox="1"/>
          <p:nvPr/>
        </p:nvSpPr>
        <p:spPr>
          <a:xfrm>
            <a:off x="2367814" y="875899"/>
            <a:ext cx="4408371" cy="369332"/>
          </a:xfrm>
          <a:prstGeom prst="rect">
            <a:avLst/>
          </a:prstGeom>
          <a:noFill/>
          <a:ln>
            <a:solidFill>
              <a:srgbClr val="FF0000"/>
            </a:solidFill>
          </a:ln>
        </p:spPr>
        <p:txBody>
          <a:bodyPr wrap="square" rtlCol="0">
            <a:spAutoFit/>
          </a:bodyPr>
          <a:lstStyle/>
          <a:p>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、要有核心人物</a:t>
            </a:r>
          </a:p>
        </p:txBody>
      </p:sp>
      <p:sp>
        <p:nvSpPr>
          <p:cNvPr id="3" name="文本框 2">
            <a:extLst>
              <a:ext uri="{FF2B5EF4-FFF2-40B4-BE49-F238E27FC236}">
                <a16:creationId xmlns:a16="http://schemas.microsoft.com/office/drawing/2014/main" id="{11BFA272-A2CD-44E9-911C-155404DCB117}"/>
              </a:ext>
            </a:extLst>
          </p:cNvPr>
          <p:cNvSpPr txBox="1"/>
          <p:nvPr/>
        </p:nvSpPr>
        <p:spPr>
          <a:xfrm>
            <a:off x="2367813" y="1490312"/>
            <a:ext cx="4408371" cy="369332"/>
          </a:xfrm>
          <a:prstGeom prst="rect">
            <a:avLst/>
          </a:prstGeom>
          <a:noFill/>
          <a:ln>
            <a:solidFill>
              <a:srgbClr val="FF0000"/>
            </a:solidFill>
          </a:ln>
        </p:spPr>
        <p:txBody>
          <a:bodyPr wrap="square" rtlCol="0">
            <a:spAutoFit/>
          </a:bodyPr>
          <a:lstStyle/>
          <a:p>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、要有不同阶段的目标</a:t>
            </a:r>
          </a:p>
        </p:txBody>
      </p:sp>
      <p:sp>
        <p:nvSpPr>
          <p:cNvPr id="4" name="文本框 3">
            <a:extLst>
              <a:ext uri="{FF2B5EF4-FFF2-40B4-BE49-F238E27FC236}">
                <a16:creationId xmlns:a16="http://schemas.microsoft.com/office/drawing/2014/main" id="{96ADB3D3-ABF6-40CE-8D48-EF17F013CB42}"/>
              </a:ext>
            </a:extLst>
          </p:cNvPr>
          <p:cNvSpPr txBox="1"/>
          <p:nvPr/>
        </p:nvSpPr>
        <p:spPr>
          <a:xfrm>
            <a:off x="2367813" y="2104725"/>
            <a:ext cx="4408371" cy="369332"/>
          </a:xfrm>
          <a:prstGeom prst="rect">
            <a:avLst/>
          </a:prstGeom>
          <a:noFill/>
          <a:ln>
            <a:solidFill>
              <a:srgbClr val="FF0000"/>
            </a:solidFill>
          </a:ln>
        </p:spPr>
        <p:txBody>
          <a:bodyPr wrap="square" rtlCol="0">
            <a:spAutoFit/>
          </a:bodyPr>
          <a:lstStyle/>
          <a:p>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、要有共建共享的理念</a:t>
            </a:r>
          </a:p>
        </p:txBody>
      </p:sp>
      <p:sp>
        <p:nvSpPr>
          <p:cNvPr id="5" name="文本框 4">
            <a:extLst>
              <a:ext uri="{FF2B5EF4-FFF2-40B4-BE49-F238E27FC236}">
                <a16:creationId xmlns:a16="http://schemas.microsoft.com/office/drawing/2014/main" id="{54C9964F-A03F-4415-A451-3BACDBDAF7D8}"/>
              </a:ext>
            </a:extLst>
          </p:cNvPr>
          <p:cNvSpPr txBox="1"/>
          <p:nvPr/>
        </p:nvSpPr>
        <p:spPr>
          <a:xfrm>
            <a:off x="2367815" y="2719138"/>
            <a:ext cx="4408371" cy="369332"/>
          </a:xfrm>
          <a:prstGeom prst="rect">
            <a:avLst/>
          </a:prstGeom>
          <a:noFill/>
          <a:ln>
            <a:solidFill>
              <a:srgbClr val="FF0000"/>
            </a:solidFill>
          </a:ln>
        </p:spPr>
        <p:txBody>
          <a:bodyPr wrap="square" rtlCol="0">
            <a:spAutoFit/>
          </a:bodyPr>
          <a:lstStyle/>
          <a:p>
            <a:r>
              <a:rPr lang="en-US" altLang="zh-CN" dirty="0">
                <a:latin typeface="微软雅黑" panose="020B0503020204020204" pitchFamily="34" charset="-122"/>
                <a:ea typeface="微软雅黑" panose="020B0503020204020204" pitchFamily="34" charset="-122"/>
              </a:rPr>
              <a:t>4</a:t>
            </a:r>
            <a:r>
              <a:rPr lang="zh-CN" altLang="en-US" dirty="0">
                <a:latin typeface="微软雅黑" panose="020B0503020204020204" pitchFamily="34" charset="-122"/>
                <a:ea typeface="微软雅黑" panose="020B0503020204020204" pitchFamily="34" charset="-122"/>
              </a:rPr>
              <a:t>、要有创新思维的方法</a:t>
            </a:r>
          </a:p>
        </p:txBody>
      </p:sp>
      <p:sp>
        <p:nvSpPr>
          <p:cNvPr id="6" name="文本框 5">
            <a:extLst>
              <a:ext uri="{FF2B5EF4-FFF2-40B4-BE49-F238E27FC236}">
                <a16:creationId xmlns:a16="http://schemas.microsoft.com/office/drawing/2014/main" id="{C76ADE37-5883-47B0-8FB7-6109109A487E}"/>
              </a:ext>
            </a:extLst>
          </p:cNvPr>
          <p:cNvSpPr txBox="1"/>
          <p:nvPr/>
        </p:nvSpPr>
        <p:spPr>
          <a:xfrm>
            <a:off x="2367814" y="3333551"/>
            <a:ext cx="4408371" cy="369332"/>
          </a:xfrm>
          <a:prstGeom prst="rect">
            <a:avLst/>
          </a:prstGeom>
          <a:noFill/>
          <a:ln>
            <a:solidFill>
              <a:srgbClr val="FF0000"/>
            </a:solidFill>
          </a:ln>
        </p:spPr>
        <p:txBody>
          <a:bodyPr wrap="square" rtlCol="0">
            <a:spAutoFit/>
          </a:bodyPr>
          <a:lstStyle/>
          <a:p>
            <a:r>
              <a:rPr lang="en-US" altLang="zh-CN" dirty="0">
                <a:latin typeface="微软雅黑" panose="020B0503020204020204" pitchFamily="34" charset="-122"/>
                <a:ea typeface="微软雅黑" panose="020B0503020204020204" pitchFamily="34" charset="-122"/>
              </a:rPr>
              <a:t>5</a:t>
            </a:r>
            <a:r>
              <a:rPr lang="zh-CN" altLang="en-US" dirty="0">
                <a:latin typeface="微软雅黑" panose="020B0503020204020204" pitchFamily="34" charset="-122"/>
                <a:ea typeface="微软雅黑" panose="020B0503020204020204" pitchFamily="34" charset="-122"/>
              </a:rPr>
              <a:t>、要让学习伴随全过程</a:t>
            </a:r>
          </a:p>
        </p:txBody>
      </p:sp>
      <p:sp>
        <p:nvSpPr>
          <p:cNvPr id="7" name="文本框 6">
            <a:extLst>
              <a:ext uri="{FF2B5EF4-FFF2-40B4-BE49-F238E27FC236}">
                <a16:creationId xmlns:a16="http://schemas.microsoft.com/office/drawing/2014/main" id="{39DC874F-3305-42A5-AC53-E8E2F673B64B}"/>
              </a:ext>
            </a:extLst>
          </p:cNvPr>
          <p:cNvSpPr txBox="1"/>
          <p:nvPr/>
        </p:nvSpPr>
        <p:spPr>
          <a:xfrm>
            <a:off x="2367814" y="3947964"/>
            <a:ext cx="4408371" cy="369332"/>
          </a:xfrm>
          <a:prstGeom prst="rect">
            <a:avLst/>
          </a:prstGeom>
          <a:noFill/>
          <a:ln>
            <a:solidFill>
              <a:srgbClr val="FF0000"/>
            </a:solidFill>
          </a:ln>
        </p:spPr>
        <p:txBody>
          <a:bodyPr wrap="square" rtlCol="0">
            <a:spAutoFit/>
          </a:bodyPr>
          <a:lstStyle/>
          <a:p>
            <a:r>
              <a:rPr lang="en-US" altLang="zh-CN" dirty="0">
                <a:latin typeface="微软雅黑" panose="020B0503020204020204" pitchFamily="34" charset="-122"/>
                <a:ea typeface="微软雅黑" panose="020B0503020204020204" pitchFamily="34" charset="-122"/>
              </a:rPr>
              <a:t>6</a:t>
            </a:r>
            <a:r>
              <a:rPr lang="zh-CN" altLang="en-US" dirty="0">
                <a:latin typeface="微软雅黑" panose="020B0503020204020204" pitchFamily="34" charset="-122"/>
                <a:ea typeface="微软雅黑" panose="020B0503020204020204" pitchFamily="34" charset="-122"/>
              </a:rPr>
              <a:t>、要让群众路线伴随全过程</a:t>
            </a:r>
          </a:p>
        </p:txBody>
      </p:sp>
      <p:sp>
        <p:nvSpPr>
          <p:cNvPr id="8" name="文本框 7">
            <a:extLst>
              <a:ext uri="{FF2B5EF4-FFF2-40B4-BE49-F238E27FC236}">
                <a16:creationId xmlns:a16="http://schemas.microsoft.com/office/drawing/2014/main" id="{04C5FB2C-4FFC-465B-A88E-C7CC289403D1}"/>
              </a:ext>
            </a:extLst>
          </p:cNvPr>
          <p:cNvSpPr txBox="1"/>
          <p:nvPr/>
        </p:nvSpPr>
        <p:spPr>
          <a:xfrm>
            <a:off x="2367813" y="4562377"/>
            <a:ext cx="4408371" cy="369332"/>
          </a:xfrm>
          <a:prstGeom prst="rect">
            <a:avLst/>
          </a:prstGeom>
          <a:noFill/>
          <a:ln>
            <a:solidFill>
              <a:srgbClr val="FF0000"/>
            </a:solidFill>
          </a:ln>
        </p:spPr>
        <p:txBody>
          <a:bodyPr wrap="square" rtlCol="0">
            <a:spAutoFit/>
          </a:bodyPr>
          <a:lstStyle/>
          <a:p>
            <a:r>
              <a:rPr lang="en-US" altLang="zh-CN" dirty="0">
                <a:latin typeface="微软雅黑" panose="020B0503020204020204" pitchFamily="34" charset="-122"/>
                <a:ea typeface="微软雅黑" panose="020B0503020204020204" pitchFamily="34" charset="-122"/>
              </a:rPr>
              <a:t>7</a:t>
            </a:r>
            <a:r>
              <a:rPr lang="zh-CN" altLang="en-US" dirty="0">
                <a:latin typeface="微软雅黑" panose="020B0503020204020204" pitchFamily="34" charset="-122"/>
                <a:ea typeface="微软雅黑" panose="020B0503020204020204" pitchFamily="34" charset="-122"/>
              </a:rPr>
              <a:t>、要让坚持不懈的勇气伴随全过程</a:t>
            </a:r>
          </a:p>
        </p:txBody>
      </p:sp>
      <p:sp>
        <p:nvSpPr>
          <p:cNvPr id="9" name="文本框 8">
            <a:extLst>
              <a:ext uri="{FF2B5EF4-FFF2-40B4-BE49-F238E27FC236}">
                <a16:creationId xmlns:a16="http://schemas.microsoft.com/office/drawing/2014/main" id="{3818198C-5253-4D4B-AE7B-14C98B754E29}"/>
              </a:ext>
            </a:extLst>
          </p:cNvPr>
          <p:cNvSpPr txBox="1"/>
          <p:nvPr/>
        </p:nvSpPr>
        <p:spPr>
          <a:xfrm>
            <a:off x="2367813" y="5176790"/>
            <a:ext cx="4408371" cy="369332"/>
          </a:xfrm>
          <a:prstGeom prst="rect">
            <a:avLst/>
          </a:prstGeom>
          <a:noFill/>
          <a:ln>
            <a:solidFill>
              <a:srgbClr val="FF0000"/>
            </a:solidFill>
          </a:ln>
        </p:spPr>
        <p:txBody>
          <a:bodyPr wrap="square" rtlCol="0">
            <a:spAutoFit/>
          </a:bodyPr>
          <a:lstStyle/>
          <a:p>
            <a:r>
              <a:rPr lang="en-US" altLang="zh-CN" dirty="0">
                <a:latin typeface="微软雅黑" panose="020B0503020204020204" pitchFamily="34" charset="-122"/>
                <a:ea typeface="微软雅黑" panose="020B0503020204020204" pitchFamily="34" charset="-122"/>
              </a:rPr>
              <a:t>8</a:t>
            </a:r>
            <a:r>
              <a:rPr lang="zh-CN" altLang="en-US" dirty="0">
                <a:latin typeface="微软雅黑" panose="020B0503020204020204" pitchFamily="34" charset="-122"/>
                <a:ea typeface="微软雅黑" panose="020B0503020204020204" pitchFamily="34" charset="-122"/>
              </a:rPr>
              <a:t>、要让探索的精神伴随全过程</a:t>
            </a:r>
          </a:p>
        </p:txBody>
      </p:sp>
    </p:spTree>
    <p:extLst>
      <p:ext uri="{BB962C8B-B14F-4D97-AF65-F5344CB8AC3E}">
        <p14:creationId xmlns:p14="http://schemas.microsoft.com/office/powerpoint/2010/main" val="49364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1293A6C8-355B-4C6E-A418-01C7931F5A09}"/>
              </a:ext>
            </a:extLst>
          </p:cNvPr>
          <p:cNvGrpSpPr>
            <a:grpSpLocks/>
          </p:cNvGrpSpPr>
          <p:nvPr/>
        </p:nvGrpSpPr>
        <p:grpSpPr bwMode="auto">
          <a:xfrm>
            <a:off x="1973178" y="2878137"/>
            <a:ext cx="5197643" cy="1101725"/>
            <a:chOff x="1259632" y="2708920"/>
            <a:chExt cx="2880320" cy="792088"/>
          </a:xfrm>
        </p:grpSpPr>
        <p:grpSp>
          <p:nvGrpSpPr>
            <p:cNvPr id="3" name="组合 2">
              <a:extLst>
                <a:ext uri="{FF2B5EF4-FFF2-40B4-BE49-F238E27FC236}">
                  <a16:creationId xmlns:a16="http://schemas.microsoft.com/office/drawing/2014/main" id="{0F7177B2-EAF5-4623-BDED-884AFB20FFA8}"/>
                </a:ext>
              </a:extLst>
            </p:cNvPr>
            <p:cNvGrpSpPr>
              <a:grpSpLocks/>
            </p:cNvGrpSpPr>
            <p:nvPr/>
          </p:nvGrpSpPr>
          <p:grpSpPr bwMode="auto">
            <a:xfrm>
              <a:off x="1259632" y="2708920"/>
              <a:ext cx="2880320" cy="792088"/>
              <a:chOff x="0" y="1729333"/>
              <a:chExt cx="9144000" cy="3571875"/>
            </a:xfrm>
          </p:grpSpPr>
          <p:sp>
            <p:nvSpPr>
              <p:cNvPr id="5" name="矩形 1">
                <a:extLst>
                  <a:ext uri="{FF2B5EF4-FFF2-40B4-BE49-F238E27FC236}">
                    <a16:creationId xmlns:a16="http://schemas.microsoft.com/office/drawing/2014/main" id="{FB6D2BB7-67E0-4461-BB05-1D959501CE13}"/>
                  </a:ext>
                </a:extLst>
              </p:cNvPr>
              <p:cNvSpPr>
                <a:spLocks noChangeArrowheads="1"/>
              </p:cNvSpPr>
              <p:nvPr/>
            </p:nvSpPr>
            <p:spPr bwMode="auto">
              <a:xfrm>
                <a:off x="0" y="1729333"/>
                <a:ext cx="9144000" cy="357187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anose="020B0604020202020204" pitchFamily="34" charset="0"/>
                    <a:ea typeface="宋体" panose="02010600030101010101" pitchFamily="2" charset="-122"/>
                  </a:defRPr>
                </a:lvl1pPr>
                <a:lvl2pPr marL="742950" indent="-285750" defTabSz="457200">
                  <a:defRPr>
                    <a:solidFill>
                      <a:schemeClr val="tx1"/>
                    </a:solidFill>
                    <a:latin typeface="Arial" panose="020B0604020202020204" pitchFamily="34" charset="0"/>
                    <a:ea typeface="宋体" panose="02010600030101010101" pitchFamily="2" charset="-122"/>
                  </a:defRPr>
                </a:lvl2pPr>
                <a:lvl3pPr marL="1143000" indent="-228600" defTabSz="457200">
                  <a:defRPr>
                    <a:solidFill>
                      <a:schemeClr val="tx1"/>
                    </a:solidFill>
                    <a:latin typeface="Arial" panose="020B0604020202020204" pitchFamily="34" charset="0"/>
                    <a:ea typeface="宋体" panose="02010600030101010101" pitchFamily="2" charset="-122"/>
                  </a:defRPr>
                </a:lvl3pPr>
                <a:lvl4pPr marL="1600200" indent="-228600" defTabSz="457200">
                  <a:defRPr>
                    <a:solidFill>
                      <a:schemeClr val="tx1"/>
                    </a:solidFill>
                    <a:latin typeface="Arial" panose="020B0604020202020204" pitchFamily="34" charset="0"/>
                    <a:ea typeface="宋体" panose="02010600030101010101" pitchFamily="2" charset="-122"/>
                  </a:defRPr>
                </a:lvl4pPr>
                <a:lvl5pPr marL="2057400" indent="-228600" defTabSz="45720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2800">
                  <a:solidFill>
                    <a:srgbClr val="FFFFFF"/>
                  </a:solidFill>
                  <a:latin typeface="宋体" panose="02010600030101010101" pitchFamily="2" charset="-122"/>
                  <a:ea typeface="楷体_GB2312"/>
                  <a:cs typeface="楷体_GB2312"/>
                  <a:sym typeface="宋体" panose="02010600030101010101" pitchFamily="2" charset="-122"/>
                </a:endParaRPr>
              </a:p>
            </p:txBody>
          </p:sp>
          <p:sp>
            <p:nvSpPr>
              <p:cNvPr id="6" name="矩形 5">
                <a:extLst>
                  <a:ext uri="{FF2B5EF4-FFF2-40B4-BE49-F238E27FC236}">
                    <a16:creationId xmlns:a16="http://schemas.microsoft.com/office/drawing/2014/main" id="{076D7DB0-BB94-4940-82C1-29B7E1A817A3}"/>
                  </a:ext>
                </a:extLst>
              </p:cNvPr>
              <p:cNvSpPr/>
              <p:nvPr/>
            </p:nvSpPr>
            <p:spPr>
              <a:xfrm>
                <a:off x="0" y="1873443"/>
                <a:ext cx="9144000" cy="72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zh-CN" altLang="en-US">
                  <a:solidFill>
                    <a:srgbClr val="FFFFFF"/>
                  </a:solidFill>
                  <a:ea typeface="等线" panose="02010600030101010101" pitchFamily="2" charset="-122"/>
                </a:endParaRPr>
              </a:p>
            </p:txBody>
          </p:sp>
          <p:sp>
            <p:nvSpPr>
              <p:cNvPr id="7" name="矩形 6">
                <a:extLst>
                  <a:ext uri="{FF2B5EF4-FFF2-40B4-BE49-F238E27FC236}">
                    <a16:creationId xmlns:a16="http://schemas.microsoft.com/office/drawing/2014/main" id="{C10F7815-8160-4A43-AD99-ABF18CCF4B62}"/>
                  </a:ext>
                </a:extLst>
              </p:cNvPr>
              <p:cNvSpPr/>
              <p:nvPr/>
            </p:nvSpPr>
            <p:spPr>
              <a:xfrm>
                <a:off x="0" y="5115923"/>
                <a:ext cx="9144000" cy="72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zh-CN" altLang="en-US">
                  <a:solidFill>
                    <a:srgbClr val="FFFFFF"/>
                  </a:solidFill>
                  <a:ea typeface="等线" panose="02010600030101010101" pitchFamily="2" charset="-122"/>
                </a:endParaRPr>
              </a:p>
            </p:txBody>
          </p:sp>
        </p:grpSp>
        <p:sp>
          <p:nvSpPr>
            <p:cNvPr id="4" name="TextBox 3">
              <a:extLst>
                <a:ext uri="{FF2B5EF4-FFF2-40B4-BE49-F238E27FC236}">
                  <a16:creationId xmlns:a16="http://schemas.microsoft.com/office/drawing/2014/main" id="{323833E9-FFFA-4A3E-9B5B-FF7895837CC8}"/>
                </a:ext>
              </a:extLst>
            </p:cNvPr>
            <p:cNvSpPr txBox="1">
              <a:spLocks noChangeArrowheads="1"/>
            </p:cNvSpPr>
            <p:nvPr/>
          </p:nvSpPr>
          <p:spPr bwMode="auto">
            <a:xfrm>
              <a:off x="1619671" y="2916612"/>
              <a:ext cx="2160240" cy="376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ea typeface="宋体" panose="02010600030101010101" pitchFamily="2" charset="-122"/>
                </a:defRPr>
              </a:lvl1pPr>
              <a:lvl2pPr marL="742950" indent="-285750" defTabSz="457200">
                <a:defRPr>
                  <a:solidFill>
                    <a:schemeClr val="tx1"/>
                  </a:solidFill>
                  <a:latin typeface="Arial" panose="020B0604020202020204" pitchFamily="34" charset="0"/>
                  <a:ea typeface="宋体" panose="02010600030101010101" pitchFamily="2" charset="-122"/>
                </a:defRPr>
              </a:lvl2pPr>
              <a:lvl3pPr marL="1143000" indent="-228600" defTabSz="457200">
                <a:defRPr>
                  <a:solidFill>
                    <a:schemeClr val="tx1"/>
                  </a:solidFill>
                  <a:latin typeface="Arial" panose="020B0604020202020204" pitchFamily="34" charset="0"/>
                  <a:ea typeface="宋体" panose="02010600030101010101" pitchFamily="2" charset="-122"/>
                </a:defRPr>
              </a:lvl3pPr>
              <a:lvl4pPr marL="1600200" indent="-228600" defTabSz="457200">
                <a:defRPr>
                  <a:solidFill>
                    <a:schemeClr val="tx1"/>
                  </a:solidFill>
                  <a:latin typeface="Arial" panose="020B0604020202020204" pitchFamily="34" charset="0"/>
                  <a:ea typeface="宋体" panose="02010600030101010101" pitchFamily="2" charset="-122"/>
                </a:defRPr>
              </a:lvl4pPr>
              <a:lvl5pPr marL="2057400" indent="-228600" defTabSz="45720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800" dirty="0">
                  <a:solidFill>
                    <a:srgbClr val="FFFFFF"/>
                  </a:solidFill>
                  <a:latin typeface="微软雅黑" panose="020B0503020204020204" pitchFamily="34" charset="-122"/>
                  <a:ea typeface="微软雅黑" panose="020B0503020204020204" pitchFamily="34" charset="-122"/>
                </a:rPr>
                <a:t>第二：为什么</a:t>
              </a:r>
            </a:p>
          </p:txBody>
        </p:sp>
      </p:grpSp>
    </p:spTree>
    <p:extLst>
      <p:ext uri="{BB962C8B-B14F-4D97-AF65-F5344CB8AC3E}">
        <p14:creationId xmlns:p14="http://schemas.microsoft.com/office/powerpoint/2010/main" val="801152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72ECC3E2-ABA6-4636-A362-CB6D85B6F9D8}"/>
              </a:ext>
            </a:extLst>
          </p:cNvPr>
          <p:cNvSpPr txBox="1"/>
          <p:nvPr/>
        </p:nvSpPr>
        <p:spPr>
          <a:xfrm>
            <a:off x="2957362" y="1588167"/>
            <a:ext cx="3229276" cy="369332"/>
          </a:xfrm>
          <a:prstGeom prst="rect">
            <a:avLst/>
          </a:prstGeom>
          <a:noFill/>
          <a:ln>
            <a:solidFill>
              <a:srgbClr val="FF0000"/>
            </a:solidFill>
          </a:ln>
        </p:spPr>
        <p:txBody>
          <a:bodyPr wrap="square" rtlCol="0">
            <a:spAutoFit/>
          </a:bodyPr>
          <a:lstStyle/>
          <a:p>
            <a:r>
              <a:rPr lang="zh-CN" altLang="en-US" dirty="0">
                <a:latin typeface="微软雅黑" panose="020B0503020204020204" pitchFamily="34" charset="-122"/>
                <a:ea typeface="微软雅黑" panose="020B0503020204020204" pitchFamily="34" charset="-122"/>
              </a:rPr>
              <a:t>面对新阶段：需要合作</a:t>
            </a:r>
          </a:p>
        </p:txBody>
      </p:sp>
      <p:sp>
        <p:nvSpPr>
          <p:cNvPr id="3" name="文本框 2">
            <a:extLst>
              <a:ext uri="{FF2B5EF4-FFF2-40B4-BE49-F238E27FC236}">
                <a16:creationId xmlns:a16="http://schemas.microsoft.com/office/drawing/2014/main" id="{C10C0742-397C-4FE9-AD6F-FDB810400F6E}"/>
              </a:ext>
            </a:extLst>
          </p:cNvPr>
          <p:cNvSpPr txBox="1"/>
          <p:nvPr/>
        </p:nvSpPr>
        <p:spPr>
          <a:xfrm>
            <a:off x="2957362" y="2541430"/>
            <a:ext cx="3229276" cy="369332"/>
          </a:xfrm>
          <a:prstGeom prst="rect">
            <a:avLst/>
          </a:prstGeom>
          <a:noFill/>
          <a:ln>
            <a:solidFill>
              <a:srgbClr val="FF0000"/>
            </a:solidFill>
          </a:ln>
        </p:spPr>
        <p:txBody>
          <a:bodyPr wrap="square" rtlCol="0">
            <a:spAutoFit/>
          </a:bodyPr>
          <a:lstStyle/>
          <a:p>
            <a:r>
              <a:rPr lang="zh-CN" altLang="en-US" dirty="0">
                <a:latin typeface="微软雅黑" panose="020B0503020204020204" pitchFamily="34" charset="-122"/>
                <a:ea typeface="微软雅黑" panose="020B0503020204020204" pitchFamily="34" charset="-122"/>
              </a:rPr>
              <a:t>面对新要求：需要聚焦</a:t>
            </a:r>
          </a:p>
        </p:txBody>
      </p:sp>
      <p:sp>
        <p:nvSpPr>
          <p:cNvPr id="4" name="文本框 3">
            <a:extLst>
              <a:ext uri="{FF2B5EF4-FFF2-40B4-BE49-F238E27FC236}">
                <a16:creationId xmlns:a16="http://schemas.microsoft.com/office/drawing/2014/main" id="{2AE1CD39-A388-4B37-9F36-9776A463FB2C}"/>
              </a:ext>
            </a:extLst>
          </p:cNvPr>
          <p:cNvSpPr txBox="1"/>
          <p:nvPr/>
        </p:nvSpPr>
        <p:spPr>
          <a:xfrm>
            <a:off x="2957362" y="3494693"/>
            <a:ext cx="3229276" cy="369332"/>
          </a:xfrm>
          <a:prstGeom prst="rect">
            <a:avLst/>
          </a:prstGeom>
          <a:noFill/>
          <a:ln>
            <a:solidFill>
              <a:srgbClr val="FF0000"/>
            </a:solidFill>
          </a:ln>
        </p:spPr>
        <p:txBody>
          <a:bodyPr wrap="square" rtlCol="0">
            <a:spAutoFit/>
          </a:bodyPr>
          <a:lstStyle/>
          <a:p>
            <a:r>
              <a:rPr lang="zh-CN" altLang="en-US" dirty="0">
                <a:latin typeface="微软雅黑" panose="020B0503020204020204" pitchFamily="34" charset="-122"/>
                <a:ea typeface="微软雅黑" panose="020B0503020204020204" pitchFamily="34" charset="-122"/>
              </a:rPr>
              <a:t>面对新变化：需要探索</a:t>
            </a:r>
          </a:p>
        </p:txBody>
      </p:sp>
      <p:sp>
        <p:nvSpPr>
          <p:cNvPr id="5" name="文本框 4">
            <a:extLst>
              <a:ext uri="{FF2B5EF4-FFF2-40B4-BE49-F238E27FC236}">
                <a16:creationId xmlns:a16="http://schemas.microsoft.com/office/drawing/2014/main" id="{63669ADA-0AD4-46C7-A479-9423CDCB5C0F}"/>
              </a:ext>
            </a:extLst>
          </p:cNvPr>
          <p:cNvSpPr txBox="1"/>
          <p:nvPr/>
        </p:nvSpPr>
        <p:spPr>
          <a:xfrm>
            <a:off x="2957362" y="4447956"/>
            <a:ext cx="3229276" cy="369332"/>
          </a:xfrm>
          <a:prstGeom prst="rect">
            <a:avLst/>
          </a:prstGeom>
          <a:noFill/>
          <a:ln>
            <a:solidFill>
              <a:srgbClr val="FF0000"/>
            </a:solidFill>
          </a:ln>
        </p:spPr>
        <p:txBody>
          <a:bodyPr wrap="square" rtlCol="0">
            <a:spAutoFit/>
          </a:bodyPr>
          <a:lstStyle/>
          <a:p>
            <a:r>
              <a:rPr lang="zh-CN" altLang="en-US" dirty="0">
                <a:latin typeface="微软雅黑" panose="020B0503020204020204" pitchFamily="34" charset="-122"/>
                <a:ea typeface="微软雅黑" panose="020B0503020204020204" pitchFamily="34" charset="-122"/>
              </a:rPr>
              <a:t>面对新情况：需要提升</a:t>
            </a:r>
          </a:p>
        </p:txBody>
      </p:sp>
    </p:spTree>
    <p:extLst>
      <p:ext uri="{BB962C8B-B14F-4D97-AF65-F5344CB8AC3E}">
        <p14:creationId xmlns:p14="http://schemas.microsoft.com/office/powerpoint/2010/main" val="766991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1293A6C8-355B-4C6E-A418-01C7931F5A09}"/>
              </a:ext>
            </a:extLst>
          </p:cNvPr>
          <p:cNvGrpSpPr>
            <a:grpSpLocks/>
          </p:cNvGrpSpPr>
          <p:nvPr/>
        </p:nvGrpSpPr>
        <p:grpSpPr bwMode="auto">
          <a:xfrm>
            <a:off x="3339966" y="2878137"/>
            <a:ext cx="2464068" cy="1101725"/>
            <a:chOff x="1259632" y="2708920"/>
            <a:chExt cx="2880320" cy="792088"/>
          </a:xfrm>
        </p:grpSpPr>
        <p:grpSp>
          <p:nvGrpSpPr>
            <p:cNvPr id="3" name="组合 2">
              <a:extLst>
                <a:ext uri="{FF2B5EF4-FFF2-40B4-BE49-F238E27FC236}">
                  <a16:creationId xmlns:a16="http://schemas.microsoft.com/office/drawing/2014/main" id="{0F7177B2-EAF5-4623-BDED-884AFB20FFA8}"/>
                </a:ext>
              </a:extLst>
            </p:cNvPr>
            <p:cNvGrpSpPr>
              <a:grpSpLocks/>
            </p:cNvGrpSpPr>
            <p:nvPr/>
          </p:nvGrpSpPr>
          <p:grpSpPr bwMode="auto">
            <a:xfrm>
              <a:off x="1259632" y="2708920"/>
              <a:ext cx="2880320" cy="792088"/>
              <a:chOff x="0" y="1729333"/>
              <a:chExt cx="9144000" cy="3571875"/>
            </a:xfrm>
          </p:grpSpPr>
          <p:sp>
            <p:nvSpPr>
              <p:cNvPr id="5" name="矩形 1">
                <a:extLst>
                  <a:ext uri="{FF2B5EF4-FFF2-40B4-BE49-F238E27FC236}">
                    <a16:creationId xmlns:a16="http://schemas.microsoft.com/office/drawing/2014/main" id="{FB6D2BB7-67E0-4461-BB05-1D959501CE13}"/>
                  </a:ext>
                </a:extLst>
              </p:cNvPr>
              <p:cNvSpPr>
                <a:spLocks noChangeArrowheads="1"/>
              </p:cNvSpPr>
              <p:nvPr/>
            </p:nvSpPr>
            <p:spPr bwMode="auto">
              <a:xfrm>
                <a:off x="0" y="1729333"/>
                <a:ext cx="9144000" cy="357187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anose="020B0604020202020204" pitchFamily="34" charset="0"/>
                    <a:ea typeface="宋体" panose="02010600030101010101" pitchFamily="2" charset="-122"/>
                  </a:defRPr>
                </a:lvl1pPr>
                <a:lvl2pPr marL="742950" indent="-285750" defTabSz="457200">
                  <a:defRPr>
                    <a:solidFill>
                      <a:schemeClr val="tx1"/>
                    </a:solidFill>
                    <a:latin typeface="Arial" panose="020B0604020202020204" pitchFamily="34" charset="0"/>
                    <a:ea typeface="宋体" panose="02010600030101010101" pitchFamily="2" charset="-122"/>
                  </a:defRPr>
                </a:lvl2pPr>
                <a:lvl3pPr marL="1143000" indent="-228600" defTabSz="457200">
                  <a:defRPr>
                    <a:solidFill>
                      <a:schemeClr val="tx1"/>
                    </a:solidFill>
                    <a:latin typeface="Arial" panose="020B0604020202020204" pitchFamily="34" charset="0"/>
                    <a:ea typeface="宋体" panose="02010600030101010101" pitchFamily="2" charset="-122"/>
                  </a:defRPr>
                </a:lvl3pPr>
                <a:lvl4pPr marL="1600200" indent="-228600" defTabSz="457200">
                  <a:defRPr>
                    <a:solidFill>
                      <a:schemeClr val="tx1"/>
                    </a:solidFill>
                    <a:latin typeface="Arial" panose="020B0604020202020204" pitchFamily="34" charset="0"/>
                    <a:ea typeface="宋体" panose="02010600030101010101" pitchFamily="2" charset="-122"/>
                  </a:defRPr>
                </a:lvl4pPr>
                <a:lvl5pPr marL="2057400" indent="-228600" defTabSz="45720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2800">
                  <a:solidFill>
                    <a:srgbClr val="FFFFFF"/>
                  </a:solidFill>
                  <a:latin typeface="宋体" panose="02010600030101010101" pitchFamily="2" charset="-122"/>
                  <a:ea typeface="楷体_GB2312"/>
                  <a:cs typeface="楷体_GB2312"/>
                  <a:sym typeface="宋体" panose="02010600030101010101" pitchFamily="2" charset="-122"/>
                </a:endParaRPr>
              </a:p>
            </p:txBody>
          </p:sp>
          <p:sp>
            <p:nvSpPr>
              <p:cNvPr id="6" name="矩形 5">
                <a:extLst>
                  <a:ext uri="{FF2B5EF4-FFF2-40B4-BE49-F238E27FC236}">
                    <a16:creationId xmlns:a16="http://schemas.microsoft.com/office/drawing/2014/main" id="{076D7DB0-BB94-4940-82C1-29B7E1A817A3}"/>
                  </a:ext>
                </a:extLst>
              </p:cNvPr>
              <p:cNvSpPr/>
              <p:nvPr/>
            </p:nvSpPr>
            <p:spPr>
              <a:xfrm>
                <a:off x="0" y="1873443"/>
                <a:ext cx="9144000" cy="72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zh-CN" altLang="en-US">
                  <a:solidFill>
                    <a:srgbClr val="FFFFFF"/>
                  </a:solidFill>
                  <a:ea typeface="等线" panose="02010600030101010101" pitchFamily="2" charset="-122"/>
                </a:endParaRPr>
              </a:p>
            </p:txBody>
          </p:sp>
          <p:sp>
            <p:nvSpPr>
              <p:cNvPr id="7" name="矩形 6">
                <a:extLst>
                  <a:ext uri="{FF2B5EF4-FFF2-40B4-BE49-F238E27FC236}">
                    <a16:creationId xmlns:a16="http://schemas.microsoft.com/office/drawing/2014/main" id="{C10F7815-8160-4A43-AD99-ABF18CCF4B62}"/>
                  </a:ext>
                </a:extLst>
              </p:cNvPr>
              <p:cNvSpPr/>
              <p:nvPr/>
            </p:nvSpPr>
            <p:spPr>
              <a:xfrm>
                <a:off x="0" y="5115923"/>
                <a:ext cx="9144000" cy="72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zh-CN" altLang="en-US">
                  <a:solidFill>
                    <a:srgbClr val="FFFFFF"/>
                  </a:solidFill>
                  <a:ea typeface="等线" panose="02010600030101010101" pitchFamily="2" charset="-122"/>
                </a:endParaRPr>
              </a:p>
            </p:txBody>
          </p:sp>
        </p:grpSp>
        <p:sp>
          <p:nvSpPr>
            <p:cNvPr id="4" name="TextBox 3">
              <a:extLst>
                <a:ext uri="{FF2B5EF4-FFF2-40B4-BE49-F238E27FC236}">
                  <a16:creationId xmlns:a16="http://schemas.microsoft.com/office/drawing/2014/main" id="{323833E9-FFFA-4A3E-9B5B-FF7895837CC8}"/>
                </a:ext>
              </a:extLst>
            </p:cNvPr>
            <p:cNvSpPr txBox="1">
              <a:spLocks noChangeArrowheads="1"/>
            </p:cNvSpPr>
            <p:nvPr/>
          </p:nvSpPr>
          <p:spPr bwMode="auto">
            <a:xfrm>
              <a:off x="1619671" y="2916612"/>
              <a:ext cx="2160240" cy="376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ea typeface="宋体" panose="02010600030101010101" pitchFamily="2" charset="-122"/>
                </a:defRPr>
              </a:lvl1pPr>
              <a:lvl2pPr marL="742950" indent="-285750" defTabSz="457200">
                <a:defRPr>
                  <a:solidFill>
                    <a:schemeClr val="tx1"/>
                  </a:solidFill>
                  <a:latin typeface="Arial" panose="020B0604020202020204" pitchFamily="34" charset="0"/>
                  <a:ea typeface="宋体" panose="02010600030101010101" pitchFamily="2" charset="-122"/>
                </a:defRPr>
              </a:lvl2pPr>
              <a:lvl3pPr marL="1143000" indent="-228600" defTabSz="457200">
                <a:defRPr>
                  <a:solidFill>
                    <a:schemeClr val="tx1"/>
                  </a:solidFill>
                  <a:latin typeface="Arial" panose="020B0604020202020204" pitchFamily="34" charset="0"/>
                  <a:ea typeface="宋体" panose="02010600030101010101" pitchFamily="2" charset="-122"/>
                </a:defRPr>
              </a:lvl3pPr>
              <a:lvl4pPr marL="1600200" indent="-228600" defTabSz="457200">
                <a:defRPr>
                  <a:solidFill>
                    <a:schemeClr val="tx1"/>
                  </a:solidFill>
                  <a:latin typeface="Arial" panose="020B0604020202020204" pitchFamily="34" charset="0"/>
                  <a:ea typeface="宋体" panose="02010600030101010101" pitchFamily="2" charset="-122"/>
                </a:defRPr>
              </a:lvl4pPr>
              <a:lvl5pPr marL="2057400" indent="-228600" defTabSz="45720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800" dirty="0">
                  <a:solidFill>
                    <a:srgbClr val="FFFFFF"/>
                  </a:solidFill>
                  <a:latin typeface="微软雅黑" panose="020B0503020204020204" pitchFamily="34" charset="-122"/>
                  <a:ea typeface="微软雅黑" panose="020B0503020204020204" pitchFamily="34" charset="-122"/>
                </a:rPr>
                <a:t>新阶段</a:t>
              </a:r>
            </a:p>
          </p:txBody>
        </p:sp>
      </p:grpSp>
    </p:spTree>
    <p:extLst>
      <p:ext uri="{BB962C8B-B14F-4D97-AF65-F5344CB8AC3E}">
        <p14:creationId xmlns:p14="http://schemas.microsoft.com/office/powerpoint/2010/main" val="2141411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33BF1865-C33F-430D-8EC4-FD3BC99FB4E9}"/>
              </a:ext>
            </a:extLst>
          </p:cNvPr>
          <p:cNvSpPr>
            <a:spLocks noGrp="1" noRot="1" noChangeArrowheads="1"/>
          </p:cNvSpPr>
          <p:nvPr>
            <p:ph type="title" idx="4294967295"/>
          </p:nvPr>
        </p:nvSpPr>
        <p:spPr bwMode="auto">
          <a:xfrm>
            <a:off x="1073150" y="2344738"/>
            <a:ext cx="6288088" cy="7016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lnSpc>
                <a:spcPct val="150000"/>
              </a:lnSpc>
            </a:pPr>
            <a:r>
              <a:rPr lang="en-US" altLang="zh-CN" sz="2600" b="1">
                <a:solidFill>
                  <a:srgbClr val="0364BD"/>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600" b="1">
                <a:solidFill>
                  <a:srgbClr val="0364BD"/>
                </a:solidFill>
                <a:latin typeface="微软雅黑" panose="020B0503020204020204" pitchFamily="34" charset="-122"/>
                <a:ea typeface="微软雅黑" panose="020B0503020204020204" pitchFamily="34" charset="-122"/>
                <a:sym typeface="微软雅黑" panose="020B0503020204020204" pitchFamily="34" charset="-122"/>
              </a:rPr>
              <a:t>面向</a:t>
            </a:r>
            <a:r>
              <a:rPr lang="en-US" altLang="zh-CN" sz="2600" b="1">
                <a:solidFill>
                  <a:srgbClr val="0364BD"/>
                </a:solidFill>
                <a:latin typeface="微软雅黑" panose="020B0503020204020204" pitchFamily="34" charset="-122"/>
                <a:ea typeface="微软雅黑" panose="020B0503020204020204" pitchFamily="34" charset="-122"/>
                <a:sym typeface="微软雅黑" panose="020B0503020204020204" pitchFamily="34" charset="-122"/>
              </a:rPr>
              <a:t>21</a:t>
            </a:r>
            <a:r>
              <a:rPr lang="zh-CN" altLang="en-US" sz="2600" b="1">
                <a:solidFill>
                  <a:srgbClr val="0364BD"/>
                </a:solidFill>
                <a:latin typeface="微软雅黑" panose="020B0503020204020204" pitchFamily="34" charset="-122"/>
                <a:ea typeface="微软雅黑" panose="020B0503020204020204" pitchFamily="34" charset="-122"/>
                <a:sym typeface="微软雅黑" panose="020B0503020204020204" pitchFamily="34" charset="-122"/>
              </a:rPr>
              <a:t>世纪教育振兴行动计划</a:t>
            </a:r>
            <a:r>
              <a:rPr lang="en-US" altLang="zh-CN" sz="2600" b="1">
                <a:solidFill>
                  <a:srgbClr val="0364BD"/>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2600">
              <a:solidFill>
                <a:srgbClr val="0364BD"/>
              </a:solidFill>
              <a:ea typeface="微软雅黑" panose="020B0503020204020204" pitchFamily="34" charset="-122"/>
            </a:endParaRPr>
          </a:p>
        </p:txBody>
      </p:sp>
      <p:sp>
        <p:nvSpPr>
          <p:cNvPr id="61443" name="Rectangle 3">
            <a:extLst>
              <a:ext uri="{FF2B5EF4-FFF2-40B4-BE49-F238E27FC236}">
                <a16:creationId xmlns:a16="http://schemas.microsoft.com/office/drawing/2014/main" id="{023C7AE2-D35F-4936-9EF1-2E38CE7BF9E2}"/>
              </a:ext>
            </a:extLst>
          </p:cNvPr>
          <p:cNvSpPr>
            <a:spLocks noGrp="1" noChangeArrowheads="1"/>
          </p:cNvSpPr>
          <p:nvPr>
            <p:ph idx="4294967295"/>
          </p:nvPr>
        </p:nvSpPr>
        <p:spPr bwMode="auto">
          <a:xfrm>
            <a:off x="996950" y="3155950"/>
            <a:ext cx="7232650" cy="16732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50000"/>
              </a:lnSpc>
              <a:buFont typeface="Wingdings" panose="05000000000000000000" pitchFamily="2" charset="2"/>
              <a:buNone/>
            </a:pPr>
            <a:r>
              <a:rPr lang="en-US" altLang="zh-CN">
                <a:latin typeface="微软雅黑" panose="020B0503020204020204" pitchFamily="34" charset="-122"/>
                <a:ea typeface="微软雅黑" panose="020B0503020204020204" pitchFamily="34" charset="-122"/>
                <a:sym typeface="微软雅黑" panose="020B0503020204020204" pitchFamily="34" charset="-122"/>
              </a:rPr>
              <a:t>“</a:t>
            </a:r>
            <a:r>
              <a:rPr lang="zh-CN" altLang="en-US">
                <a:latin typeface="微软雅黑" panose="020B0503020204020204" pitchFamily="34" charset="-122"/>
                <a:ea typeface="微软雅黑" panose="020B0503020204020204" pitchFamily="34" charset="-122"/>
                <a:sym typeface="微软雅黑" panose="020B0503020204020204" pitchFamily="34" charset="-122"/>
              </a:rPr>
              <a:t>开展社区教育</a:t>
            </a:r>
            <a:r>
              <a:rPr lang="zh-CN" altLang="en-US">
                <a:solidFill>
                  <a:srgbClr val="C00000"/>
                </a:solidFill>
                <a:latin typeface="微软雅黑" panose="020B0503020204020204" pitchFamily="34" charset="-122"/>
                <a:ea typeface="微软雅黑" panose="020B0503020204020204" pitchFamily="34" charset="-122"/>
                <a:sym typeface="微软雅黑" panose="020B0503020204020204" pitchFamily="34" charset="-122"/>
              </a:rPr>
              <a:t>实验工作</a:t>
            </a:r>
            <a:r>
              <a:rPr lang="zh-CN" altLang="en-US">
                <a:latin typeface="微软雅黑" panose="020B0503020204020204" pitchFamily="34" charset="-122"/>
                <a:ea typeface="微软雅黑" panose="020B0503020204020204" pitchFamily="34" charset="-122"/>
                <a:sym typeface="微软雅黑" panose="020B0503020204020204" pitchFamily="34" charset="-122"/>
              </a:rPr>
              <a:t>，逐步</a:t>
            </a:r>
            <a:r>
              <a:rPr lang="zh-CN" altLang="en-US">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建立</a:t>
            </a:r>
            <a:r>
              <a:rPr lang="zh-CN" altLang="en-US">
                <a:latin typeface="微软雅黑" panose="020B0503020204020204" pitchFamily="34" charset="-122"/>
                <a:ea typeface="微软雅黑" panose="020B0503020204020204" pitchFamily="34" charset="-122"/>
                <a:sym typeface="微软雅黑" panose="020B0503020204020204" pitchFamily="34" charset="-122"/>
              </a:rPr>
              <a:t>和完善</a:t>
            </a:r>
            <a:r>
              <a:rPr lang="zh-CN" altLang="en-US">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终身教育体系</a:t>
            </a:r>
            <a:r>
              <a:rPr lang="zh-CN" altLang="en-US">
                <a:latin typeface="微软雅黑" panose="020B0503020204020204" pitchFamily="34" charset="-122"/>
                <a:ea typeface="微软雅黑" panose="020B0503020204020204" pitchFamily="34" charset="-122"/>
                <a:sym typeface="微软雅黑" panose="020B0503020204020204" pitchFamily="34" charset="-122"/>
              </a:rPr>
              <a:t>，努力</a:t>
            </a:r>
            <a:r>
              <a:rPr lang="zh-CN" altLang="en-US">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提高</a:t>
            </a:r>
            <a:r>
              <a:rPr lang="zh-CN" altLang="en-US">
                <a:latin typeface="微软雅黑" panose="020B0503020204020204" pitchFamily="34" charset="-122"/>
                <a:ea typeface="微软雅黑" panose="020B0503020204020204" pitchFamily="34" charset="-122"/>
                <a:sym typeface="微软雅黑" panose="020B0503020204020204" pitchFamily="34" charset="-122"/>
              </a:rPr>
              <a:t>全民</a:t>
            </a:r>
            <a:r>
              <a:rPr lang="zh-CN" altLang="en-US">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素质</a:t>
            </a:r>
            <a:r>
              <a:rPr lang="zh-CN" altLang="en-US">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2000">
              <a:latin typeface="微软雅黑" panose="020B0503020204020204" pitchFamily="34" charset="-122"/>
              <a:ea typeface="微软雅黑" panose="020B0503020204020204" pitchFamily="34" charset="-122"/>
              <a:sym typeface="宋体" panose="02010600030101010101" pitchFamily="2" charset="-122"/>
            </a:endParaRPr>
          </a:p>
        </p:txBody>
      </p:sp>
      <p:sp>
        <p:nvSpPr>
          <p:cNvPr id="61444" name="矩形 1">
            <a:extLst>
              <a:ext uri="{FF2B5EF4-FFF2-40B4-BE49-F238E27FC236}">
                <a16:creationId xmlns:a16="http://schemas.microsoft.com/office/drawing/2014/main" id="{BA75F1B5-ECE7-4BDB-BD47-CC66F341FF72}"/>
              </a:ext>
            </a:extLst>
          </p:cNvPr>
          <p:cNvSpPr>
            <a:spLocks noChangeArrowheads="1"/>
          </p:cNvSpPr>
          <p:nvPr/>
        </p:nvSpPr>
        <p:spPr bwMode="auto">
          <a:xfrm>
            <a:off x="1255713" y="1944688"/>
            <a:ext cx="12112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000">
                <a:solidFill>
                  <a:srgbClr val="C00000"/>
                </a:solidFill>
                <a:latin typeface="微软雅黑" panose="020B0503020204020204" pitchFamily="34" charset="-122"/>
                <a:ea typeface="微软雅黑" panose="020B0503020204020204" pitchFamily="34" charset="-122"/>
                <a:sym typeface="微软雅黑" panose="020B0503020204020204" pitchFamily="34" charset="-122"/>
              </a:rPr>
              <a:t>国家文件</a:t>
            </a:r>
            <a:endParaRPr lang="zh-CN" altLang="en-US" sz="2000">
              <a:solidFill>
                <a:srgbClr val="C00000"/>
              </a:solidFill>
              <a:latin typeface="Calibri" panose="020F0502020204030204" pitchFamily="34" charset="0"/>
              <a:ea typeface="微软雅黑" panose="020B0503020204020204" pitchFamily="34" charset="-122"/>
              <a:sym typeface="宋体" panose="02010600030101010101" pitchFamily="2" charset="-122"/>
            </a:endParaRPr>
          </a:p>
        </p:txBody>
      </p:sp>
      <p:sp>
        <p:nvSpPr>
          <p:cNvPr id="61445" name="矩形 10">
            <a:extLst>
              <a:ext uri="{FF2B5EF4-FFF2-40B4-BE49-F238E27FC236}">
                <a16:creationId xmlns:a16="http://schemas.microsoft.com/office/drawing/2014/main" id="{317EAFAA-E160-44EB-ADE4-BAB5E441BB58}"/>
              </a:ext>
            </a:extLst>
          </p:cNvPr>
          <p:cNvSpPr>
            <a:spLocks noChangeArrowheads="1"/>
          </p:cNvSpPr>
          <p:nvPr/>
        </p:nvSpPr>
        <p:spPr bwMode="auto">
          <a:xfrm>
            <a:off x="4779963" y="4937125"/>
            <a:ext cx="3246437"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buFont typeface="Wingdings" panose="05000000000000000000" pitchFamily="2" charset="2"/>
              <a:buNone/>
            </a:pPr>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1999</a:t>
            </a:r>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年</a:t>
            </a:r>
            <a:r>
              <a:rPr lang="en-US" altLang="zh-CN"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月国务院批转）</a:t>
            </a:r>
            <a:endParaRPr lang="zh-CN" altLang="en-US" sz="2000">
              <a:solidFill>
                <a:srgbClr val="000000"/>
              </a:solidFill>
              <a:latin typeface="微软雅黑" panose="020B0503020204020204" pitchFamily="34" charset="-122"/>
              <a:ea typeface="微软雅黑" panose="020B0503020204020204" pitchFamily="34" charset="-122"/>
            </a:endParaRPr>
          </a:p>
        </p:txBody>
      </p:sp>
      <p:grpSp>
        <p:nvGrpSpPr>
          <p:cNvPr id="61446" name="Group 10">
            <a:extLst>
              <a:ext uri="{FF2B5EF4-FFF2-40B4-BE49-F238E27FC236}">
                <a16:creationId xmlns:a16="http://schemas.microsoft.com/office/drawing/2014/main" id="{5B84458E-508F-4DE4-B443-104D09E0CDC3}"/>
              </a:ext>
            </a:extLst>
          </p:cNvPr>
          <p:cNvGrpSpPr>
            <a:grpSpLocks noChangeAspect="1"/>
          </p:cNvGrpSpPr>
          <p:nvPr/>
        </p:nvGrpSpPr>
        <p:grpSpPr bwMode="auto">
          <a:xfrm>
            <a:off x="6375400" y="944563"/>
            <a:ext cx="1630363" cy="1277937"/>
            <a:chOff x="1451" y="1053"/>
            <a:chExt cx="2839" cy="2225"/>
          </a:xfrm>
        </p:grpSpPr>
        <p:sp>
          <p:nvSpPr>
            <p:cNvPr id="61447" name="Freeform 11">
              <a:extLst>
                <a:ext uri="{FF2B5EF4-FFF2-40B4-BE49-F238E27FC236}">
                  <a16:creationId xmlns:a16="http://schemas.microsoft.com/office/drawing/2014/main" id="{F74DE4BD-08EA-48C8-9219-CBC2E549456B}"/>
                </a:ext>
              </a:extLst>
            </p:cNvPr>
            <p:cNvSpPr>
              <a:spLocks/>
            </p:cNvSpPr>
            <p:nvPr/>
          </p:nvSpPr>
          <p:spPr bwMode="auto">
            <a:xfrm>
              <a:off x="1584" y="2281"/>
              <a:ext cx="2571" cy="715"/>
            </a:xfrm>
            <a:custGeom>
              <a:avLst/>
              <a:gdLst>
                <a:gd name="T0" fmla="*/ 2147483646 w 1086"/>
                <a:gd name="T1" fmla="*/ 2147483646 h 302"/>
                <a:gd name="T2" fmla="*/ 2147483646 w 1086"/>
                <a:gd name="T3" fmla="*/ 2147483646 h 302"/>
                <a:gd name="T4" fmla="*/ 2147483646 w 1086"/>
                <a:gd name="T5" fmla="*/ 0 h 302"/>
                <a:gd name="T6" fmla="*/ 0 w 1086"/>
                <a:gd name="T7" fmla="*/ 2147483646 h 302"/>
                <a:gd name="T8" fmla="*/ 2147483646 w 1086"/>
                <a:gd name="T9" fmla="*/ 2147483646 h 302"/>
                <a:gd name="T10" fmla="*/ 2147483646 w 1086"/>
                <a:gd name="T11" fmla="*/ 2147483646 h 302"/>
                <a:gd name="T12" fmla="*/ 2147483646 w 1086"/>
                <a:gd name="T13" fmla="*/ 2147483646 h 302"/>
                <a:gd name="T14" fmla="*/ 2147483646 w 1086"/>
                <a:gd name="T15" fmla="*/ 2147483646 h 302"/>
                <a:gd name="T16" fmla="*/ 2147483646 w 1086"/>
                <a:gd name="T17" fmla="*/ 2147483646 h 30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86" h="302">
                  <a:moveTo>
                    <a:pt x="518" y="151"/>
                  </a:moveTo>
                  <a:cubicBezTo>
                    <a:pt x="296" y="140"/>
                    <a:pt x="256" y="56"/>
                    <a:pt x="253" y="52"/>
                  </a:cubicBezTo>
                  <a:cubicBezTo>
                    <a:pt x="253" y="0"/>
                    <a:pt x="253" y="0"/>
                    <a:pt x="253" y="0"/>
                  </a:cubicBezTo>
                  <a:cubicBezTo>
                    <a:pt x="0" y="93"/>
                    <a:pt x="0" y="93"/>
                    <a:pt x="0" y="93"/>
                  </a:cubicBezTo>
                  <a:cubicBezTo>
                    <a:pt x="688" y="302"/>
                    <a:pt x="688" y="302"/>
                    <a:pt x="688" y="302"/>
                  </a:cubicBezTo>
                  <a:cubicBezTo>
                    <a:pt x="1086" y="128"/>
                    <a:pt x="1086" y="128"/>
                    <a:pt x="1086" y="128"/>
                  </a:cubicBezTo>
                  <a:cubicBezTo>
                    <a:pt x="795" y="51"/>
                    <a:pt x="795" y="51"/>
                    <a:pt x="795" y="51"/>
                  </a:cubicBezTo>
                  <a:cubicBezTo>
                    <a:pt x="795" y="61"/>
                    <a:pt x="795" y="61"/>
                    <a:pt x="795" y="61"/>
                  </a:cubicBezTo>
                  <a:cubicBezTo>
                    <a:pt x="795" y="61"/>
                    <a:pt x="719" y="151"/>
                    <a:pt x="518" y="15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1448" name="Freeform 12">
              <a:extLst>
                <a:ext uri="{FF2B5EF4-FFF2-40B4-BE49-F238E27FC236}">
                  <a16:creationId xmlns:a16="http://schemas.microsoft.com/office/drawing/2014/main" id="{1C6A54F4-6E65-48A8-8290-B231459FA669}"/>
                </a:ext>
              </a:extLst>
            </p:cNvPr>
            <p:cNvSpPr>
              <a:spLocks/>
            </p:cNvSpPr>
            <p:nvPr/>
          </p:nvSpPr>
          <p:spPr bwMode="auto">
            <a:xfrm>
              <a:off x="1451" y="2515"/>
              <a:ext cx="2732" cy="763"/>
            </a:xfrm>
            <a:custGeom>
              <a:avLst/>
              <a:gdLst>
                <a:gd name="T0" fmla="*/ 2147483646 w 1154"/>
                <a:gd name="T1" fmla="*/ 2147483646 h 322"/>
                <a:gd name="T2" fmla="*/ 2147483646 w 1154"/>
                <a:gd name="T3" fmla="*/ 2147483646 h 322"/>
                <a:gd name="T4" fmla="*/ 2147483646 w 1154"/>
                <a:gd name="T5" fmla="*/ 2147483646 h 322"/>
                <a:gd name="T6" fmla="*/ 2147483646 w 1154"/>
                <a:gd name="T7" fmla="*/ 2147483646 h 322"/>
                <a:gd name="T8" fmla="*/ 2147483646 w 1154"/>
                <a:gd name="T9" fmla="*/ 2147483646 h 322"/>
                <a:gd name="T10" fmla="*/ 2147483646 w 1154"/>
                <a:gd name="T11" fmla="*/ 0 h 322"/>
                <a:gd name="T12" fmla="*/ 2147483646 w 1154"/>
                <a:gd name="T13" fmla="*/ 2147483646 h 322"/>
                <a:gd name="T14" fmla="*/ 2147483646 w 1154"/>
                <a:gd name="T15" fmla="*/ 2147483646 h 322"/>
                <a:gd name="T16" fmla="*/ 2147483646 w 1154"/>
                <a:gd name="T17" fmla="*/ 2147483646 h 322"/>
                <a:gd name="T18" fmla="*/ 2147483646 w 1154"/>
                <a:gd name="T19" fmla="*/ 2147483646 h 322"/>
                <a:gd name="T20" fmla="*/ 2147483646 w 1154"/>
                <a:gd name="T21" fmla="*/ 2147483646 h 322"/>
                <a:gd name="T22" fmla="*/ 2147483646 w 1154"/>
                <a:gd name="T23" fmla="*/ 2147483646 h 32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54" h="322">
                  <a:moveTo>
                    <a:pt x="729" y="301"/>
                  </a:moveTo>
                  <a:cubicBezTo>
                    <a:pt x="729" y="301"/>
                    <a:pt x="716" y="307"/>
                    <a:pt x="714" y="303"/>
                  </a:cubicBezTo>
                  <a:cubicBezTo>
                    <a:pt x="712" y="298"/>
                    <a:pt x="708" y="291"/>
                    <a:pt x="708" y="286"/>
                  </a:cubicBezTo>
                  <a:cubicBezTo>
                    <a:pt x="708" y="276"/>
                    <a:pt x="708" y="267"/>
                    <a:pt x="709" y="254"/>
                  </a:cubicBezTo>
                  <a:cubicBezTo>
                    <a:pt x="713" y="217"/>
                    <a:pt x="737" y="211"/>
                    <a:pt x="737" y="211"/>
                  </a:cubicBezTo>
                  <a:cubicBezTo>
                    <a:pt x="46" y="0"/>
                    <a:pt x="46" y="0"/>
                    <a:pt x="46" y="0"/>
                  </a:cubicBezTo>
                  <a:cubicBezTo>
                    <a:pt x="46" y="0"/>
                    <a:pt x="21" y="16"/>
                    <a:pt x="15" y="30"/>
                  </a:cubicBezTo>
                  <a:cubicBezTo>
                    <a:pt x="0" y="68"/>
                    <a:pt x="17" y="96"/>
                    <a:pt x="17" y="96"/>
                  </a:cubicBezTo>
                  <a:cubicBezTo>
                    <a:pt x="17" y="96"/>
                    <a:pt x="698" y="315"/>
                    <a:pt x="716" y="319"/>
                  </a:cubicBezTo>
                  <a:cubicBezTo>
                    <a:pt x="734" y="322"/>
                    <a:pt x="1154" y="115"/>
                    <a:pt x="1154" y="115"/>
                  </a:cubicBezTo>
                  <a:cubicBezTo>
                    <a:pt x="1153" y="97"/>
                    <a:pt x="1153" y="97"/>
                    <a:pt x="1153" y="97"/>
                  </a:cubicBezTo>
                  <a:lnTo>
                    <a:pt x="729" y="301"/>
                  </a:ln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1449" name="Freeform 13">
              <a:extLst>
                <a:ext uri="{FF2B5EF4-FFF2-40B4-BE49-F238E27FC236}">
                  <a16:creationId xmlns:a16="http://schemas.microsoft.com/office/drawing/2014/main" id="{C3B1320D-C4DE-42F5-9CD7-E6C25235B635}"/>
                </a:ext>
              </a:extLst>
            </p:cNvPr>
            <p:cNvSpPr>
              <a:spLocks/>
            </p:cNvSpPr>
            <p:nvPr/>
          </p:nvSpPr>
          <p:spPr bwMode="auto">
            <a:xfrm>
              <a:off x="2183" y="1942"/>
              <a:ext cx="1295" cy="713"/>
            </a:xfrm>
            <a:custGeom>
              <a:avLst/>
              <a:gdLst>
                <a:gd name="T0" fmla="*/ 2147483646 w 547"/>
                <a:gd name="T1" fmla="*/ 2147483646 h 301"/>
                <a:gd name="T2" fmla="*/ 2147483646 w 547"/>
                <a:gd name="T3" fmla="*/ 2147483646 h 301"/>
                <a:gd name="T4" fmla="*/ 0 w 547"/>
                <a:gd name="T5" fmla="*/ 0 h 301"/>
                <a:gd name="T6" fmla="*/ 0 w 547"/>
                <a:gd name="T7" fmla="*/ 2147483646 h 301"/>
                <a:gd name="T8" fmla="*/ 2147483646 w 547"/>
                <a:gd name="T9" fmla="*/ 2147483646 h 301"/>
                <a:gd name="T10" fmla="*/ 2147483646 w 547"/>
                <a:gd name="T11" fmla="*/ 2147483646 h 301"/>
                <a:gd name="T12" fmla="*/ 2147483646 w 547"/>
                <a:gd name="T13" fmla="*/ 2147483646 h 30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7" h="301">
                  <a:moveTo>
                    <a:pt x="547" y="8"/>
                  </a:moveTo>
                  <a:cubicBezTo>
                    <a:pt x="289" y="114"/>
                    <a:pt x="289" y="114"/>
                    <a:pt x="289" y="114"/>
                  </a:cubicBezTo>
                  <a:cubicBezTo>
                    <a:pt x="0" y="0"/>
                    <a:pt x="0" y="0"/>
                    <a:pt x="0" y="0"/>
                  </a:cubicBezTo>
                  <a:cubicBezTo>
                    <a:pt x="0" y="185"/>
                    <a:pt x="0" y="185"/>
                    <a:pt x="0" y="185"/>
                  </a:cubicBezTo>
                  <a:cubicBezTo>
                    <a:pt x="0" y="185"/>
                    <a:pt x="47" y="264"/>
                    <a:pt x="222" y="280"/>
                  </a:cubicBezTo>
                  <a:cubicBezTo>
                    <a:pt x="446" y="301"/>
                    <a:pt x="542" y="194"/>
                    <a:pt x="542" y="194"/>
                  </a:cubicBezTo>
                  <a:lnTo>
                    <a:pt x="547" y="8"/>
                  </a:lnTo>
                  <a:close/>
                </a:path>
              </a:pathLst>
            </a:custGeom>
            <a:solidFill>
              <a:srgbClr val="002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1450" name="Freeform 14">
              <a:extLst>
                <a:ext uri="{FF2B5EF4-FFF2-40B4-BE49-F238E27FC236}">
                  <a16:creationId xmlns:a16="http://schemas.microsoft.com/office/drawing/2014/main" id="{26738A89-C2F9-4B77-9F04-D1346F8E900F}"/>
                </a:ext>
              </a:extLst>
            </p:cNvPr>
            <p:cNvSpPr>
              <a:spLocks/>
            </p:cNvSpPr>
            <p:nvPr/>
          </p:nvSpPr>
          <p:spPr bwMode="auto">
            <a:xfrm>
              <a:off x="1482" y="1053"/>
              <a:ext cx="2808" cy="1493"/>
            </a:xfrm>
            <a:custGeom>
              <a:avLst/>
              <a:gdLst>
                <a:gd name="T0" fmla="*/ 2147483646 w 1186"/>
                <a:gd name="T1" fmla="*/ 2147483646 h 630"/>
                <a:gd name="T2" fmla="*/ 2147483646 w 1186"/>
                <a:gd name="T3" fmla="*/ 2147483646 h 630"/>
                <a:gd name="T4" fmla="*/ 2147483646 w 1186"/>
                <a:gd name="T5" fmla="*/ 2147483646 h 630"/>
                <a:gd name="T6" fmla="*/ 2147483646 w 1186"/>
                <a:gd name="T7" fmla="*/ 2147483646 h 630"/>
                <a:gd name="T8" fmla="*/ 2147483646 w 1186"/>
                <a:gd name="T9" fmla="*/ 2147483646 h 630"/>
                <a:gd name="T10" fmla="*/ 2147483646 w 1186"/>
                <a:gd name="T11" fmla="*/ 2147483646 h 630"/>
                <a:gd name="T12" fmla="*/ 2147483646 w 1186"/>
                <a:gd name="T13" fmla="*/ 2147483646 h 630"/>
                <a:gd name="T14" fmla="*/ 2147483646 w 1186"/>
                <a:gd name="T15" fmla="*/ 2147483646 h 630"/>
                <a:gd name="T16" fmla="*/ 2147483646 w 1186"/>
                <a:gd name="T17" fmla="*/ 0 h 630"/>
                <a:gd name="T18" fmla="*/ 0 w 1186"/>
                <a:gd name="T19" fmla="*/ 2147483646 h 630"/>
                <a:gd name="T20" fmla="*/ 2147483646 w 1186"/>
                <a:gd name="T21" fmla="*/ 2147483646 h 630"/>
                <a:gd name="T22" fmla="*/ 2147483646 w 1186"/>
                <a:gd name="T23" fmla="*/ 2147483646 h 630"/>
                <a:gd name="T24" fmla="*/ 2147483646 w 1186"/>
                <a:gd name="T25" fmla="*/ 2147483646 h 630"/>
                <a:gd name="T26" fmla="*/ 2147483646 w 1186"/>
                <a:gd name="T27" fmla="*/ 2147483646 h 630"/>
                <a:gd name="T28" fmla="*/ 2147483646 w 1186"/>
                <a:gd name="T29" fmla="*/ 2147483646 h 630"/>
                <a:gd name="T30" fmla="*/ 2147483646 w 1186"/>
                <a:gd name="T31" fmla="*/ 2147483646 h 630"/>
                <a:gd name="T32" fmla="*/ 2147483646 w 1186"/>
                <a:gd name="T33" fmla="*/ 2147483646 h 630"/>
                <a:gd name="T34" fmla="*/ 2147483646 w 1186"/>
                <a:gd name="T35" fmla="*/ 2147483646 h 630"/>
                <a:gd name="T36" fmla="*/ 2147483646 w 1186"/>
                <a:gd name="T37" fmla="*/ 2147483646 h 630"/>
                <a:gd name="T38" fmla="*/ 2147483646 w 1186"/>
                <a:gd name="T39" fmla="*/ 2147483646 h 630"/>
                <a:gd name="T40" fmla="*/ 2147483646 w 1186"/>
                <a:gd name="T41" fmla="*/ 2147483646 h 6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186" h="630">
                  <a:moveTo>
                    <a:pt x="1186" y="618"/>
                  </a:moveTo>
                  <a:cubicBezTo>
                    <a:pt x="1139" y="487"/>
                    <a:pt x="1139" y="487"/>
                    <a:pt x="1139" y="487"/>
                  </a:cubicBezTo>
                  <a:cubicBezTo>
                    <a:pt x="1139" y="478"/>
                    <a:pt x="1139" y="471"/>
                    <a:pt x="1139" y="463"/>
                  </a:cubicBezTo>
                  <a:cubicBezTo>
                    <a:pt x="1139" y="251"/>
                    <a:pt x="1139" y="251"/>
                    <a:pt x="1139" y="251"/>
                  </a:cubicBezTo>
                  <a:cubicBezTo>
                    <a:pt x="1139" y="251"/>
                    <a:pt x="1139" y="251"/>
                    <a:pt x="1139" y="251"/>
                  </a:cubicBezTo>
                  <a:cubicBezTo>
                    <a:pt x="1139" y="251"/>
                    <a:pt x="1139" y="251"/>
                    <a:pt x="1139" y="251"/>
                  </a:cubicBezTo>
                  <a:cubicBezTo>
                    <a:pt x="1139" y="249"/>
                    <a:pt x="1139" y="249"/>
                    <a:pt x="1139" y="249"/>
                  </a:cubicBezTo>
                  <a:cubicBezTo>
                    <a:pt x="1136" y="249"/>
                    <a:pt x="1136" y="249"/>
                    <a:pt x="1136" y="249"/>
                  </a:cubicBezTo>
                  <a:cubicBezTo>
                    <a:pt x="570" y="0"/>
                    <a:pt x="570" y="0"/>
                    <a:pt x="570" y="0"/>
                  </a:cubicBezTo>
                  <a:cubicBezTo>
                    <a:pt x="0" y="247"/>
                    <a:pt x="0" y="247"/>
                    <a:pt x="0" y="247"/>
                  </a:cubicBezTo>
                  <a:cubicBezTo>
                    <a:pt x="585" y="477"/>
                    <a:pt x="585" y="477"/>
                    <a:pt x="585" y="477"/>
                  </a:cubicBezTo>
                  <a:cubicBezTo>
                    <a:pt x="1102" y="266"/>
                    <a:pt x="1102" y="266"/>
                    <a:pt x="1102" y="266"/>
                  </a:cubicBezTo>
                  <a:cubicBezTo>
                    <a:pt x="1102" y="484"/>
                    <a:pt x="1102" y="484"/>
                    <a:pt x="1102" y="484"/>
                  </a:cubicBezTo>
                  <a:cubicBezTo>
                    <a:pt x="1062" y="618"/>
                    <a:pt x="1062" y="618"/>
                    <a:pt x="1062" y="618"/>
                  </a:cubicBezTo>
                  <a:cubicBezTo>
                    <a:pt x="1095" y="629"/>
                    <a:pt x="1095" y="629"/>
                    <a:pt x="1095" y="629"/>
                  </a:cubicBezTo>
                  <a:cubicBezTo>
                    <a:pt x="1106" y="592"/>
                    <a:pt x="1106" y="592"/>
                    <a:pt x="1106" y="592"/>
                  </a:cubicBezTo>
                  <a:cubicBezTo>
                    <a:pt x="1107" y="630"/>
                    <a:pt x="1107" y="630"/>
                    <a:pt x="1107" y="630"/>
                  </a:cubicBezTo>
                  <a:cubicBezTo>
                    <a:pt x="1141" y="629"/>
                    <a:pt x="1141" y="629"/>
                    <a:pt x="1141" y="629"/>
                  </a:cubicBezTo>
                  <a:cubicBezTo>
                    <a:pt x="1140" y="590"/>
                    <a:pt x="1140" y="590"/>
                    <a:pt x="1140" y="590"/>
                  </a:cubicBezTo>
                  <a:cubicBezTo>
                    <a:pt x="1155" y="630"/>
                    <a:pt x="1155" y="630"/>
                    <a:pt x="1155" y="630"/>
                  </a:cubicBezTo>
                  <a:lnTo>
                    <a:pt x="1186" y="618"/>
                  </a:lnTo>
                  <a:close/>
                </a:path>
              </a:pathLst>
            </a:custGeom>
            <a:solidFill>
              <a:srgbClr val="002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1451" name="Line 15">
              <a:extLst>
                <a:ext uri="{FF2B5EF4-FFF2-40B4-BE49-F238E27FC236}">
                  <a16:creationId xmlns:a16="http://schemas.microsoft.com/office/drawing/2014/main" id="{79CC4715-C3E3-4996-B208-F2AF5A39DC06}"/>
                </a:ext>
              </a:extLst>
            </p:cNvPr>
            <p:cNvSpPr>
              <a:spLocks noChangeShapeType="1"/>
            </p:cNvSpPr>
            <p:nvPr/>
          </p:nvSpPr>
          <p:spPr bwMode="auto">
            <a:xfrm>
              <a:off x="3471" y="2376"/>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1452" name="Line 16">
              <a:extLst>
                <a:ext uri="{FF2B5EF4-FFF2-40B4-BE49-F238E27FC236}">
                  <a16:creationId xmlns:a16="http://schemas.microsoft.com/office/drawing/2014/main" id="{7024A434-3155-470E-9162-5CAA35F7F3DC}"/>
                </a:ext>
              </a:extLst>
            </p:cNvPr>
            <p:cNvSpPr>
              <a:spLocks noChangeShapeType="1"/>
            </p:cNvSpPr>
            <p:nvPr/>
          </p:nvSpPr>
          <p:spPr bwMode="auto">
            <a:xfrm>
              <a:off x="3471" y="2376"/>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1453" name="Line 17">
              <a:extLst>
                <a:ext uri="{FF2B5EF4-FFF2-40B4-BE49-F238E27FC236}">
                  <a16:creationId xmlns:a16="http://schemas.microsoft.com/office/drawing/2014/main" id="{71DC223C-2528-4F68-B615-E75E12D8E231}"/>
                </a:ext>
              </a:extLst>
            </p:cNvPr>
            <p:cNvSpPr>
              <a:spLocks noChangeShapeType="1"/>
            </p:cNvSpPr>
            <p:nvPr/>
          </p:nvSpPr>
          <p:spPr bwMode="auto">
            <a:xfrm>
              <a:off x="2779" y="2546"/>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1454" name="Line 18">
              <a:extLst>
                <a:ext uri="{FF2B5EF4-FFF2-40B4-BE49-F238E27FC236}">
                  <a16:creationId xmlns:a16="http://schemas.microsoft.com/office/drawing/2014/main" id="{83706C0F-B760-4309-ACC6-6489482E0A84}"/>
                </a:ext>
              </a:extLst>
            </p:cNvPr>
            <p:cNvSpPr>
              <a:spLocks noChangeShapeType="1"/>
            </p:cNvSpPr>
            <p:nvPr/>
          </p:nvSpPr>
          <p:spPr bwMode="auto">
            <a:xfrm>
              <a:off x="2779" y="2546"/>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spTree>
    <p:extLst>
      <p:ext uri="{BB962C8B-B14F-4D97-AF65-F5344CB8AC3E}">
        <p14:creationId xmlns:p14="http://schemas.microsoft.com/office/powerpoint/2010/main" val="349028169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69CA0CE5-8482-40DD-AE26-CEB483C05428}"/>
              </a:ext>
            </a:extLst>
          </p:cNvPr>
          <p:cNvSpPr>
            <a:spLocks noChangeArrowheads="1"/>
          </p:cNvSpPr>
          <p:nvPr/>
        </p:nvSpPr>
        <p:spPr bwMode="auto">
          <a:xfrm>
            <a:off x="155575" y="79375"/>
            <a:ext cx="8801100" cy="1547813"/>
          </a:xfrm>
          <a:prstGeom prst="rect">
            <a:avLst/>
          </a:prstGeom>
          <a:noFill/>
          <a:ln>
            <a:noFill/>
          </a:ln>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200000"/>
              </a:lnSpc>
              <a:defRPr/>
            </a:pPr>
            <a:r>
              <a:rPr lang="zh-CN" altLang="en-US" sz="3200" b="1" kern="0" dirty="0">
                <a:solidFill>
                  <a:srgbClr val="02539A"/>
                </a:solidFill>
                <a:latin typeface="微软雅黑" panose="020B0503020204020204" pitchFamily="34" charset="-122"/>
                <a:ea typeface="微软雅黑" panose="020B0503020204020204" pitchFamily="34" charset="-122"/>
              </a:rPr>
              <a:t>教育部关于确定全国社区教育实验区名单的通知</a:t>
            </a:r>
            <a:endParaRPr lang="en-US" altLang="zh-CN" sz="3200" b="1" kern="0" dirty="0">
              <a:solidFill>
                <a:srgbClr val="02539A"/>
              </a:solidFill>
              <a:latin typeface="微软雅黑" panose="020B0503020204020204" pitchFamily="34" charset="-122"/>
              <a:ea typeface="微软雅黑" panose="020B0503020204020204" pitchFamily="34" charset="-122"/>
            </a:endParaRPr>
          </a:p>
          <a:p>
            <a:pPr algn="ctr">
              <a:lnSpc>
                <a:spcPct val="200000"/>
              </a:lnSpc>
              <a:defRPr/>
            </a:pPr>
            <a:r>
              <a:rPr lang="zh-CN" altLang="en-US" b="1" kern="0" dirty="0">
                <a:solidFill>
                  <a:srgbClr val="02539A"/>
                </a:solidFill>
                <a:latin typeface="微软雅黑" panose="020B0503020204020204" pitchFamily="34" charset="-122"/>
                <a:ea typeface="微软雅黑" panose="020B0503020204020204" pitchFamily="34" charset="-122"/>
              </a:rPr>
              <a:t>教职成函</a:t>
            </a:r>
            <a:r>
              <a:rPr lang="en-US" altLang="zh-CN" b="1" kern="0" dirty="0">
                <a:solidFill>
                  <a:srgbClr val="02539A"/>
                </a:solidFill>
                <a:latin typeface="微软雅黑" panose="020B0503020204020204" pitchFamily="34" charset="-122"/>
                <a:ea typeface="微软雅黑" panose="020B0503020204020204" pitchFamily="34" charset="-122"/>
              </a:rPr>
              <a:t>[2001]5</a:t>
            </a:r>
            <a:r>
              <a:rPr lang="zh-CN" altLang="en-US" b="1" kern="0" dirty="0">
                <a:solidFill>
                  <a:srgbClr val="02539A"/>
                </a:solidFill>
                <a:latin typeface="微软雅黑" panose="020B0503020204020204" pitchFamily="34" charset="-122"/>
                <a:ea typeface="微软雅黑" panose="020B0503020204020204" pitchFamily="34" charset="-122"/>
              </a:rPr>
              <a:t>号</a:t>
            </a:r>
            <a:endParaRPr lang="en-US" altLang="zh-CN" b="1" kern="0" dirty="0">
              <a:solidFill>
                <a:srgbClr val="02539A"/>
              </a:solidFill>
              <a:latin typeface="微软雅黑" panose="020B0503020204020204" pitchFamily="34" charset="-122"/>
              <a:ea typeface="微软雅黑" panose="020B0503020204020204" pitchFamily="34" charset="-122"/>
            </a:endParaRPr>
          </a:p>
        </p:txBody>
      </p:sp>
      <p:sp>
        <p:nvSpPr>
          <p:cNvPr id="6" name="矩形 4">
            <a:extLst>
              <a:ext uri="{FF2B5EF4-FFF2-40B4-BE49-F238E27FC236}">
                <a16:creationId xmlns:a16="http://schemas.microsoft.com/office/drawing/2014/main" id="{6694EBAE-1926-4DD5-B9DC-BA840DE6CF41}"/>
              </a:ext>
            </a:extLst>
          </p:cNvPr>
          <p:cNvSpPr>
            <a:spLocks noChangeArrowheads="1"/>
          </p:cNvSpPr>
          <p:nvPr/>
        </p:nvSpPr>
        <p:spPr bwMode="auto">
          <a:xfrm>
            <a:off x="841375" y="2073275"/>
            <a:ext cx="7429500" cy="4192588"/>
          </a:xfrm>
          <a:prstGeom prst="rect">
            <a:avLst/>
          </a:prstGeom>
          <a:noFill/>
          <a:ln w="9525">
            <a:solidFill>
              <a:srgbClr val="FF0000"/>
            </a:solidFill>
            <a:miter lim="800000"/>
            <a:headEnd/>
            <a:tailEnd/>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defRPr/>
            </a:pPr>
            <a:r>
              <a:rPr lang="zh-CN" altLang="en-US" sz="2000" kern="0" dirty="0">
                <a:latin typeface="微软雅黑" panose="020B0503020204020204" pitchFamily="34" charset="-122"/>
                <a:ea typeface="微软雅黑" panose="020B0503020204020204" pitchFamily="34" charset="-122"/>
              </a:rPr>
              <a:t>       全国社区教育实验区应以江泽民总书记“三个代表”重要思想和党的十五后六中全会精神为指导，全面贯彻党的教育方针和科教兴国战略，解放思想、勇于创新，依托社区，充分利用社区内各类教育资源，调动社区内各方面和全体成员的积极性，积极配合社区建设各方面的工作，广泛开展面向社会全体成员内容丰富、形式多样的各类教育培训活动，突出重点，突出成效，突出特色，满足社区居民的教育需求，提高社区全体成员的科学文化和思想道德素质，服务社区的稳定与发展，在构建终身教育体系、建设学习化社会的工作中积累经验，做出贡献。</a:t>
            </a:r>
          </a:p>
        </p:txBody>
      </p:sp>
      <p:sp>
        <p:nvSpPr>
          <p:cNvPr id="62468" name="灯片编号占位符 1">
            <a:extLst>
              <a:ext uri="{FF2B5EF4-FFF2-40B4-BE49-F238E27FC236}">
                <a16:creationId xmlns:a16="http://schemas.microsoft.com/office/drawing/2014/main" id="{F4AB12FF-DC66-4F83-97A5-A376E25A8A17}"/>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26406169-146D-4CC0-B904-41CA860AB7DD}" type="slidenum">
              <a:rPr lang="zh-CN" altLang="en-US" smtClean="0">
                <a:solidFill>
                  <a:schemeClr val="bg1"/>
                </a:solidFill>
                <a:ea typeface="微软雅黑" panose="020B0503020204020204" pitchFamily="34" charset="-122"/>
              </a:rPr>
              <a:pPr/>
              <a:t>8</a:t>
            </a:fld>
            <a:endParaRPr lang="zh-CN" altLang="en-US">
              <a:ea typeface="微软雅黑" panose="020B0503020204020204" pitchFamily="34" charset="-122"/>
            </a:endParaRPr>
          </a:p>
        </p:txBody>
      </p:sp>
    </p:spTree>
    <p:extLst>
      <p:ext uri="{BB962C8B-B14F-4D97-AF65-F5344CB8AC3E}">
        <p14:creationId xmlns:p14="http://schemas.microsoft.com/office/powerpoint/2010/main" val="3632052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4">
            <a:extLst>
              <a:ext uri="{FF2B5EF4-FFF2-40B4-BE49-F238E27FC236}">
                <a16:creationId xmlns:a16="http://schemas.microsoft.com/office/drawing/2014/main" id="{936E51EC-44BC-4ABE-AB46-8965B6F16ACA}"/>
              </a:ext>
            </a:extLst>
          </p:cNvPr>
          <p:cNvSpPr>
            <a:spLocks noChangeArrowheads="1"/>
          </p:cNvSpPr>
          <p:nvPr/>
        </p:nvSpPr>
        <p:spPr bwMode="auto">
          <a:xfrm>
            <a:off x="857250" y="871538"/>
            <a:ext cx="7429500" cy="5114925"/>
          </a:xfrm>
          <a:prstGeom prst="rect">
            <a:avLst/>
          </a:prstGeom>
          <a:noFill/>
          <a:ln w="9525">
            <a:solidFill>
              <a:srgbClr val="FF0000"/>
            </a:solidFill>
            <a:miter lim="800000"/>
            <a:headEnd/>
            <a:tailEnd/>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defRPr/>
            </a:pPr>
            <a:r>
              <a:rPr lang="zh-CN" altLang="en-US" sz="2000" kern="0" dirty="0">
                <a:latin typeface="微软雅黑" panose="020B0503020204020204" pitchFamily="34" charset="-122"/>
                <a:ea typeface="微软雅黑" panose="020B0503020204020204" pitchFamily="34" charset="-122"/>
              </a:rPr>
              <a:t>     北京市朝阳区、西城区              天津市河西区、和平区</a:t>
            </a:r>
          </a:p>
          <a:p>
            <a:pPr>
              <a:lnSpc>
                <a:spcPct val="150000"/>
              </a:lnSpc>
              <a:defRPr/>
            </a:pPr>
            <a:r>
              <a:rPr lang="zh-CN" altLang="en-US" sz="2000" kern="0" dirty="0">
                <a:latin typeface="微软雅黑" panose="020B0503020204020204" pitchFamily="34" charset="-122"/>
                <a:ea typeface="微软雅黑" panose="020B0503020204020204" pitchFamily="34" charset="-122"/>
              </a:rPr>
              <a:t>     山西省太原市杏花岭区              辽宁省沈阳市和平区</a:t>
            </a:r>
          </a:p>
          <a:p>
            <a:pPr>
              <a:lnSpc>
                <a:spcPct val="150000"/>
              </a:lnSpc>
              <a:defRPr/>
            </a:pPr>
            <a:r>
              <a:rPr lang="zh-CN" altLang="en-US" sz="2000" kern="0" dirty="0">
                <a:latin typeface="微软雅黑" panose="020B0503020204020204" pitchFamily="34" charset="-122"/>
                <a:ea typeface="微软雅黑" panose="020B0503020204020204" pitchFamily="34" charset="-122"/>
              </a:rPr>
              <a:t>     黑龙江省哈尔滨市南岗区   上海市闸北区、嘉定区、浦东新区</a:t>
            </a:r>
          </a:p>
          <a:p>
            <a:pPr>
              <a:lnSpc>
                <a:spcPct val="150000"/>
              </a:lnSpc>
              <a:defRPr/>
            </a:pPr>
            <a:r>
              <a:rPr lang="zh-CN" altLang="en-US" sz="2000" kern="0" dirty="0">
                <a:latin typeface="微软雅黑" panose="020B0503020204020204" pitchFamily="34" charset="-122"/>
                <a:ea typeface="微软雅黑" panose="020B0503020204020204" pitchFamily="34" charset="-122"/>
              </a:rPr>
              <a:t>     江苏省苏州市金阊区、南京市玄武区、江阴市</a:t>
            </a:r>
          </a:p>
          <a:p>
            <a:pPr>
              <a:lnSpc>
                <a:spcPct val="150000"/>
              </a:lnSpc>
              <a:defRPr/>
            </a:pPr>
            <a:r>
              <a:rPr lang="zh-CN" altLang="en-US" sz="2000" kern="0" dirty="0">
                <a:latin typeface="微软雅黑" panose="020B0503020204020204" pitchFamily="34" charset="-122"/>
                <a:ea typeface="微软雅黑" panose="020B0503020204020204" pitchFamily="34" charset="-122"/>
              </a:rPr>
              <a:t>     浙江省杭州市下城区                  安徽省芜湖市镜湖区</a:t>
            </a:r>
          </a:p>
          <a:p>
            <a:pPr>
              <a:lnSpc>
                <a:spcPct val="150000"/>
              </a:lnSpc>
              <a:defRPr/>
            </a:pPr>
            <a:r>
              <a:rPr lang="zh-CN" altLang="en-US" sz="2000" kern="0" dirty="0">
                <a:latin typeface="微软雅黑" panose="020B0503020204020204" pitchFamily="34" charset="-122"/>
                <a:ea typeface="微软雅黑" panose="020B0503020204020204" pitchFamily="34" charset="-122"/>
              </a:rPr>
              <a:t>     山东省济南市历下区                  湖北省武汉市硚口区</a:t>
            </a:r>
          </a:p>
          <a:p>
            <a:pPr>
              <a:lnSpc>
                <a:spcPct val="150000"/>
              </a:lnSpc>
              <a:defRPr/>
            </a:pPr>
            <a:r>
              <a:rPr lang="zh-CN" altLang="en-US" sz="2000" kern="0" dirty="0">
                <a:latin typeface="微软雅黑" panose="020B0503020204020204" pitchFamily="34" charset="-122"/>
                <a:ea typeface="微软雅黑" panose="020B0503020204020204" pitchFamily="34" charset="-122"/>
              </a:rPr>
              <a:t>     湖南省长沙市雨花区                  广东省广州市天河区</a:t>
            </a:r>
          </a:p>
          <a:p>
            <a:pPr>
              <a:lnSpc>
                <a:spcPct val="150000"/>
              </a:lnSpc>
              <a:defRPr/>
            </a:pPr>
            <a:r>
              <a:rPr lang="zh-CN" altLang="en-US" sz="2000" kern="0" dirty="0">
                <a:latin typeface="微软雅黑" panose="020B0503020204020204" pitchFamily="34" charset="-122"/>
                <a:ea typeface="微软雅黑" panose="020B0503020204020204" pitchFamily="34" charset="-122"/>
              </a:rPr>
              <a:t>   广西壮族自治区南宁市新城区      四川省成都市青羊区</a:t>
            </a:r>
          </a:p>
          <a:p>
            <a:pPr>
              <a:lnSpc>
                <a:spcPct val="150000"/>
              </a:lnSpc>
              <a:defRPr/>
            </a:pPr>
            <a:r>
              <a:rPr lang="zh-CN" altLang="en-US" sz="2000" kern="0" dirty="0">
                <a:latin typeface="微软雅黑" panose="020B0503020204020204" pitchFamily="34" charset="-122"/>
                <a:ea typeface="微软雅黑" panose="020B0503020204020204" pitchFamily="34" charset="-122"/>
              </a:rPr>
              <a:t>      重庆市渝中区           新疆维吾尔自治区克拉玛依市独山子区</a:t>
            </a:r>
          </a:p>
          <a:p>
            <a:pPr>
              <a:lnSpc>
                <a:spcPct val="150000"/>
              </a:lnSpc>
              <a:defRPr/>
            </a:pPr>
            <a:r>
              <a:rPr lang="zh-CN" altLang="en-US" sz="2000" kern="0" dirty="0">
                <a:latin typeface="微软雅黑" panose="020B0503020204020204" pitchFamily="34" charset="-122"/>
                <a:ea typeface="微软雅黑" panose="020B0503020204020204" pitchFamily="34" charset="-122"/>
              </a:rPr>
              <a:t>     大连市甘井子区     青岛市四方区         宁波市鄞县</a:t>
            </a:r>
          </a:p>
          <a:p>
            <a:pPr>
              <a:lnSpc>
                <a:spcPct val="150000"/>
              </a:lnSpc>
              <a:defRPr/>
            </a:pPr>
            <a:r>
              <a:rPr lang="zh-CN" altLang="en-US" sz="2000" kern="0" dirty="0">
                <a:latin typeface="微软雅黑" panose="020B0503020204020204" pitchFamily="34" charset="-122"/>
                <a:ea typeface="微软雅黑" panose="020B0503020204020204" pitchFamily="34" charset="-122"/>
              </a:rPr>
              <a:t>     厦门市鼓浪屿区       深圳市宝安区</a:t>
            </a:r>
          </a:p>
        </p:txBody>
      </p:sp>
      <p:sp>
        <p:nvSpPr>
          <p:cNvPr id="63491" name="灯片编号占位符 1">
            <a:extLst>
              <a:ext uri="{FF2B5EF4-FFF2-40B4-BE49-F238E27FC236}">
                <a16:creationId xmlns:a16="http://schemas.microsoft.com/office/drawing/2014/main" id="{13769FD6-E9A6-4E41-96D6-346807AC6D2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67AD62BD-770E-4507-97C1-7C484D0F7656}" type="slidenum">
              <a:rPr lang="zh-CN" altLang="en-US" smtClean="0">
                <a:solidFill>
                  <a:schemeClr val="bg1"/>
                </a:solidFill>
                <a:ea typeface="微软雅黑" panose="020B0503020204020204" pitchFamily="34" charset="-122"/>
              </a:rPr>
              <a:pPr/>
              <a:t>9</a:t>
            </a:fld>
            <a:endParaRPr lang="zh-CN" altLang="en-US">
              <a:ea typeface="微软雅黑" panose="020B0503020204020204" pitchFamily="34" charset="-122"/>
            </a:endParaRPr>
          </a:p>
        </p:txBody>
      </p:sp>
    </p:spTree>
    <p:extLst>
      <p:ext uri="{BB962C8B-B14F-4D97-AF65-F5344CB8AC3E}">
        <p14:creationId xmlns:p14="http://schemas.microsoft.com/office/powerpoint/2010/main" val="3732402899"/>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4891B2"/>
        </a:solidFill>
        <a:ln>
          <a:noFill/>
        </a:ln>
        <a:extLst>
          <a:ext uri="{91240B29-F687-4F45-9708-019B960494DF}">
            <a14:hiddenLine xmlns:a14="http://schemas.microsoft.com/office/drawing/2010/main" w="9525">
              <a:solidFill>
                <a:srgbClr val="000000"/>
              </a:solidFill>
              <a:round/>
              <a:headEnd/>
              <a:tailEnd/>
            </a14:hiddenLine>
          </a:ext>
        </a:extLst>
      </a:spPr>
      <a:bodyPr anchor="ctr"/>
      <a:lstStyle>
        <a:defPPr algn="ctr">
          <a:defRPr>
            <a:solidFill>
              <a:srgbClr val="FFFFFF"/>
            </a:solidFill>
            <a:latin typeface="宋体" pitchFamily="2" charset="-122"/>
            <a:sym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extraClrScheme>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Office Theme</Template>
  <TotalTime>1285</TotalTime>
  <Words>2058</Words>
  <Application>Microsoft Office PowerPoint</Application>
  <PresentationFormat>全屏显示(4:3)</PresentationFormat>
  <Paragraphs>199</Paragraphs>
  <Slides>32</Slides>
  <Notes>0</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32</vt:i4>
      </vt:variant>
    </vt:vector>
  </HeadingPairs>
  <TitlesOfParts>
    <vt:vector size="41" baseType="lpstr">
      <vt:lpstr>Arial Unicode MS</vt:lpstr>
      <vt:lpstr>宋体</vt:lpstr>
      <vt:lpstr>微软雅黑</vt:lpstr>
      <vt:lpstr>Arial</vt:lpstr>
      <vt:lpstr>Calibri</vt:lpstr>
      <vt:lpstr>Calibri Light</vt:lpstr>
      <vt:lpstr>Wingdings</vt:lpstr>
      <vt:lpstr>Office 主题​​</vt:lpstr>
      <vt:lpstr>Office 主题</vt:lpstr>
      <vt:lpstr>PowerPoint 演示文稿</vt:lpstr>
      <vt:lpstr>PowerPoint 演示文稿</vt:lpstr>
      <vt:lpstr>PowerPoint 演示文稿</vt:lpstr>
      <vt:lpstr>PowerPoint 演示文稿</vt:lpstr>
      <vt:lpstr>PowerPoint 演示文稿</vt:lpstr>
      <vt:lpstr>PowerPoint 演示文稿</vt:lpstr>
      <vt:lpstr>《面向21世纪教育振兴行动计划》</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庄</dc:creator>
  <cp:lastModifiedBy>庄</cp:lastModifiedBy>
  <cp:revision>15</cp:revision>
  <dcterms:created xsi:type="dcterms:W3CDTF">2021-04-03T11:49:12Z</dcterms:created>
  <dcterms:modified xsi:type="dcterms:W3CDTF">2021-04-05T01:35:03Z</dcterms:modified>
</cp:coreProperties>
</file>