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722" r:id="rId2"/>
    <p:sldMasterId id="2147483735" r:id="rId3"/>
    <p:sldMasterId id="2147483757" r:id="rId4"/>
    <p:sldMasterId id="2147483770" r:id="rId5"/>
    <p:sldMasterId id="2147483782" r:id="rId6"/>
    <p:sldMasterId id="2147483794" r:id="rId7"/>
    <p:sldMasterId id="2147483806" r:id="rId8"/>
    <p:sldMasterId id="2147483818" r:id="rId9"/>
    <p:sldMasterId id="2147483830" r:id="rId10"/>
  </p:sldMasterIdLst>
  <p:notesMasterIdLst>
    <p:notesMasterId r:id="rId37"/>
  </p:notesMasterIdLst>
  <p:handoutMasterIdLst>
    <p:handoutMasterId r:id="rId38"/>
  </p:handoutMasterIdLst>
  <p:sldIdLst>
    <p:sldId id="257" r:id="rId11"/>
    <p:sldId id="340" r:id="rId12"/>
    <p:sldId id="309" r:id="rId13"/>
    <p:sldId id="413" r:id="rId14"/>
    <p:sldId id="414" r:id="rId15"/>
    <p:sldId id="1376" r:id="rId16"/>
    <p:sldId id="1369" r:id="rId17"/>
    <p:sldId id="389" r:id="rId18"/>
    <p:sldId id="381" r:id="rId19"/>
    <p:sldId id="1372" r:id="rId20"/>
    <p:sldId id="1380" r:id="rId21"/>
    <p:sldId id="1384" r:id="rId22"/>
    <p:sldId id="1373" r:id="rId23"/>
    <p:sldId id="1383" r:id="rId24"/>
    <p:sldId id="1374" r:id="rId25"/>
    <p:sldId id="1381" r:id="rId26"/>
    <p:sldId id="1382" r:id="rId27"/>
    <p:sldId id="1375" r:id="rId28"/>
    <p:sldId id="1386" r:id="rId29"/>
    <p:sldId id="1366" r:id="rId30"/>
    <p:sldId id="1387" r:id="rId31"/>
    <p:sldId id="1377" r:id="rId32"/>
    <p:sldId id="1378" r:id="rId33"/>
    <p:sldId id="1385" r:id="rId34"/>
    <p:sldId id="412" r:id="rId35"/>
    <p:sldId id="349" r:id="rId36"/>
  </p:sldIdLst>
  <p:sldSz cx="12190413" cy="6859588"/>
  <p:notesSz cx="6858000" cy="9144000"/>
  <p:embeddedFontLst>
    <p:embeddedFont>
      <p:font typeface="Calibri" panose="020F0502020204030204" pitchFamily="34" charset="0"/>
      <p:regular r:id="rId39"/>
      <p:bold r:id="rId40"/>
      <p:italic r:id="rId41"/>
      <p:boldItalic r:id="rId42"/>
    </p:embeddedFont>
    <p:embeddedFont>
      <p:font typeface="Impact" panose="020B0806030902050204" pitchFamily="34" charset="0"/>
      <p:regular r:id="rId43"/>
    </p:embeddedFont>
    <p:embeddedFont>
      <p:font typeface="等线" panose="02010600030101010101" pitchFamily="2" charset="-122"/>
      <p:regular r:id="rId44"/>
      <p:bold r:id="rId45"/>
    </p:embeddedFont>
    <p:embeddedFont>
      <p:font typeface="等线 Light" panose="02010600030101010101" pitchFamily="2" charset="-122"/>
      <p:regular r:id="rId46"/>
    </p:embeddedFont>
    <p:embeddedFont>
      <p:font typeface="黑体" panose="02010609060101010101" pitchFamily="49" charset="-122"/>
      <p:regular r:id="rId47"/>
    </p:embeddedFont>
    <p:embeddedFont>
      <p:font typeface="华文琥珀" panose="02010800040101010101" pitchFamily="2" charset="-122"/>
      <p:regular r:id="rId48"/>
    </p:embeddedFont>
    <p:embeddedFont>
      <p:font typeface="华文细黑" panose="02010600040101010101" pitchFamily="2" charset="-122"/>
      <p:regular r:id="rId49"/>
    </p:embeddedFont>
    <p:embeddedFont>
      <p:font typeface="微软雅黑" panose="020B0503020204020204" pitchFamily="34" charset="-122"/>
      <p:regular r:id="rId50"/>
      <p:bold r:id="rId51"/>
    </p:embeddedFont>
  </p:embeddedFontLst>
  <p:custDataLst>
    <p:tags r:id="rId52"/>
  </p:custDataLst>
  <p:defaultTextStyle>
    <a:defPPr>
      <a:defRPr lang="zh-CN"/>
    </a:defPPr>
    <a:lvl1pPr marL="0" algn="l" defTabSz="1219627" rtl="0" eaLnBrk="1" latinLnBrk="0" hangingPunct="1">
      <a:defRPr sz="2400" kern="1200">
        <a:solidFill>
          <a:schemeClr val="tx1"/>
        </a:solidFill>
        <a:latin typeface="+mn-lt"/>
        <a:ea typeface="+mn-ea"/>
        <a:cs typeface="+mn-cs"/>
      </a:defRPr>
    </a:lvl1pPr>
    <a:lvl2pPr marL="609813" algn="l" defTabSz="1219627" rtl="0" eaLnBrk="1" latinLnBrk="0" hangingPunct="1">
      <a:defRPr sz="2400" kern="1200">
        <a:solidFill>
          <a:schemeClr val="tx1"/>
        </a:solidFill>
        <a:latin typeface="+mn-lt"/>
        <a:ea typeface="+mn-ea"/>
        <a:cs typeface="+mn-cs"/>
      </a:defRPr>
    </a:lvl2pPr>
    <a:lvl3pPr marL="1219627" algn="l" defTabSz="1219627" rtl="0" eaLnBrk="1" latinLnBrk="0" hangingPunct="1">
      <a:defRPr sz="2400" kern="1200">
        <a:solidFill>
          <a:schemeClr val="tx1"/>
        </a:solidFill>
        <a:latin typeface="+mn-lt"/>
        <a:ea typeface="+mn-ea"/>
        <a:cs typeface="+mn-cs"/>
      </a:defRPr>
    </a:lvl3pPr>
    <a:lvl4pPr marL="1829440" algn="l" defTabSz="1219627" rtl="0" eaLnBrk="1" latinLnBrk="0" hangingPunct="1">
      <a:defRPr sz="2400" kern="1200">
        <a:solidFill>
          <a:schemeClr val="tx1"/>
        </a:solidFill>
        <a:latin typeface="+mn-lt"/>
        <a:ea typeface="+mn-ea"/>
        <a:cs typeface="+mn-cs"/>
      </a:defRPr>
    </a:lvl4pPr>
    <a:lvl5pPr marL="2439253" algn="l" defTabSz="1219627" rtl="0" eaLnBrk="1" latinLnBrk="0" hangingPunct="1">
      <a:defRPr sz="2400" kern="1200">
        <a:solidFill>
          <a:schemeClr val="tx1"/>
        </a:solidFill>
        <a:latin typeface="+mn-lt"/>
        <a:ea typeface="+mn-ea"/>
        <a:cs typeface="+mn-cs"/>
      </a:defRPr>
    </a:lvl5pPr>
    <a:lvl6pPr marL="3049067" algn="l" defTabSz="1219627" rtl="0" eaLnBrk="1" latinLnBrk="0" hangingPunct="1">
      <a:defRPr sz="2400" kern="1200">
        <a:solidFill>
          <a:schemeClr val="tx1"/>
        </a:solidFill>
        <a:latin typeface="+mn-lt"/>
        <a:ea typeface="+mn-ea"/>
        <a:cs typeface="+mn-cs"/>
      </a:defRPr>
    </a:lvl6pPr>
    <a:lvl7pPr marL="3658880" algn="l" defTabSz="1219627" rtl="0" eaLnBrk="1" latinLnBrk="0" hangingPunct="1">
      <a:defRPr sz="2400" kern="1200">
        <a:solidFill>
          <a:schemeClr val="tx1"/>
        </a:solidFill>
        <a:latin typeface="+mn-lt"/>
        <a:ea typeface="+mn-ea"/>
        <a:cs typeface="+mn-cs"/>
      </a:defRPr>
    </a:lvl7pPr>
    <a:lvl8pPr marL="4268694" algn="l" defTabSz="1219627" rtl="0" eaLnBrk="1" latinLnBrk="0" hangingPunct="1">
      <a:defRPr sz="2400" kern="1200">
        <a:solidFill>
          <a:schemeClr val="tx1"/>
        </a:solidFill>
        <a:latin typeface="+mn-lt"/>
        <a:ea typeface="+mn-ea"/>
        <a:cs typeface="+mn-cs"/>
      </a:defRPr>
    </a:lvl8pPr>
    <a:lvl9pPr marL="4878507" algn="l" defTabSz="121962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2"/>
    <a:srgbClr val="005DA2"/>
    <a:srgbClr val="0065B0"/>
    <a:srgbClr val="003B68"/>
    <a:srgbClr val="70BDD2"/>
    <a:srgbClr val="1C55C6"/>
    <a:srgbClr val="FFC400"/>
    <a:srgbClr val="FFD347"/>
    <a:srgbClr val="FFC91D"/>
    <a:srgbClr val="007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2" autoAdjust="0"/>
    <p:restoredTop sz="99869" autoAdjust="0"/>
  </p:normalViewPr>
  <p:slideViewPr>
    <p:cSldViewPr>
      <p:cViewPr varScale="1">
        <p:scale>
          <a:sx n="67" d="100"/>
          <a:sy n="67" d="100"/>
        </p:scale>
        <p:origin x="507" y="42"/>
      </p:cViewPr>
      <p:guideLst>
        <p:guide orient="horz" pos="2160"/>
        <p:guide pos="3840"/>
      </p:guideLst>
    </p:cSldViewPr>
  </p:slideViewPr>
  <p:notesTextViewPr>
    <p:cViewPr>
      <p:scale>
        <a:sx n="1" d="1"/>
        <a:sy n="1" d="1"/>
      </p:scale>
      <p:origin x="0" y="0"/>
    </p:cViewPr>
  </p:notesTextViewPr>
  <p:sorterViewPr>
    <p:cViewPr>
      <p:scale>
        <a:sx n="130" d="100"/>
        <a:sy n="130" d="100"/>
      </p:scale>
      <p:origin x="0" y="0"/>
    </p:cViewPr>
  </p:sorterViewPr>
  <p:notesViewPr>
    <p:cSldViewPr showGuides="1">
      <p:cViewPr varScale="1">
        <p:scale>
          <a:sx n="83" d="100"/>
          <a:sy n="83" d="100"/>
        </p:scale>
        <p:origin x="-38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font" Target="fonts/font1.fntdata"/><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font" Target="fonts/font6.fntdata"/><Relationship Id="rId52"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font" Target="fonts/font13.fntdata"/><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handoutMaster" Target="handoutMasters/handoutMaster1.xml"/><Relationship Id="rId46" Type="http://schemas.openxmlformats.org/officeDocument/2006/relationships/font" Target="fonts/font8.fntdata"/><Relationship Id="rId20" Type="http://schemas.openxmlformats.org/officeDocument/2006/relationships/slide" Target="slides/slide10.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A74CB2-8E31-4029-8803-9E8EFAC84806}" type="datetimeFigureOut">
              <a:rPr lang="zh-CN" altLang="en-US" smtClean="0"/>
              <a:pPr/>
              <a:t>2021/4/14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D2905A-B2DB-4CD1-A0EE-81E2CDE5EE4A}" type="slidenum">
              <a:rPr lang="zh-CN" altLang="en-US" smtClean="0"/>
              <a:pPr/>
              <a:t>‹#›</a:t>
            </a:fld>
            <a:endParaRPr lang="zh-CN" altLang="en-US"/>
          </a:p>
        </p:txBody>
      </p:sp>
    </p:spTree>
    <p:extLst>
      <p:ext uri="{BB962C8B-B14F-4D97-AF65-F5344CB8AC3E}">
        <p14:creationId xmlns:p14="http://schemas.microsoft.com/office/powerpoint/2010/main" val="3701656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2AE03-6EE8-41FD-8A37-86C6BC5E264F}" type="datetimeFigureOut">
              <a:rPr lang="zh-CN" altLang="en-US" smtClean="0"/>
              <a:pPr/>
              <a:t>2021/4/14</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1FD59-C920-460C-B1C9-0346C59420B0}" type="slidenum">
              <a:rPr lang="zh-CN" altLang="en-US" smtClean="0"/>
              <a:pPr/>
              <a:t>‹#›</a:t>
            </a:fld>
            <a:endParaRPr lang="zh-CN" altLang="en-US"/>
          </a:p>
        </p:txBody>
      </p:sp>
    </p:spTree>
    <p:extLst>
      <p:ext uri="{BB962C8B-B14F-4D97-AF65-F5344CB8AC3E}">
        <p14:creationId xmlns:p14="http://schemas.microsoft.com/office/powerpoint/2010/main" val="3389924582"/>
      </p:ext>
    </p:extLst>
  </p:cSld>
  <p:clrMap bg1="lt1" tx1="dk1" bg2="lt2" tx2="dk2" accent1="accent1" accent2="accent2" accent3="accent3" accent4="accent4" accent5="accent5" accent6="accent6" hlink="hlink" folHlink="folHlink"/>
  <p:notesStyle>
    <a:lvl1pPr marL="0" algn="l" defTabSz="1219627" rtl="0" eaLnBrk="1" latinLnBrk="0" hangingPunct="1">
      <a:defRPr sz="1600" kern="1200">
        <a:solidFill>
          <a:schemeClr val="tx1"/>
        </a:solidFill>
        <a:latin typeface="+mn-lt"/>
        <a:ea typeface="+mn-ea"/>
        <a:cs typeface="+mn-cs"/>
      </a:defRPr>
    </a:lvl1pPr>
    <a:lvl2pPr marL="609813" algn="l" defTabSz="1219627" rtl="0" eaLnBrk="1" latinLnBrk="0" hangingPunct="1">
      <a:defRPr sz="1600" kern="1200">
        <a:solidFill>
          <a:schemeClr val="tx1"/>
        </a:solidFill>
        <a:latin typeface="+mn-lt"/>
        <a:ea typeface="+mn-ea"/>
        <a:cs typeface="+mn-cs"/>
      </a:defRPr>
    </a:lvl2pPr>
    <a:lvl3pPr marL="1219627" algn="l" defTabSz="1219627" rtl="0" eaLnBrk="1" latinLnBrk="0" hangingPunct="1">
      <a:defRPr sz="1600" kern="1200">
        <a:solidFill>
          <a:schemeClr val="tx1"/>
        </a:solidFill>
        <a:latin typeface="+mn-lt"/>
        <a:ea typeface="+mn-ea"/>
        <a:cs typeface="+mn-cs"/>
      </a:defRPr>
    </a:lvl3pPr>
    <a:lvl4pPr marL="1829440" algn="l" defTabSz="1219627" rtl="0" eaLnBrk="1" latinLnBrk="0" hangingPunct="1">
      <a:defRPr sz="1600" kern="1200">
        <a:solidFill>
          <a:schemeClr val="tx1"/>
        </a:solidFill>
        <a:latin typeface="+mn-lt"/>
        <a:ea typeface="+mn-ea"/>
        <a:cs typeface="+mn-cs"/>
      </a:defRPr>
    </a:lvl4pPr>
    <a:lvl5pPr marL="2439253" algn="l" defTabSz="1219627" rtl="0" eaLnBrk="1" latinLnBrk="0" hangingPunct="1">
      <a:defRPr sz="1600" kern="1200">
        <a:solidFill>
          <a:schemeClr val="tx1"/>
        </a:solidFill>
        <a:latin typeface="+mn-lt"/>
        <a:ea typeface="+mn-ea"/>
        <a:cs typeface="+mn-cs"/>
      </a:defRPr>
    </a:lvl5pPr>
    <a:lvl6pPr marL="3049067" algn="l" defTabSz="1219627" rtl="0" eaLnBrk="1" latinLnBrk="0" hangingPunct="1">
      <a:defRPr sz="1600" kern="1200">
        <a:solidFill>
          <a:schemeClr val="tx1"/>
        </a:solidFill>
        <a:latin typeface="+mn-lt"/>
        <a:ea typeface="+mn-ea"/>
        <a:cs typeface="+mn-cs"/>
      </a:defRPr>
    </a:lvl6pPr>
    <a:lvl7pPr marL="3658880" algn="l" defTabSz="1219627" rtl="0" eaLnBrk="1" latinLnBrk="0" hangingPunct="1">
      <a:defRPr sz="1600" kern="1200">
        <a:solidFill>
          <a:schemeClr val="tx1"/>
        </a:solidFill>
        <a:latin typeface="+mn-lt"/>
        <a:ea typeface="+mn-ea"/>
        <a:cs typeface="+mn-cs"/>
      </a:defRPr>
    </a:lvl7pPr>
    <a:lvl8pPr marL="4268694" algn="l" defTabSz="1219627" rtl="0" eaLnBrk="1" latinLnBrk="0" hangingPunct="1">
      <a:defRPr sz="1600" kern="1200">
        <a:solidFill>
          <a:schemeClr val="tx1"/>
        </a:solidFill>
        <a:latin typeface="+mn-lt"/>
        <a:ea typeface="+mn-ea"/>
        <a:cs typeface="+mn-cs"/>
      </a:defRPr>
    </a:lvl8pPr>
    <a:lvl9pPr marL="4878507" algn="l" defTabSz="121962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FF2840-1518-4960-82A3-D28AB7EB9CF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32107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611077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13</a:t>
            </a:fld>
            <a:endParaRPr lang="zh-CN" altLang="en-US"/>
          </a:p>
        </p:txBody>
      </p:sp>
    </p:spTree>
    <p:extLst>
      <p:ext uri="{BB962C8B-B14F-4D97-AF65-F5344CB8AC3E}">
        <p14:creationId xmlns:p14="http://schemas.microsoft.com/office/powerpoint/2010/main" val="3336299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FF2840-1518-4960-82A3-D28AB7EB9CF5}"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3655457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15</a:t>
            </a:fld>
            <a:endParaRPr lang="zh-CN" altLang="en-US"/>
          </a:p>
        </p:txBody>
      </p:sp>
    </p:spTree>
    <p:extLst>
      <p:ext uri="{BB962C8B-B14F-4D97-AF65-F5344CB8AC3E}">
        <p14:creationId xmlns:p14="http://schemas.microsoft.com/office/powerpoint/2010/main" val="447495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FF2840-1518-4960-82A3-D28AB7EB9CF5}"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3848332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FF2840-1518-4960-82A3-D28AB7EB9CF5}"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1000799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627" rtl="0" eaLnBrk="1" fontAlgn="auto" latinLnBrk="0" hangingPunct="1">
              <a:lnSpc>
                <a:spcPct val="100000"/>
              </a:lnSpc>
              <a:spcBef>
                <a:spcPts val="0"/>
              </a:spcBef>
              <a:spcAft>
                <a:spcPts val="0"/>
              </a:spcAft>
              <a:buClrTx/>
              <a:buSzTx/>
              <a:buFontTx/>
              <a:buNone/>
              <a:tabLst/>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627"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18803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627" rtl="0" eaLnBrk="1" fontAlgn="auto" latinLnBrk="0" hangingPunct="1">
              <a:lnSpc>
                <a:spcPct val="100000"/>
              </a:lnSpc>
              <a:spcBef>
                <a:spcPts val="0"/>
              </a:spcBef>
              <a:spcAft>
                <a:spcPts val="0"/>
              </a:spcAft>
              <a:buClrTx/>
              <a:buSzTx/>
              <a:buFontTx/>
              <a:buNone/>
              <a:tabLst/>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627"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84320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627" rtl="0" eaLnBrk="1" fontAlgn="auto" latinLnBrk="0" hangingPunct="1">
              <a:lnSpc>
                <a:spcPct val="100000"/>
              </a:lnSpc>
              <a:spcBef>
                <a:spcPts val="0"/>
              </a:spcBef>
              <a:spcAft>
                <a:spcPts val="0"/>
              </a:spcAft>
              <a:buClrTx/>
              <a:buSzTx/>
              <a:buFontTx/>
              <a:buNone/>
              <a:tabLst/>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627"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79190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FF2840-1518-4960-82A3-D28AB7EB9CF5}"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3044253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a:t>
            </a:fld>
            <a:endParaRPr lang="zh-CN" altLang="en-US" dirty="0"/>
          </a:p>
        </p:txBody>
      </p:sp>
    </p:spTree>
    <p:extLst>
      <p:ext uri="{BB962C8B-B14F-4D97-AF65-F5344CB8AC3E}">
        <p14:creationId xmlns:p14="http://schemas.microsoft.com/office/powerpoint/2010/main" val="924798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26</a:t>
            </a:fld>
            <a:endParaRPr lang="zh-CN" altLang="en-US"/>
          </a:p>
        </p:txBody>
      </p:sp>
    </p:spTree>
    <p:extLst>
      <p:ext uri="{BB962C8B-B14F-4D97-AF65-F5344CB8AC3E}">
        <p14:creationId xmlns:p14="http://schemas.microsoft.com/office/powerpoint/2010/main" val="2955868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627" rtl="0" eaLnBrk="1" fontAlgn="auto" latinLnBrk="0" hangingPunct="1">
              <a:lnSpc>
                <a:spcPct val="100000"/>
              </a:lnSpc>
              <a:spcBef>
                <a:spcPts val="0"/>
              </a:spcBef>
              <a:spcAft>
                <a:spcPts val="0"/>
              </a:spcAft>
              <a:buClrTx/>
              <a:buSzTx/>
              <a:buFontTx/>
              <a:buNone/>
              <a:tabLst/>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627"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63401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627" rtl="0" eaLnBrk="1" fontAlgn="auto" latinLnBrk="0" hangingPunct="1">
              <a:lnSpc>
                <a:spcPct val="100000"/>
              </a:lnSpc>
              <a:spcBef>
                <a:spcPts val="0"/>
              </a:spcBef>
              <a:spcAft>
                <a:spcPts val="0"/>
              </a:spcAft>
              <a:buClrTx/>
              <a:buSzTx/>
              <a:buFontTx/>
              <a:buNone/>
              <a:tabLst/>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627"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68150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7</a:t>
            </a:fld>
            <a:endParaRPr lang="zh-CN" altLang="en-US"/>
          </a:p>
        </p:txBody>
      </p:sp>
    </p:spTree>
    <p:extLst>
      <p:ext uri="{BB962C8B-B14F-4D97-AF65-F5344CB8AC3E}">
        <p14:creationId xmlns:p14="http://schemas.microsoft.com/office/powerpoint/2010/main" val="1820592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627" rtl="0" eaLnBrk="1" fontAlgn="auto" latinLnBrk="0" hangingPunct="1">
              <a:lnSpc>
                <a:spcPct val="100000"/>
              </a:lnSpc>
              <a:spcBef>
                <a:spcPts val="0"/>
              </a:spcBef>
              <a:spcAft>
                <a:spcPts val="0"/>
              </a:spcAft>
              <a:buClrTx/>
              <a:buSzTx/>
              <a:buFontTx/>
              <a:buNone/>
              <a:tabLst/>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627"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97629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627" rtl="0" eaLnBrk="1" fontAlgn="auto" latinLnBrk="0" hangingPunct="1">
              <a:lnSpc>
                <a:spcPct val="100000"/>
              </a:lnSpc>
              <a:spcBef>
                <a:spcPts val="0"/>
              </a:spcBef>
              <a:spcAft>
                <a:spcPts val="0"/>
              </a:spcAft>
              <a:buClrTx/>
              <a:buSzTx/>
              <a:buFontTx/>
              <a:buNone/>
              <a:tabLst/>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9627"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01947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10</a:t>
            </a:fld>
            <a:endParaRPr lang="zh-CN" altLang="en-US"/>
          </a:p>
        </p:txBody>
      </p:sp>
    </p:spTree>
    <p:extLst>
      <p:ext uri="{BB962C8B-B14F-4D97-AF65-F5344CB8AC3E}">
        <p14:creationId xmlns:p14="http://schemas.microsoft.com/office/powerpoint/2010/main" val="3732946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FF2840-1518-4960-82A3-D28AB7EB9CF5}"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625014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489632"/>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933820"/>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63466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01031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702"/>
            <a:ext cx="8025355"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00410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22"/>
            <a:ext cx="10361851" cy="1470366"/>
          </a:xfrm>
        </p:spPr>
        <p:txBody>
          <a:bodyPr/>
          <a:lstStyle/>
          <a:p>
            <a:r>
              <a:rPr lang="zh-CN" altLang="en-US"/>
              <a:t>单击此处编辑母版标题样式</a:t>
            </a:r>
          </a:p>
        </p:txBody>
      </p:sp>
      <p:sp>
        <p:nvSpPr>
          <p:cNvPr id="3" name="副标题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609539" indent="0" algn="ctr">
              <a:buNone/>
              <a:defRPr>
                <a:solidFill>
                  <a:schemeClr val="tx1">
                    <a:tint val="75000"/>
                  </a:schemeClr>
                </a:solidFill>
              </a:defRPr>
            </a:lvl2pPr>
            <a:lvl3pPr marL="1219078" indent="0" algn="ctr">
              <a:buNone/>
              <a:defRPr>
                <a:solidFill>
                  <a:schemeClr val="tx1">
                    <a:tint val="75000"/>
                  </a:schemeClr>
                </a:solidFill>
              </a:defRPr>
            </a:lvl3pPr>
            <a:lvl4pPr marL="1828617" indent="0" algn="ctr">
              <a:buNone/>
              <a:defRPr>
                <a:solidFill>
                  <a:schemeClr val="tx1">
                    <a:tint val="75000"/>
                  </a:schemeClr>
                </a:solidFill>
              </a:defRPr>
            </a:lvl4pPr>
            <a:lvl5pPr marL="2438156" indent="0" algn="ctr">
              <a:buNone/>
              <a:defRPr>
                <a:solidFill>
                  <a:schemeClr val="tx1">
                    <a:tint val="75000"/>
                  </a:schemeClr>
                </a:solidFill>
              </a:defRPr>
            </a:lvl5pPr>
            <a:lvl6pPr marL="3047695" indent="0" algn="ctr">
              <a:buNone/>
              <a:defRPr>
                <a:solidFill>
                  <a:schemeClr val="tx1">
                    <a:tint val="75000"/>
                  </a:schemeClr>
                </a:solidFill>
              </a:defRPr>
            </a:lvl6pPr>
            <a:lvl7pPr marL="3657234" indent="0" algn="ctr">
              <a:buNone/>
              <a:defRPr>
                <a:solidFill>
                  <a:schemeClr val="tx1">
                    <a:tint val="75000"/>
                  </a:schemeClr>
                </a:solidFill>
              </a:defRPr>
            </a:lvl7pPr>
            <a:lvl8pPr marL="4266773" indent="0" algn="ctr">
              <a:buNone/>
              <a:defRPr>
                <a:solidFill>
                  <a:schemeClr val="tx1">
                    <a:tint val="75000"/>
                  </a:schemeClr>
                </a:solidFill>
              </a:defRPr>
            </a:lvl8pPr>
            <a:lvl9pPr marL="4876312"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893962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5671147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2"/>
            <a:ext cx="10361851" cy="1362390"/>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2959" y="2907386"/>
            <a:ext cx="10361851" cy="1500534"/>
          </a:xfrm>
        </p:spPr>
        <p:txBody>
          <a:bodyPr anchor="b"/>
          <a:lstStyle>
            <a:lvl1pPr marL="0" indent="0">
              <a:buNone/>
              <a:defRPr sz="2666">
                <a:solidFill>
                  <a:schemeClr val="tx1">
                    <a:tint val="75000"/>
                  </a:schemeClr>
                </a:solidFill>
              </a:defRPr>
            </a:lvl1pPr>
            <a:lvl2pPr marL="609539" indent="0">
              <a:buNone/>
              <a:defRPr sz="2400">
                <a:solidFill>
                  <a:schemeClr val="tx1">
                    <a:tint val="75000"/>
                  </a:schemeClr>
                </a:solidFill>
              </a:defRPr>
            </a:lvl2pPr>
            <a:lvl3pPr marL="1219078" indent="0">
              <a:buNone/>
              <a:defRPr sz="2133">
                <a:solidFill>
                  <a:schemeClr val="tx1">
                    <a:tint val="75000"/>
                  </a:schemeClr>
                </a:solidFill>
              </a:defRPr>
            </a:lvl3pPr>
            <a:lvl4pPr marL="1828617" indent="0">
              <a:buNone/>
              <a:defRPr sz="1866">
                <a:solidFill>
                  <a:schemeClr val="tx1">
                    <a:tint val="75000"/>
                  </a:schemeClr>
                </a:solidFill>
              </a:defRPr>
            </a:lvl4pPr>
            <a:lvl5pPr marL="2438156" indent="0">
              <a:buNone/>
              <a:defRPr sz="1866">
                <a:solidFill>
                  <a:schemeClr val="tx1">
                    <a:tint val="75000"/>
                  </a:schemeClr>
                </a:solidFill>
              </a:defRPr>
            </a:lvl5pPr>
            <a:lvl6pPr marL="3047695" indent="0">
              <a:buNone/>
              <a:defRPr sz="1866">
                <a:solidFill>
                  <a:schemeClr val="tx1">
                    <a:tint val="75000"/>
                  </a:schemeClr>
                </a:solidFill>
              </a:defRPr>
            </a:lvl6pPr>
            <a:lvl7pPr marL="3657234" indent="0">
              <a:buNone/>
              <a:defRPr sz="1866">
                <a:solidFill>
                  <a:schemeClr val="tx1">
                    <a:tint val="75000"/>
                  </a:schemeClr>
                </a:solidFill>
              </a:defRPr>
            </a:lvl7pPr>
            <a:lvl8pPr marL="4266773" indent="0">
              <a:buNone/>
              <a:defRPr sz="1866">
                <a:solidFill>
                  <a:schemeClr val="tx1">
                    <a:tint val="75000"/>
                  </a:schemeClr>
                </a:solidFill>
              </a:defRPr>
            </a:lvl8pPr>
            <a:lvl9pPr marL="4876312" indent="0">
              <a:buNone/>
              <a:defRPr sz="1866">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749175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572"/>
            <a:ext cx="5384099" cy="4527011"/>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572"/>
            <a:ext cx="5384099" cy="4527011"/>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8240750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1"/>
          </a:xfrm>
        </p:spPr>
        <p:txBody>
          <a:bodyPr anchor="b"/>
          <a:lstStyle>
            <a:lvl1pPr marL="0" indent="0">
              <a:buNone/>
              <a:defRPr sz="3200" b="1"/>
            </a:lvl1pPr>
            <a:lvl2pPr marL="609539" indent="0">
              <a:buNone/>
              <a:defRPr sz="2666" b="1"/>
            </a:lvl2pPr>
            <a:lvl3pPr marL="1219078" indent="0">
              <a:buNone/>
              <a:defRPr sz="2400" b="1"/>
            </a:lvl3pPr>
            <a:lvl4pPr marL="1828617" indent="0">
              <a:buNone/>
              <a:defRPr sz="2133" b="1"/>
            </a:lvl4pPr>
            <a:lvl5pPr marL="2438156" indent="0">
              <a:buNone/>
              <a:defRPr sz="2133" b="1"/>
            </a:lvl5pPr>
            <a:lvl6pPr marL="3047695" indent="0">
              <a:buNone/>
              <a:defRPr sz="2133" b="1"/>
            </a:lvl6pPr>
            <a:lvl7pPr marL="3657234" indent="0">
              <a:buNone/>
              <a:defRPr sz="2133" b="1"/>
            </a:lvl7pPr>
            <a:lvl8pPr marL="4266773" indent="0">
              <a:buNone/>
              <a:defRPr sz="2133" b="1"/>
            </a:lvl8pPr>
            <a:lvl9pPr marL="4876312"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521" y="2175378"/>
            <a:ext cx="5386216" cy="3952203"/>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8" y="1535469"/>
            <a:ext cx="5388332" cy="639911"/>
          </a:xfrm>
        </p:spPr>
        <p:txBody>
          <a:bodyPr anchor="b"/>
          <a:lstStyle>
            <a:lvl1pPr marL="0" indent="0">
              <a:buNone/>
              <a:defRPr sz="3200" b="1"/>
            </a:lvl1pPr>
            <a:lvl2pPr marL="609539" indent="0">
              <a:buNone/>
              <a:defRPr sz="2666" b="1"/>
            </a:lvl2pPr>
            <a:lvl3pPr marL="1219078" indent="0">
              <a:buNone/>
              <a:defRPr sz="2400" b="1"/>
            </a:lvl3pPr>
            <a:lvl4pPr marL="1828617" indent="0">
              <a:buNone/>
              <a:defRPr sz="2133" b="1"/>
            </a:lvl4pPr>
            <a:lvl5pPr marL="2438156" indent="0">
              <a:buNone/>
              <a:defRPr sz="2133" b="1"/>
            </a:lvl5pPr>
            <a:lvl6pPr marL="3047695" indent="0">
              <a:buNone/>
              <a:defRPr sz="2133" b="1"/>
            </a:lvl6pPr>
            <a:lvl7pPr marL="3657234" indent="0">
              <a:buNone/>
              <a:defRPr sz="2133" b="1"/>
            </a:lvl7pPr>
            <a:lvl8pPr marL="4266773" indent="0">
              <a:buNone/>
              <a:defRPr sz="2133" b="1"/>
            </a:lvl8pPr>
            <a:lvl9pPr marL="4876312"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2568" y="2175378"/>
            <a:ext cx="5388332" cy="3952203"/>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04533534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440975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2021/4/14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73634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9088276"/>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937912"/>
            <a:ext cx="12190413" cy="2921676"/>
          </a:xfrm>
          <a:prstGeom prst="rect">
            <a:avLst/>
          </a:prstGeom>
          <a:effectLst/>
        </p:spPr>
      </p:pic>
      <p:sp>
        <p:nvSpPr>
          <p:cNvPr id="9" name="矩形 8"/>
          <p:cNvSpPr/>
          <p:nvPr userDrawn="1"/>
        </p:nvSpPr>
        <p:spPr>
          <a:xfrm>
            <a:off x="0" y="3333761"/>
            <a:ext cx="12190413" cy="3525827"/>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Tree>
    <p:extLst>
      <p:ext uri="{BB962C8B-B14F-4D97-AF65-F5344CB8AC3E}">
        <p14:creationId xmlns:p14="http://schemas.microsoft.com/office/powerpoint/2010/main" val="31020150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63566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7737548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702"/>
            <a:ext cx="8025355"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25355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3"/>
            <a:ext cx="9142810" cy="2388153"/>
          </a:xfrm>
        </p:spPr>
        <p:txBody>
          <a:bodyPr anchor="b"/>
          <a:lstStyle>
            <a:lvl1pPr algn="ctr">
              <a:defRPr sz="6001"/>
            </a:lvl1pPr>
          </a:lstStyle>
          <a:p>
            <a:r>
              <a:rPr lang="zh-CN" altLang="en-US"/>
              <a:t>单击此处编辑母版标题样式</a:t>
            </a:r>
          </a:p>
        </p:txBody>
      </p:sp>
      <p:sp>
        <p:nvSpPr>
          <p:cNvPr id="3" name="副标题 2"/>
          <p:cNvSpPr>
            <a:spLocks noGrp="1"/>
          </p:cNvSpPr>
          <p:nvPr>
            <p:ph type="subTitle" idx="1" hasCustomPrompt="1"/>
          </p:nvPr>
        </p:nvSpPr>
        <p:spPr>
          <a:xfrm>
            <a:off x="1523802" y="3602872"/>
            <a:ext cx="9142810" cy="1656145"/>
          </a:xfrm>
        </p:spPr>
        <p:txBody>
          <a:bodyPr/>
          <a:lstStyle>
            <a:lvl1pPr marL="0" indent="0" algn="ctr">
              <a:buNone/>
              <a:defRPr sz="2400"/>
            </a:lvl1pPr>
            <a:lvl2pPr marL="457291" indent="0" algn="ctr">
              <a:buNone/>
              <a:defRPr sz="2000"/>
            </a:lvl2pPr>
            <a:lvl3pPr marL="914583" indent="0" algn="ctr">
              <a:buNone/>
              <a:defRPr sz="1800"/>
            </a:lvl3pPr>
            <a:lvl4pPr marL="1371874" indent="0" algn="ctr">
              <a:buNone/>
              <a:defRPr sz="1600"/>
            </a:lvl4pPr>
            <a:lvl5pPr marL="1829166" indent="0" algn="ctr">
              <a:buNone/>
              <a:defRPr sz="1600"/>
            </a:lvl5pPr>
            <a:lvl6pPr marL="2286457" indent="0" algn="ctr">
              <a:buNone/>
              <a:defRPr sz="1600"/>
            </a:lvl6pPr>
            <a:lvl7pPr marL="2743749" indent="0" algn="ctr">
              <a:buNone/>
              <a:defRPr sz="1600"/>
            </a:lvl7pPr>
            <a:lvl8pPr marL="3201040" indent="0" algn="ctr">
              <a:buNone/>
              <a:defRPr sz="1600"/>
            </a:lvl8pPr>
            <a:lvl9pPr marL="3658332"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AA7ACA45-4D78-4A3D-BC43-2425B26AC845}"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C6FA2E6-84CE-4B09-B23C-D8F34F55D7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04813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7ACA45-4D78-4A3D-BC43-2425B26AC845}"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C6FA2E6-84CE-4B09-B23C-D8F34F55D7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77316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2" y="1710134"/>
            <a:ext cx="10514231" cy="2853398"/>
          </a:xfrm>
        </p:spPr>
        <p:txBody>
          <a:bodyPr anchor="b"/>
          <a:lstStyle>
            <a:lvl1pPr>
              <a:defRPr sz="6001"/>
            </a:lvl1pPr>
          </a:lstStyle>
          <a:p>
            <a:r>
              <a:rPr lang="zh-CN" altLang="en-US"/>
              <a:t>单击此处编辑母版标题样式</a:t>
            </a:r>
          </a:p>
        </p:txBody>
      </p:sp>
      <p:sp>
        <p:nvSpPr>
          <p:cNvPr id="3" name="文本占位符 2"/>
          <p:cNvSpPr>
            <a:spLocks noGrp="1"/>
          </p:cNvSpPr>
          <p:nvPr>
            <p:ph type="body" idx="1" hasCustomPrompt="1"/>
          </p:nvPr>
        </p:nvSpPr>
        <p:spPr>
          <a:xfrm>
            <a:off x="831742" y="4590526"/>
            <a:ext cx="10514231" cy="1500534"/>
          </a:xfrm>
        </p:spPr>
        <p:txBody>
          <a:bodyPr/>
          <a:lstStyle>
            <a:lvl1pPr marL="0" indent="0">
              <a:buNone/>
              <a:defRPr sz="2400">
                <a:solidFill>
                  <a:schemeClr val="tx1">
                    <a:tint val="75000"/>
                  </a:schemeClr>
                </a:solidFill>
              </a:defRPr>
            </a:lvl1pPr>
            <a:lvl2pPr marL="457291" indent="0">
              <a:buNone/>
              <a:defRPr sz="2000">
                <a:solidFill>
                  <a:schemeClr val="tx1">
                    <a:tint val="75000"/>
                  </a:schemeClr>
                </a:solidFill>
              </a:defRPr>
            </a:lvl2pPr>
            <a:lvl3pPr marL="914583" indent="0">
              <a:buNone/>
              <a:defRPr sz="1800">
                <a:solidFill>
                  <a:schemeClr val="tx1">
                    <a:tint val="75000"/>
                  </a:schemeClr>
                </a:solidFill>
              </a:defRPr>
            </a:lvl3pPr>
            <a:lvl4pPr marL="1371874" indent="0">
              <a:buNone/>
              <a:defRPr sz="1600">
                <a:solidFill>
                  <a:schemeClr val="tx1">
                    <a:tint val="75000"/>
                  </a:schemeClr>
                </a:solidFill>
              </a:defRPr>
            </a:lvl4pPr>
            <a:lvl5pPr marL="1829166" indent="0">
              <a:buNone/>
              <a:defRPr sz="1600">
                <a:solidFill>
                  <a:schemeClr val="tx1">
                    <a:tint val="75000"/>
                  </a:schemeClr>
                </a:solidFill>
              </a:defRPr>
            </a:lvl5pPr>
            <a:lvl6pPr marL="2286457" indent="0">
              <a:buNone/>
              <a:defRPr sz="1600">
                <a:solidFill>
                  <a:schemeClr val="tx1">
                    <a:tint val="75000"/>
                  </a:schemeClr>
                </a:solidFill>
              </a:defRPr>
            </a:lvl6pPr>
            <a:lvl7pPr marL="2743749" indent="0">
              <a:buNone/>
              <a:defRPr sz="1600">
                <a:solidFill>
                  <a:schemeClr val="tx1">
                    <a:tint val="75000"/>
                  </a:schemeClr>
                </a:solidFill>
              </a:defRPr>
            </a:lvl7pPr>
            <a:lvl8pPr marL="3201040" indent="0">
              <a:buNone/>
              <a:defRPr sz="1600">
                <a:solidFill>
                  <a:schemeClr val="tx1">
                    <a:tint val="75000"/>
                  </a:schemeClr>
                </a:solidFill>
              </a:defRPr>
            </a:lvl8pPr>
            <a:lvl9pPr marL="3658332"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A7ACA45-4D78-4A3D-BC43-2425B26AC845}"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C6FA2E6-84CE-4B09-B23C-D8F34F55D7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38171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A7ACA45-4D78-4A3D-BC43-2425B26AC845}"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C6FA2E6-84CE-4B09-B23C-D8F34F55D7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60388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79" y="365210"/>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2"/>
            <a:ext cx="5157115"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5"/>
            <a:ext cx="5157115"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7" y="1681552"/>
            <a:ext cx="5182513"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7" y="2505655"/>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A7ACA45-4D78-4A3D-BC43-2425B26AC845}"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BC6FA2E6-84CE-4B09-B23C-D8F34F55D7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37552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A7ACA45-4D78-4A3D-BC43-2425B26AC845}"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BC6FA2E6-84CE-4B09-B23C-D8F34F55D7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820832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A7ACA45-4D78-4A3D-BC43-2425B26AC845}"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BC6FA2E6-84CE-4B09-B23C-D8F34F55D7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56687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6"/>
            <a:ext cx="3931725" cy="1600571"/>
          </a:xfrm>
        </p:spPr>
        <p:txBody>
          <a:bodyPr anchor="b"/>
          <a:lstStyle>
            <a:lvl1pPr>
              <a:defRPr sz="3201"/>
            </a:lvl1pPr>
          </a:lstStyle>
          <a:p>
            <a:r>
              <a:rPr lang="zh-CN" altLang="en-US"/>
              <a:t>单击此处编辑母版标题样式</a:t>
            </a:r>
          </a:p>
        </p:txBody>
      </p:sp>
      <p:sp>
        <p:nvSpPr>
          <p:cNvPr id="3" name="内容占位符 2"/>
          <p:cNvSpPr>
            <a:spLocks noGrp="1"/>
          </p:cNvSpPr>
          <p:nvPr>
            <p:ph idx="1" hasCustomPrompt="1"/>
          </p:nvPr>
        </p:nvSpPr>
        <p:spPr>
          <a:xfrm>
            <a:off x="5182513" y="987654"/>
            <a:ext cx="6171397" cy="4874754"/>
          </a:xfrm>
        </p:spPr>
        <p:txBody>
          <a:bodyPr/>
          <a:lstStyle>
            <a:lvl1pPr>
              <a:defRPr sz="3201"/>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6"/>
            <a:ext cx="3931725" cy="3812471"/>
          </a:xfrm>
        </p:spPr>
        <p:txBody>
          <a:bodyPr/>
          <a:lstStyle>
            <a:lvl1pPr marL="0" indent="0">
              <a:buNone/>
              <a:defRPr sz="1600"/>
            </a:lvl1pPr>
            <a:lvl2pPr marL="457291" indent="0">
              <a:buNone/>
              <a:defRPr sz="1400"/>
            </a:lvl2pPr>
            <a:lvl3pPr marL="914583" indent="0">
              <a:buNone/>
              <a:defRPr sz="1200"/>
            </a:lvl3pPr>
            <a:lvl4pPr marL="1371874" indent="0">
              <a:buNone/>
              <a:defRPr sz="1000"/>
            </a:lvl4pPr>
            <a:lvl5pPr marL="1829166" indent="0">
              <a:buNone/>
              <a:defRPr sz="1000"/>
            </a:lvl5pPr>
            <a:lvl6pPr marL="2286457" indent="0">
              <a:buNone/>
              <a:defRPr sz="1000"/>
            </a:lvl6pPr>
            <a:lvl7pPr marL="2743749" indent="0">
              <a:buNone/>
              <a:defRPr sz="1000"/>
            </a:lvl7pPr>
            <a:lvl8pPr marL="3201040" indent="0">
              <a:buNone/>
              <a:defRPr sz="1000"/>
            </a:lvl8pPr>
            <a:lvl9pPr marL="3658332"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A7ACA45-4D78-4A3D-BC43-2425B26AC845}"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C6FA2E6-84CE-4B09-B23C-D8F34F55D7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97135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grpSp>
        <p:nvGrpSpPr>
          <p:cNvPr id="3" name="组合 1"/>
          <p:cNvGrpSpPr>
            <a:grpSpLocks/>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headEnd/>
              <a:tailEnd/>
            </a:ln>
          </p:spPr>
          <p:txBody>
            <a:bodyPr>
              <a:spAutoFit/>
            </a:bodyPr>
            <a:lstStyle/>
            <a:p>
              <a:r>
                <a:rPr lang="en-US" altLang="zh-CN" sz="4800" dirty="0">
                  <a:solidFill>
                    <a:srgbClr val="005292"/>
                  </a:solidFill>
                  <a:latin typeface="Impact" pitchFamily="34" charset="0"/>
                </a:rPr>
                <a:t>1</a:t>
              </a:r>
              <a:endParaRPr lang="zh-CN" altLang="en-US" sz="4800" dirty="0">
                <a:solidFill>
                  <a:srgbClr val="005292"/>
                </a:solidFill>
                <a:latin typeface="Impact"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1648634275"/>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6"/>
            <a:ext cx="3931725" cy="1600571"/>
          </a:xfrm>
        </p:spPr>
        <p:txBody>
          <a:bodyPr anchor="b"/>
          <a:lstStyle>
            <a:lvl1pPr>
              <a:defRPr sz="3201"/>
            </a:lvl1pPr>
          </a:lstStyle>
          <a:p>
            <a:r>
              <a:rPr lang="zh-CN" altLang="en-US"/>
              <a:t>单击此处编辑母版标题样式</a:t>
            </a:r>
          </a:p>
        </p:txBody>
      </p:sp>
      <p:sp>
        <p:nvSpPr>
          <p:cNvPr id="3" name="图片占位符 2"/>
          <p:cNvSpPr>
            <a:spLocks noGrp="1"/>
          </p:cNvSpPr>
          <p:nvPr>
            <p:ph type="pic" idx="1"/>
          </p:nvPr>
        </p:nvSpPr>
        <p:spPr>
          <a:xfrm>
            <a:off x="5182513" y="987654"/>
            <a:ext cx="6171397" cy="4874754"/>
          </a:xfrm>
        </p:spPr>
        <p:txBody>
          <a:bodyPr/>
          <a:lstStyle>
            <a:lvl1pPr marL="0" indent="0">
              <a:buNone/>
              <a:defRPr sz="3201"/>
            </a:lvl1pPr>
            <a:lvl2pPr marL="457291" indent="0">
              <a:buNone/>
              <a:defRPr sz="2801"/>
            </a:lvl2pPr>
            <a:lvl3pPr marL="914583" indent="0">
              <a:buNone/>
              <a:defRPr sz="2400"/>
            </a:lvl3pPr>
            <a:lvl4pPr marL="1371874" indent="0">
              <a:buNone/>
              <a:defRPr sz="2000"/>
            </a:lvl4pPr>
            <a:lvl5pPr marL="1829166" indent="0">
              <a:buNone/>
              <a:defRPr sz="2000"/>
            </a:lvl5pPr>
            <a:lvl6pPr marL="2286457" indent="0">
              <a:buNone/>
              <a:defRPr sz="2000"/>
            </a:lvl6pPr>
            <a:lvl7pPr marL="2743749" indent="0">
              <a:buNone/>
              <a:defRPr sz="2000"/>
            </a:lvl7pPr>
            <a:lvl8pPr marL="3201040" indent="0">
              <a:buNone/>
              <a:defRPr sz="2000"/>
            </a:lvl8pPr>
            <a:lvl9pPr marL="3658332" indent="0">
              <a:buNone/>
              <a:defRPr sz="2000"/>
            </a:lvl9pPr>
          </a:lstStyle>
          <a:p>
            <a:endParaRPr lang="zh-CN" altLang="en-US"/>
          </a:p>
        </p:txBody>
      </p:sp>
      <p:sp>
        <p:nvSpPr>
          <p:cNvPr id="4" name="文本占位符 3"/>
          <p:cNvSpPr>
            <a:spLocks noGrp="1"/>
          </p:cNvSpPr>
          <p:nvPr>
            <p:ph type="body" sz="half" idx="2" hasCustomPrompt="1"/>
          </p:nvPr>
        </p:nvSpPr>
        <p:spPr>
          <a:xfrm>
            <a:off x="839679" y="2057876"/>
            <a:ext cx="3931725" cy="3812471"/>
          </a:xfrm>
        </p:spPr>
        <p:txBody>
          <a:bodyPr/>
          <a:lstStyle>
            <a:lvl1pPr marL="0" indent="0">
              <a:buNone/>
              <a:defRPr sz="1600"/>
            </a:lvl1pPr>
            <a:lvl2pPr marL="457291" indent="0">
              <a:buNone/>
              <a:defRPr sz="1400"/>
            </a:lvl2pPr>
            <a:lvl3pPr marL="914583" indent="0">
              <a:buNone/>
              <a:defRPr sz="1200"/>
            </a:lvl3pPr>
            <a:lvl4pPr marL="1371874" indent="0">
              <a:buNone/>
              <a:defRPr sz="1000"/>
            </a:lvl4pPr>
            <a:lvl5pPr marL="1829166" indent="0">
              <a:buNone/>
              <a:defRPr sz="1000"/>
            </a:lvl5pPr>
            <a:lvl6pPr marL="2286457" indent="0">
              <a:buNone/>
              <a:defRPr sz="1000"/>
            </a:lvl6pPr>
            <a:lvl7pPr marL="2743749" indent="0">
              <a:buNone/>
              <a:defRPr sz="1000"/>
            </a:lvl7pPr>
            <a:lvl8pPr marL="3201040" indent="0">
              <a:buNone/>
              <a:defRPr sz="1000"/>
            </a:lvl8pPr>
            <a:lvl9pPr marL="3658332"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A7ACA45-4D78-4A3D-BC43-2425B26AC845}"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C6FA2E6-84CE-4B09-B23C-D8F34F55D7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39518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7ACA45-4D78-4A3D-BC43-2425B26AC845}"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C6FA2E6-84CE-4B09-B23C-D8F34F55D7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85996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5"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7ACA45-4D78-4A3D-BC43-2425B26AC845}"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C6FA2E6-84CE-4B09-B23C-D8F34F55D7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8819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r>
              <a:t>标题文本</a:t>
            </a:r>
          </a:p>
        </p:txBody>
      </p:sp>
      <p:sp>
        <p:nvSpPr>
          <p:cNvPr id="19" name="Shape 19"/>
          <p:cNvSpPr>
            <a:spLocks noGrp="1"/>
          </p:cNvSpPr>
          <p:nvPr>
            <p:ph type="body" idx="1"/>
          </p:nvPr>
        </p:nvSpPr>
        <p:spPr>
          <a:prstGeom prst="rect">
            <a:avLst/>
          </a:prstGeom>
        </p:spPr>
        <p:txBody>
          <a:bodyPr/>
          <a:lstStyle/>
          <a:p>
            <a:pPr lvl="0"/>
            <a:r>
              <a:t>正文级别 1</a:t>
            </a:r>
          </a:p>
          <a:p>
            <a:pPr lvl="1"/>
            <a:r>
              <a:t>正文级别 2</a:t>
            </a:r>
          </a:p>
          <a:p>
            <a:pPr lvl="2"/>
            <a:r>
              <a:t>正文级别 3</a:t>
            </a:r>
          </a:p>
          <a:p>
            <a:pPr lvl="3"/>
            <a:r>
              <a:t>正文级别 4</a:t>
            </a:r>
          </a:p>
          <a:p>
            <a:pPr lvl="4"/>
            <a:r>
              <a:t>正文级别 5</a:t>
            </a:r>
          </a:p>
        </p:txBody>
      </p:sp>
    </p:spTree>
    <p:extLst>
      <p:ext uri="{BB962C8B-B14F-4D97-AF65-F5344CB8AC3E}">
        <p14:creationId xmlns:p14="http://schemas.microsoft.com/office/powerpoint/2010/main" val="95794671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3"/>
            <a:ext cx="9142810" cy="2388153"/>
          </a:xfrm>
        </p:spPr>
        <p:txBody>
          <a:bodyPr anchor="b"/>
          <a:lstStyle>
            <a:lvl1pPr algn="ctr">
              <a:defRPr sz="6001"/>
            </a:lvl1pPr>
          </a:lstStyle>
          <a:p>
            <a:r>
              <a:rPr lang="zh-CN" altLang="en-US"/>
              <a:t>单击此处编辑母版标题样式</a:t>
            </a:r>
          </a:p>
        </p:txBody>
      </p:sp>
      <p:sp>
        <p:nvSpPr>
          <p:cNvPr id="3" name="副标题 2"/>
          <p:cNvSpPr>
            <a:spLocks noGrp="1"/>
          </p:cNvSpPr>
          <p:nvPr>
            <p:ph type="subTitle" idx="1" hasCustomPrompt="1"/>
          </p:nvPr>
        </p:nvSpPr>
        <p:spPr>
          <a:xfrm>
            <a:off x="1523802" y="3602872"/>
            <a:ext cx="9142810" cy="1656145"/>
          </a:xfrm>
        </p:spPr>
        <p:txBody>
          <a:bodyPr/>
          <a:lstStyle>
            <a:lvl1pPr marL="0" indent="0" algn="ctr">
              <a:buNone/>
              <a:defRPr sz="2400"/>
            </a:lvl1pPr>
            <a:lvl2pPr marL="457291" indent="0" algn="ctr">
              <a:buNone/>
              <a:defRPr sz="2000"/>
            </a:lvl2pPr>
            <a:lvl3pPr marL="914583" indent="0" algn="ctr">
              <a:buNone/>
              <a:defRPr sz="1800"/>
            </a:lvl3pPr>
            <a:lvl4pPr marL="1371874" indent="0" algn="ctr">
              <a:buNone/>
              <a:defRPr sz="1600"/>
            </a:lvl4pPr>
            <a:lvl5pPr marL="1829166" indent="0" algn="ctr">
              <a:buNone/>
              <a:defRPr sz="1600"/>
            </a:lvl5pPr>
            <a:lvl6pPr marL="2286457" indent="0" algn="ctr">
              <a:buNone/>
              <a:defRPr sz="1600"/>
            </a:lvl6pPr>
            <a:lvl7pPr marL="2743749" indent="0" algn="ctr">
              <a:buNone/>
              <a:defRPr sz="1600"/>
            </a:lvl7pPr>
            <a:lvl8pPr marL="3201040" indent="0" algn="ctr">
              <a:buNone/>
              <a:defRPr sz="1600"/>
            </a:lvl8pPr>
            <a:lvl9pPr marL="3658332"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AA7ACA45-4D78-4A3D-BC43-2425B26AC845}"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C6FA2E6-84CE-4B09-B23C-D8F34F55D7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39074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7ACA45-4D78-4A3D-BC43-2425B26AC845}"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C6FA2E6-84CE-4B09-B23C-D8F34F55D7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18481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2" y="1710134"/>
            <a:ext cx="10514231" cy="2853398"/>
          </a:xfrm>
        </p:spPr>
        <p:txBody>
          <a:bodyPr anchor="b"/>
          <a:lstStyle>
            <a:lvl1pPr>
              <a:defRPr sz="6001"/>
            </a:lvl1pPr>
          </a:lstStyle>
          <a:p>
            <a:r>
              <a:rPr lang="zh-CN" altLang="en-US"/>
              <a:t>单击此处编辑母版标题样式</a:t>
            </a:r>
          </a:p>
        </p:txBody>
      </p:sp>
      <p:sp>
        <p:nvSpPr>
          <p:cNvPr id="3" name="文本占位符 2"/>
          <p:cNvSpPr>
            <a:spLocks noGrp="1"/>
          </p:cNvSpPr>
          <p:nvPr>
            <p:ph type="body" idx="1" hasCustomPrompt="1"/>
          </p:nvPr>
        </p:nvSpPr>
        <p:spPr>
          <a:xfrm>
            <a:off x="831742" y="4590526"/>
            <a:ext cx="10514231" cy="1500534"/>
          </a:xfrm>
        </p:spPr>
        <p:txBody>
          <a:bodyPr/>
          <a:lstStyle>
            <a:lvl1pPr marL="0" indent="0">
              <a:buNone/>
              <a:defRPr sz="2400">
                <a:solidFill>
                  <a:schemeClr val="tx1">
                    <a:tint val="75000"/>
                  </a:schemeClr>
                </a:solidFill>
              </a:defRPr>
            </a:lvl1pPr>
            <a:lvl2pPr marL="457291" indent="0">
              <a:buNone/>
              <a:defRPr sz="2000">
                <a:solidFill>
                  <a:schemeClr val="tx1">
                    <a:tint val="75000"/>
                  </a:schemeClr>
                </a:solidFill>
              </a:defRPr>
            </a:lvl2pPr>
            <a:lvl3pPr marL="914583" indent="0">
              <a:buNone/>
              <a:defRPr sz="1800">
                <a:solidFill>
                  <a:schemeClr val="tx1">
                    <a:tint val="75000"/>
                  </a:schemeClr>
                </a:solidFill>
              </a:defRPr>
            </a:lvl3pPr>
            <a:lvl4pPr marL="1371874" indent="0">
              <a:buNone/>
              <a:defRPr sz="1600">
                <a:solidFill>
                  <a:schemeClr val="tx1">
                    <a:tint val="75000"/>
                  </a:schemeClr>
                </a:solidFill>
              </a:defRPr>
            </a:lvl4pPr>
            <a:lvl5pPr marL="1829166" indent="0">
              <a:buNone/>
              <a:defRPr sz="1600">
                <a:solidFill>
                  <a:schemeClr val="tx1">
                    <a:tint val="75000"/>
                  </a:schemeClr>
                </a:solidFill>
              </a:defRPr>
            </a:lvl5pPr>
            <a:lvl6pPr marL="2286457" indent="0">
              <a:buNone/>
              <a:defRPr sz="1600">
                <a:solidFill>
                  <a:schemeClr val="tx1">
                    <a:tint val="75000"/>
                  </a:schemeClr>
                </a:solidFill>
              </a:defRPr>
            </a:lvl6pPr>
            <a:lvl7pPr marL="2743749" indent="0">
              <a:buNone/>
              <a:defRPr sz="1600">
                <a:solidFill>
                  <a:schemeClr val="tx1">
                    <a:tint val="75000"/>
                  </a:schemeClr>
                </a:solidFill>
              </a:defRPr>
            </a:lvl7pPr>
            <a:lvl8pPr marL="3201040" indent="0">
              <a:buNone/>
              <a:defRPr sz="1600">
                <a:solidFill>
                  <a:schemeClr val="tx1">
                    <a:tint val="75000"/>
                  </a:schemeClr>
                </a:solidFill>
              </a:defRPr>
            </a:lvl8pPr>
            <a:lvl9pPr marL="3658332"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A7ACA45-4D78-4A3D-BC43-2425B26AC845}"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C6FA2E6-84CE-4B09-B23C-D8F34F55D7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15410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A7ACA45-4D78-4A3D-BC43-2425B26AC845}"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C6FA2E6-84CE-4B09-B23C-D8F34F55D7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39026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79" y="365210"/>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2"/>
            <a:ext cx="5157115"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5"/>
            <a:ext cx="5157115"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7" y="1681552"/>
            <a:ext cx="5182513"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7" y="2505655"/>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A7ACA45-4D78-4A3D-BC43-2425B26AC845}"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BC6FA2E6-84CE-4B09-B23C-D8F34F55D7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463066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A7ACA45-4D78-4A3D-BC43-2425B26AC845}"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BC6FA2E6-84CE-4B09-B23C-D8F34F55D7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01368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标题和内容">
    <p:spTree>
      <p:nvGrpSpPr>
        <p:cNvPr id="1" name=""/>
        <p:cNvGrpSpPr/>
        <p:nvPr/>
      </p:nvGrpSpPr>
      <p:grpSpPr>
        <a:xfrm>
          <a:off x="0" y="0"/>
          <a:ext cx="0" cy="0"/>
          <a:chOff x="0" y="0"/>
          <a:chExt cx="0" cy="0"/>
        </a:xfrm>
      </p:grpSpPr>
      <p:grpSp>
        <p:nvGrpSpPr>
          <p:cNvPr id="3" name="组合 1"/>
          <p:cNvGrpSpPr>
            <a:grpSpLocks/>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headEnd/>
              <a:tailEnd/>
            </a:ln>
          </p:spPr>
          <p:txBody>
            <a:bodyPr>
              <a:spAutoFit/>
            </a:bodyPr>
            <a:lstStyle/>
            <a:p>
              <a:r>
                <a:rPr lang="en-US" altLang="zh-CN" sz="4800" dirty="0">
                  <a:solidFill>
                    <a:srgbClr val="005292"/>
                  </a:solidFill>
                  <a:latin typeface="Impact" pitchFamily="34" charset="0"/>
                </a:rPr>
                <a:t>2</a:t>
              </a:r>
              <a:endParaRPr lang="zh-CN" altLang="en-US" sz="4800" dirty="0">
                <a:solidFill>
                  <a:srgbClr val="005292"/>
                </a:solidFill>
                <a:latin typeface="Impact"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2722287126"/>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A7ACA45-4D78-4A3D-BC43-2425B26AC845}"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BC6FA2E6-84CE-4B09-B23C-D8F34F55D7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23093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6"/>
            <a:ext cx="3931725" cy="1600571"/>
          </a:xfrm>
        </p:spPr>
        <p:txBody>
          <a:bodyPr anchor="b"/>
          <a:lstStyle>
            <a:lvl1pPr>
              <a:defRPr sz="3201"/>
            </a:lvl1pPr>
          </a:lstStyle>
          <a:p>
            <a:r>
              <a:rPr lang="zh-CN" altLang="en-US"/>
              <a:t>单击此处编辑母版标题样式</a:t>
            </a:r>
          </a:p>
        </p:txBody>
      </p:sp>
      <p:sp>
        <p:nvSpPr>
          <p:cNvPr id="3" name="内容占位符 2"/>
          <p:cNvSpPr>
            <a:spLocks noGrp="1"/>
          </p:cNvSpPr>
          <p:nvPr>
            <p:ph idx="1" hasCustomPrompt="1"/>
          </p:nvPr>
        </p:nvSpPr>
        <p:spPr>
          <a:xfrm>
            <a:off x="5182513" y="987654"/>
            <a:ext cx="6171397" cy="4874754"/>
          </a:xfrm>
        </p:spPr>
        <p:txBody>
          <a:bodyPr/>
          <a:lstStyle>
            <a:lvl1pPr>
              <a:defRPr sz="3201"/>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6"/>
            <a:ext cx="3931725" cy="3812471"/>
          </a:xfrm>
        </p:spPr>
        <p:txBody>
          <a:bodyPr/>
          <a:lstStyle>
            <a:lvl1pPr marL="0" indent="0">
              <a:buNone/>
              <a:defRPr sz="1600"/>
            </a:lvl1pPr>
            <a:lvl2pPr marL="457291" indent="0">
              <a:buNone/>
              <a:defRPr sz="1400"/>
            </a:lvl2pPr>
            <a:lvl3pPr marL="914583" indent="0">
              <a:buNone/>
              <a:defRPr sz="1200"/>
            </a:lvl3pPr>
            <a:lvl4pPr marL="1371874" indent="0">
              <a:buNone/>
              <a:defRPr sz="1000"/>
            </a:lvl4pPr>
            <a:lvl5pPr marL="1829166" indent="0">
              <a:buNone/>
              <a:defRPr sz="1000"/>
            </a:lvl5pPr>
            <a:lvl6pPr marL="2286457" indent="0">
              <a:buNone/>
              <a:defRPr sz="1000"/>
            </a:lvl6pPr>
            <a:lvl7pPr marL="2743749" indent="0">
              <a:buNone/>
              <a:defRPr sz="1000"/>
            </a:lvl7pPr>
            <a:lvl8pPr marL="3201040" indent="0">
              <a:buNone/>
              <a:defRPr sz="1000"/>
            </a:lvl8pPr>
            <a:lvl9pPr marL="3658332"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A7ACA45-4D78-4A3D-BC43-2425B26AC845}"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C6FA2E6-84CE-4B09-B23C-D8F34F55D7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7759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6"/>
            <a:ext cx="3931725" cy="1600571"/>
          </a:xfrm>
        </p:spPr>
        <p:txBody>
          <a:bodyPr anchor="b"/>
          <a:lstStyle>
            <a:lvl1pPr>
              <a:defRPr sz="3201"/>
            </a:lvl1pPr>
          </a:lstStyle>
          <a:p>
            <a:r>
              <a:rPr lang="zh-CN" altLang="en-US"/>
              <a:t>单击此处编辑母版标题样式</a:t>
            </a:r>
          </a:p>
        </p:txBody>
      </p:sp>
      <p:sp>
        <p:nvSpPr>
          <p:cNvPr id="3" name="图片占位符 2"/>
          <p:cNvSpPr>
            <a:spLocks noGrp="1"/>
          </p:cNvSpPr>
          <p:nvPr>
            <p:ph type="pic" idx="1"/>
          </p:nvPr>
        </p:nvSpPr>
        <p:spPr>
          <a:xfrm>
            <a:off x="5182513" y="987654"/>
            <a:ext cx="6171397" cy="4874754"/>
          </a:xfrm>
        </p:spPr>
        <p:txBody>
          <a:bodyPr/>
          <a:lstStyle>
            <a:lvl1pPr marL="0" indent="0">
              <a:buNone/>
              <a:defRPr sz="3201"/>
            </a:lvl1pPr>
            <a:lvl2pPr marL="457291" indent="0">
              <a:buNone/>
              <a:defRPr sz="2801"/>
            </a:lvl2pPr>
            <a:lvl3pPr marL="914583" indent="0">
              <a:buNone/>
              <a:defRPr sz="2400"/>
            </a:lvl3pPr>
            <a:lvl4pPr marL="1371874" indent="0">
              <a:buNone/>
              <a:defRPr sz="2000"/>
            </a:lvl4pPr>
            <a:lvl5pPr marL="1829166" indent="0">
              <a:buNone/>
              <a:defRPr sz="2000"/>
            </a:lvl5pPr>
            <a:lvl6pPr marL="2286457" indent="0">
              <a:buNone/>
              <a:defRPr sz="2000"/>
            </a:lvl6pPr>
            <a:lvl7pPr marL="2743749" indent="0">
              <a:buNone/>
              <a:defRPr sz="2000"/>
            </a:lvl7pPr>
            <a:lvl8pPr marL="3201040" indent="0">
              <a:buNone/>
              <a:defRPr sz="2000"/>
            </a:lvl8pPr>
            <a:lvl9pPr marL="3658332" indent="0">
              <a:buNone/>
              <a:defRPr sz="2000"/>
            </a:lvl9pPr>
          </a:lstStyle>
          <a:p>
            <a:endParaRPr lang="zh-CN" altLang="en-US"/>
          </a:p>
        </p:txBody>
      </p:sp>
      <p:sp>
        <p:nvSpPr>
          <p:cNvPr id="4" name="文本占位符 3"/>
          <p:cNvSpPr>
            <a:spLocks noGrp="1"/>
          </p:cNvSpPr>
          <p:nvPr>
            <p:ph type="body" sz="half" idx="2" hasCustomPrompt="1"/>
          </p:nvPr>
        </p:nvSpPr>
        <p:spPr>
          <a:xfrm>
            <a:off x="839679" y="2057876"/>
            <a:ext cx="3931725" cy="3812471"/>
          </a:xfrm>
        </p:spPr>
        <p:txBody>
          <a:bodyPr/>
          <a:lstStyle>
            <a:lvl1pPr marL="0" indent="0">
              <a:buNone/>
              <a:defRPr sz="1600"/>
            </a:lvl1pPr>
            <a:lvl2pPr marL="457291" indent="0">
              <a:buNone/>
              <a:defRPr sz="1400"/>
            </a:lvl2pPr>
            <a:lvl3pPr marL="914583" indent="0">
              <a:buNone/>
              <a:defRPr sz="1200"/>
            </a:lvl3pPr>
            <a:lvl4pPr marL="1371874" indent="0">
              <a:buNone/>
              <a:defRPr sz="1000"/>
            </a:lvl4pPr>
            <a:lvl5pPr marL="1829166" indent="0">
              <a:buNone/>
              <a:defRPr sz="1000"/>
            </a:lvl5pPr>
            <a:lvl6pPr marL="2286457" indent="0">
              <a:buNone/>
              <a:defRPr sz="1000"/>
            </a:lvl6pPr>
            <a:lvl7pPr marL="2743749" indent="0">
              <a:buNone/>
              <a:defRPr sz="1000"/>
            </a:lvl7pPr>
            <a:lvl8pPr marL="3201040" indent="0">
              <a:buNone/>
              <a:defRPr sz="1000"/>
            </a:lvl8pPr>
            <a:lvl9pPr marL="3658332"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A7ACA45-4D78-4A3D-BC43-2425B26AC845}"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C6FA2E6-84CE-4B09-B23C-D8F34F55D7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831453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7ACA45-4D78-4A3D-BC43-2425B26AC845}"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C6FA2E6-84CE-4B09-B23C-D8F34F55D7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00847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5"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7ACA45-4D78-4A3D-BC43-2425B26AC845}"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C6FA2E6-84CE-4B09-B23C-D8F34F55D7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2147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r>
              <a:t>标题文本</a:t>
            </a:r>
          </a:p>
        </p:txBody>
      </p:sp>
      <p:sp>
        <p:nvSpPr>
          <p:cNvPr id="19" name="Shape 19"/>
          <p:cNvSpPr>
            <a:spLocks noGrp="1"/>
          </p:cNvSpPr>
          <p:nvPr>
            <p:ph type="body" idx="1"/>
          </p:nvPr>
        </p:nvSpPr>
        <p:spPr>
          <a:prstGeom prst="rect">
            <a:avLst/>
          </a:prstGeom>
        </p:spPr>
        <p:txBody>
          <a:bodyPr/>
          <a:lstStyle/>
          <a:p>
            <a:pPr lvl="0"/>
            <a:r>
              <a:t>正文级别 1</a:t>
            </a:r>
          </a:p>
          <a:p>
            <a:pPr lvl="1"/>
            <a:r>
              <a:t>正文级别 2</a:t>
            </a:r>
          </a:p>
          <a:p>
            <a:pPr lvl="2"/>
            <a:r>
              <a:t>正文级别 3</a:t>
            </a:r>
          </a:p>
          <a:p>
            <a:pPr lvl="3"/>
            <a:r>
              <a:t>正文级别 4</a:t>
            </a:r>
          </a:p>
          <a:p>
            <a:pPr lvl="4"/>
            <a:r>
              <a:t>正文级别 5</a:t>
            </a:r>
          </a:p>
        </p:txBody>
      </p:sp>
    </p:spTree>
    <p:extLst>
      <p:ext uri="{BB962C8B-B14F-4D97-AF65-F5344CB8AC3E}">
        <p14:creationId xmlns:p14="http://schemas.microsoft.com/office/powerpoint/2010/main" val="2976197044"/>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093"/>
            <a:ext cx="9142810" cy="2388153"/>
          </a:xfrm>
        </p:spPr>
        <p:txBody>
          <a:bodyPr anchor="b"/>
          <a:lstStyle>
            <a:lvl1pPr algn="ctr">
              <a:defRPr sz="6001"/>
            </a:lvl1pPr>
          </a:lstStyle>
          <a:p>
            <a:r>
              <a:rPr lang="zh-CN" altLang="en-US"/>
              <a:t>单击此处编辑母版标题样式</a:t>
            </a:r>
          </a:p>
        </p:txBody>
      </p:sp>
      <p:sp>
        <p:nvSpPr>
          <p:cNvPr id="3" name="副标题 2"/>
          <p:cNvSpPr>
            <a:spLocks noGrp="1"/>
          </p:cNvSpPr>
          <p:nvPr>
            <p:ph type="subTitle" idx="1"/>
          </p:nvPr>
        </p:nvSpPr>
        <p:spPr>
          <a:xfrm>
            <a:off x="1523802" y="3603491"/>
            <a:ext cx="9142810" cy="1655616"/>
          </a:xfrm>
        </p:spPr>
        <p:txBody>
          <a:bodyPr/>
          <a:lstStyle>
            <a:lvl1pPr marL="0" indent="0" algn="ctr">
              <a:buNone/>
              <a:defRPr sz="2400"/>
            </a:lvl1pPr>
            <a:lvl2pPr marL="456501" indent="0" algn="ctr">
              <a:buNone/>
              <a:defRPr sz="2000"/>
            </a:lvl2pPr>
            <a:lvl3pPr marL="913098" indent="0" algn="ctr">
              <a:buNone/>
              <a:defRPr sz="1800"/>
            </a:lvl3pPr>
            <a:lvl4pPr marL="1369630" indent="0" algn="ctr">
              <a:buNone/>
              <a:defRPr sz="1600"/>
            </a:lvl4pPr>
            <a:lvl5pPr marL="1826194" indent="0" algn="ctr">
              <a:buNone/>
              <a:defRPr sz="1600"/>
            </a:lvl5pPr>
            <a:lvl6pPr marL="2282694" indent="0" algn="ctr">
              <a:buNone/>
              <a:defRPr sz="1600"/>
            </a:lvl6pPr>
            <a:lvl7pPr marL="2739196" indent="0" algn="ctr">
              <a:buNone/>
              <a:defRPr sz="1600"/>
            </a:lvl7pPr>
            <a:lvl8pPr marL="3195759" indent="0" algn="ctr">
              <a:buNone/>
              <a:defRPr sz="1600"/>
            </a:lvl8pPr>
            <a:lvl9pPr marL="365231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505E6FE-9D87-4575-9A70-A075CE16208E}"/>
              </a:ext>
            </a:extLst>
          </p:cNvPr>
          <p:cNvSpPr>
            <a:spLocks noGrp="1" noChangeArrowheads="1"/>
          </p:cNvSpPr>
          <p:nvPr>
            <p:ph type="dt" sz="half" idx="10"/>
          </p:nvPr>
        </p:nvSpPr>
        <p:spPr>
          <a:ln/>
        </p:spPr>
        <p:txBody>
          <a:bodyPr/>
          <a:lstStyle>
            <a:lvl1pPr>
              <a:defRPr/>
            </a:lvl1pPr>
          </a:lstStyle>
          <a:p>
            <a:pPr>
              <a:defRPr/>
            </a:pPr>
            <a:fld id="{B8613E30-7ACB-4B77-95C9-5952FBB60E7F}" type="datetime1">
              <a:rPr lang="zh-CN" altLang="en-US"/>
              <a:pPr>
                <a:defRPr/>
              </a:pPr>
              <a:t>2021/4/14</a:t>
            </a:fld>
            <a:endParaRPr lang="zh-CN" altLang="en-US" sz="1800">
              <a:solidFill>
                <a:schemeClr val="tx1"/>
              </a:solidFill>
              <a:latin typeface="Arial" panose="020B0604020202020204" pitchFamily="34" charset="0"/>
              <a:ea typeface="宋体" panose="02010600030101010101" pitchFamily="2" charset="-122"/>
            </a:endParaRPr>
          </a:p>
        </p:txBody>
      </p:sp>
      <p:sp>
        <p:nvSpPr>
          <p:cNvPr id="5" name="页脚占位符 4">
            <a:extLst>
              <a:ext uri="{FF2B5EF4-FFF2-40B4-BE49-F238E27FC236}">
                <a16:creationId xmlns:a16="http://schemas.microsoft.com/office/drawing/2014/main" id="{33D704D2-3928-4A88-B8C8-733EE8DF95ED}"/>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a:extLst>
              <a:ext uri="{FF2B5EF4-FFF2-40B4-BE49-F238E27FC236}">
                <a16:creationId xmlns:a16="http://schemas.microsoft.com/office/drawing/2014/main" id="{F21010A2-CADC-4308-A499-CC3C3876C3F5}"/>
              </a:ext>
            </a:extLst>
          </p:cNvPr>
          <p:cNvSpPr>
            <a:spLocks noGrp="1" noChangeArrowheads="1"/>
          </p:cNvSpPr>
          <p:nvPr>
            <p:ph type="sldNum" sz="quarter" idx="12"/>
          </p:nvPr>
        </p:nvSpPr>
        <p:spPr>
          <a:ln/>
        </p:spPr>
        <p:txBody>
          <a:bodyPr/>
          <a:lstStyle>
            <a:lvl1pPr>
              <a:defRPr/>
            </a:lvl1pPr>
          </a:lstStyle>
          <a:p>
            <a:pPr>
              <a:defRPr/>
            </a:pPr>
            <a:fld id="{0097CBCA-7072-4AF4-89E7-37D07651B6CA}" type="slidenum">
              <a:rPr lang="zh-CN" altLang="en-US"/>
              <a:pPr>
                <a:defRPr/>
              </a:pPr>
              <a:t>‹#›</a:t>
            </a:fld>
            <a:endParaRPr lang="zh-CN" altLang="en-US"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6321358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46C4101-79C1-4485-A889-2DADF746E252}"/>
              </a:ext>
            </a:extLst>
          </p:cNvPr>
          <p:cNvSpPr>
            <a:spLocks noGrp="1" noChangeArrowheads="1"/>
          </p:cNvSpPr>
          <p:nvPr>
            <p:ph type="dt" sz="half" idx="10"/>
          </p:nvPr>
        </p:nvSpPr>
        <p:spPr>
          <a:ln/>
        </p:spPr>
        <p:txBody>
          <a:bodyPr/>
          <a:lstStyle>
            <a:lvl1pPr>
              <a:defRPr/>
            </a:lvl1pPr>
          </a:lstStyle>
          <a:p>
            <a:pPr>
              <a:defRPr/>
            </a:pPr>
            <a:fld id="{022054CA-559E-434A-A84D-479C0C69D987}" type="datetime1">
              <a:rPr lang="zh-CN" altLang="en-US"/>
              <a:pPr>
                <a:defRPr/>
              </a:pPr>
              <a:t>2021/4/14</a:t>
            </a:fld>
            <a:endParaRPr lang="zh-CN" altLang="en-US" sz="1800">
              <a:solidFill>
                <a:schemeClr val="tx1"/>
              </a:solidFill>
              <a:latin typeface="Arial" panose="020B0604020202020204" pitchFamily="34" charset="0"/>
              <a:ea typeface="宋体" panose="02010600030101010101" pitchFamily="2" charset="-122"/>
            </a:endParaRPr>
          </a:p>
        </p:txBody>
      </p:sp>
      <p:sp>
        <p:nvSpPr>
          <p:cNvPr id="5" name="页脚占位符 4">
            <a:extLst>
              <a:ext uri="{FF2B5EF4-FFF2-40B4-BE49-F238E27FC236}">
                <a16:creationId xmlns:a16="http://schemas.microsoft.com/office/drawing/2014/main" id="{8491B667-C83F-4A73-9558-7758CFB746AE}"/>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a:extLst>
              <a:ext uri="{FF2B5EF4-FFF2-40B4-BE49-F238E27FC236}">
                <a16:creationId xmlns:a16="http://schemas.microsoft.com/office/drawing/2014/main" id="{B00A21F3-179C-4AF2-96A7-8E9D183F980D}"/>
              </a:ext>
            </a:extLst>
          </p:cNvPr>
          <p:cNvSpPr>
            <a:spLocks noGrp="1" noChangeArrowheads="1"/>
          </p:cNvSpPr>
          <p:nvPr>
            <p:ph type="sldNum" sz="quarter" idx="12"/>
          </p:nvPr>
        </p:nvSpPr>
        <p:spPr>
          <a:ln/>
        </p:spPr>
        <p:txBody>
          <a:bodyPr/>
          <a:lstStyle>
            <a:lvl1pPr>
              <a:defRPr/>
            </a:lvl1pPr>
          </a:lstStyle>
          <a:p>
            <a:pPr>
              <a:defRPr/>
            </a:pPr>
            <a:fld id="{217E3B16-E7E6-4234-B887-9E89793F55C1}" type="slidenum">
              <a:rPr lang="zh-CN" altLang="en-US"/>
              <a:pPr>
                <a:defRPr/>
              </a:pPr>
              <a:t>‹#›</a:t>
            </a:fld>
            <a:endParaRPr lang="zh-CN" altLang="en-US"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6517681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2" y="1710665"/>
            <a:ext cx="10514231" cy="2853928"/>
          </a:xfrm>
        </p:spPr>
        <p:txBody>
          <a:bodyPr anchor="b"/>
          <a:lstStyle>
            <a:lvl1pPr>
              <a:defRPr sz="6001"/>
            </a:lvl1pPr>
          </a:lstStyle>
          <a:p>
            <a:r>
              <a:rPr lang="zh-CN" altLang="en-US"/>
              <a:t>单击此处编辑母版标题样式</a:t>
            </a:r>
          </a:p>
        </p:txBody>
      </p:sp>
      <p:sp>
        <p:nvSpPr>
          <p:cNvPr id="3" name="文本占位符 2"/>
          <p:cNvSpPr>
            <a:spLocks noGrp="1"/>
          </p:cNvSpPr>
          <p:nvPr>
            <p:ph type="body" idx="1"/>
          </p:nvPr>
        </p:nvSpPr>
        <p:spPr>
          <a:xfrm>
            <a:off x="831742" y="4589999"/>
            <a:ext cx="10514231" cy="1501064"/>
          </a:xfrm>
        </p:spPr>
        <p:txBody>
          <a:bodyPr/>
          <a:lstStyle>
            <a:lvl1pPr marL="0" indent="0">
              <a:buNone/>
              <a:defRPr sz="2400"/>
            </a:lvl1pPr>
            <a:lvl2pPr marL="456501" indent="0">
              <a:buNone/>
              <a:defRPr sz="2000"/>
            </a:lvl2pPr>
            <a:lvl3pPr marL="913098" indent="0">
              <a:buNone/>
              <a:defRPr sz="1800"/>
            </a:lvl3pPr>
            <a:lvl4pPr marL="1369630" indent="0">
              <a:buNone/>
              <a:defRPr sz="1600"/>
            </a:lvl4pPr>
            <a:lvl5pPr marL="1826194" indent="0">
              <a:buNone/>
              <a:defRPr sz="1600"/>
            </a:lvl5pPr>
            <a:lvl6pPr marL="2282694" indent="0">
              <a:buNone/>
              <a:defRPr sz="1600"/>
            </a:lvl6pPr>
            <a:lvl7pPr marL="2739196" indent="0">
              <a:buNone/>
              <a:defRPr sz="1600"/>
            </a:lvl7pPr>
            <a:lvl8pPr marL="3195759" indent="0">
              <a:buNone/>
              <a:defRPr sz="1600"/>
            </a:lvl8pPr>
            <a:lvl9pPr marL="3652310" indent="0">
              <a:buNone/>
              <a:defRPr sz="16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07733B6-2B6C-48DB-B9F2-762EC0F128A5}"/>
              </a:ext>
            </a:extLst>
          </p:cNvPr>
          <p:cNvSpPr>
            <a:spLocks noGrp="1" noChangeArrowheads="1"/>
          </p:cNvSpPr>
          <p:nvPr>
            <p:ph type="dt" sz="half" idx="10"/>
          </p:nvPr>
        </p:nvSpPr>
        <p:spPr>
          <a:ln/>
        </p:spPr>
        <p:txBody>
          <a:bodyPr/>
          <a:lstStyle>
            <a:lvl1pPr>
              <a:defRPr/>
            </a:lvl1pPr>
          </a:lstStyle>
          <a:p>
            <a:pPr>
              <a:defRPr/>
            </a:pPr>
            <a:fld id="{17BB1E4D-E601-474F-AE70-7E2449EBC5F9}" type="datetime1">
              <a:rPr lang="zh-CN" altLang="en-US"/>
              <a:pPr>
                <a:defRPr/>
              </a:pPr>
              <a:t>2021/4/14</a:t>
            </a:fld>
            <a:endParaRPr lang="zh-CN" altLang="en-US" sz="1800">
              <a:solidFill>
                <a:schemeClr val="tx1"/>
              </a:solidFill>
              <a:latin typeface="Arial" panose="020B0604020202020204" pitchFamily="34" charset="0"/>
              <a:ea typeface="宋体" panose="02010600030101010101" pitchFamily="2" charset="-122"/>
            </a:endParaRPr>
          </a:p>
        </p:txBody>
      </p:sp>
      <p:sp>
        <p:nvSpPr>
          <p:cNvPr id="5" name="页脚占位符 4">
            <a:extLst>
              <a:ext uri="{FF2B5EF4-FFF2-40B4-BE49-F238E27FC236}">
                <a16:creationId xmlns:a16="http://schemas.microsoft.com/office/drawing/2014/main" id="{A586E156-AC50-49F9-B8CC-0351708BBB8A}"/>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a:extLst>
              <a:ext uri="{FF2B5EF4-FFF2-40B4-BE49-F238E27FC236}">
                <a16:creationId xmlns:a16="http://schemas.microsoft.com/office/drawing/2014/main" id="{255A6E4C-43A7-4651-BFF1-698BB10BD46F}"/>
              </a:ext>
            </a:extLst>
          </p:cNvPr>
          <p:cNvSpPr>
            <a:spLocks noGrp="1" noChangeArrowheads="1"/>
          </p:cNvSpPr>
          <p:nvPr>
            <p:ph type="sldNum" sz="quarter" idx="12"/>
          </p:nvPr>
        </p:nvSpPr>
        <p:spPr>
          <a:ln/>
        </p:spPr>
        <p:txBody>
          <a:bodyPr/>
          <a:lstStyle>
            <a:lvl1pPr>
              <a:defRPr/>
            </a:lvl1pPr>
          </a:lstStyle>
          <a:p>
            <a:pPr>
              <a:defRPr/>
            </a:pPr>
            <a:fld id="{CB6B5F3C-5945-4FDB-A586-13F0237EC153}" type="slidenum">
              <a:rPr lang="zh-CN" altLang="en-US"/>
              <a:pPr>
                <a:defRPr/>
              </a:pPr>
              <a:t>‹#›</a:t>
            </a:fld>
            <a:endParaRPr lang="zh-CN" altLang="en-US"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1796112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626"/>
            <a:ext cx="5384099" cy="452648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626"/>
            <a:ext cx="5384099" cy="452648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07DDA95B-E78A-424C-A3D5-47DB1D35157E}"/>
              </a:ext>
            </a:extLst>
          </p:cNvPr>
          <p:cNvSpPr>
            <a:spLocks noGrp="1" noChangeArrowheads="1"/>
          </p:cNvSpPr>
          <p:nvPr>
            <p:ph type="dt" sz="half" idx="10"/>
          </p:nvPr>
        </p:nvSpPr>
        <p:spPr>
          <a:ln/>
        </p:spPr>
        <p:txBody>
          <a:bodyPr/>
          <a:lstStyle>
            <a:lvl1pPr>
              <a:defRPr/>
            </a:lvl1pPr>
          </a:lstStyle>
          <a:p>
            <a:pPr>
              <a:defRPr/>
            </a:pPr>
            <a:fld id="{9D686783-E475-4A65-AAAF-624AAF3B6968}" type="datetime1">
              <a:rPr lang="zh-CN" altLang="en-US"/>
              <a:pPr>
                <a:defRPr/>
              </a:pPr>
              <a:t>2021/4/14</a:t>
            </a:fld>
            <a:endParaRPr lang="zh-CN" altLang="en-US" sz="1800">
              <a:solidFill>
                <a:schemeClr val="tx1"/>
              </a:solidFill>
              <a:latin typeface="Arial" panose="020B0604020202020204" pitchFamily="34" charset="0"/>
              <a:ea typeface="宋体" panose="02010600030101010101" pitchFamily="2" charset="-122"/>
            </a:endParaRPr>
          </a:p>
        </p:txBody>
      </p:sp>
      <p:sp>
        <p:nvSpPr>
          <p:cNvPr id="6" name="页脚占位符 4">
            <a:extLst>
              <a:ext uri="{FF2B5EF4-FFF2-40B4-BE49-F238E27FC236}">
                <a16:creationId xmlns:a16="http://schemas.microsoft.com/office/drawing/2014/main" id="{B18BB3D1-80BB-4A32-9670-E77B594CF82E}"/>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a:extLst>
              <a:ext uri="{FF2B5EF4-FFF2-40B4-BE49-F238E27FC236}">
                <a16:creationId xmlns:a16="http://schemas.microsoft.com/office/drawing/2014/main" id="{EA3633A6-E26D-4D1D-A163-E1508C46C889}"/>
              </a:ext>
            </a:extLst>
          </p:cNvPr>
          <p:cNvSpPr>
            <a:spLocks noGrp="1" noChangeArrowheads="1"/>
          </p:cNvSpPr>
          <p:nvPr>
            <p:ph type="sldNum" sz="quarter" idx="12"/>
          </p:nvPr>
        </p:nvSpPr>
        <p:spPr>
          <a:ln/>
        </p:spPr>
        <p:txBody>
          <a:bodyPr/>
          <a:lstStyle>
            <a:lvl1pPr>
              <a:defRPr/>
            </a:lvl1pPr>
          </a:lstStyle>
          <a:p>
            <a:pPr>
              <a:defRPr/>
            </a:pPr>
            <a:fld id="{48AE222F-EAB5-474E-A252-665D88EC69E2}" type="slidenum">
              <a:rPr lang="zh-CN" altLang="en-US"/>
              <a:pPr>
                <a:defRPr/>
              </a:pPr>
              <a:t>‹#›</a:t>
            </a:fld>
            <a:endParaRPr lang="zh-CN" altLang="en-US"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232658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标题和内容">
    <p:spTree>
      <p:nvGrpSpPr>
        <p:cNvPr id="1" name=""/>
        <p:cNvGrpSpPr/>
        <p:nvPr/>
      </p:nvGrpSpPr>
      <p:grpSpPr>
        <a:xfrm>
          <a:off x="0" y="0"/>
          <a:ext cx="0" cy="0"/>
          <a:chOff x="0" y="0"/>
          <a:chExt cx="0" cy="0"/>
        </a:xfrm>
      </p:grpSpPr>
      <p:grpSp>
        <p:nvGrpSpPr>
          <p:cNvPr id="3" name="组合 1"/>
          <p:cNvGrpSpPr>
            <a:grpSpLocks/>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headEnd/>
              <a:tailEnd/>
            </a:ln>
          </p:spPr>
          <p:txBody>
            <a:bodyPr>
              <a:spAutoFit/>
            </a:bodyPr>
            <a:lstStyle/>
            <a:p>
              <a:r>
                <a:rPr lang="en-US" altLang="zh-CN" sz="4800" dirty="0">
                  <a:solidFill>
                    <a:srgbClr val="005292"/>
                  </a:solidFill>
                  <a:latin typeface="Impact" pitchFamily="34" charset="0"/>
                </a:rPr>
                <a:t>3</a:t>
              </a:r>
              <a:endParaRPr lang="zh-CN" altLang="en-US" sz="4800" dirty="0">
                <a:solidFill>
                  <a:srgbClr val="005292"/>
                </a:solidFill>
                <a:latin typeface="Impact"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2695400904"/>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208" y="366276"/>
            <a:ext cx="10514231" cy="1325340"/>
          </a:xfrm>
        </p:spPr>
        <p:txBody>
          <a:bodyPr/>
          <a:lstStyle/>
          <a:p>
            <a:r>
              <a:rPr lang="zh-CN" altLang="en-US"/>
              <a:t>单击此处编辑母版标题样式</a:t>
            </a:r>
          </a:p>
        </p:txBody>
      </p:sp>
      <p:sp>
        <p:nvSpPr>
          <p:cNvPr id="3" name="文本占位符 2"/>
          <p:cNvSpPr>
            <a:spLocks noGrp="1"/>
          </p:cNvSpPr>
          <p:nvPr>
            <p:ph type="body" idx="1"/>
          </p:nvPr>
        </p:nvSpPr>
        <p:spPr>
          <a:xfrm>
            <a:off x="840210" y="1681023"/>
            <a:ext cx="5157645" cy="825691"/>
          </a:xfrm>
        </p:spPr>
        <p:txBody>
          <a:bodyPr anchor="b"/>
          <a:lstStyle>
            <a:lvl1pPr marL="0" indent="0">
              <a:buNone/>
              <a:defRPr sz="2400" b="1"/>
            </a:lvl1pPr>
            <a:lvl2pPr marL="456501" indent="0">
              <a:buNone/>
              <a:defRPr sz="2000" b="1"/>
            </a:lvl2pPr>
            <a:lvl3pPr marL="913098" indent="0">
              <a:buNone/>
              <a:defRPr sz="1800" b="1"/>
            </a:lvl3pPr>
            <a:lvl4pPr marL="1369630" indent="0">
              <a:buNone/>
              <a:defRPr sz="1600" b="1"/>
            </a:lvl4pPr>
            <a:lvl5pPr marL="1826194" indent="0">
              <a:buNone/>
              <a:defRPr sz="1600" b="1"/>
            </a:lvl5pPr>
            <a:lvl6pPr marL="2282694" indent="0">
              <a:buNone/>
              <a:defRPr sz="1600" b="1"/>
            </a:lvl6pPr>
            <a:lvl7pPr marL="2739196" indent="0">
              <a:buNone/>
              <a:defRPr sz="1600" b="1"/>
            </a:lvl7pPr>
            <a:lvl8pPr marL="3195759" indent="0">
              <a:buNone/>
              <a:defRPr sz="1600" b="1"/>
            </a:lvl8pPr>
            <a:lvl9pPr marL="365231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210" y="2506713"/>
            <a:ext cx="5157645" cy="368385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6" y="1681023"/>
            <a:ext cx="5183043" cy="825691"/>
          </a:xfrm>
        </p:spPr>
        <p:txBody>
          <a:bodyPr anchor="b"/>
          <a:lstStyle>
            <a:lvl1pPr marL="0" indent="0">
              <a:buNone/>
              <a:defRPr sz="2400" b="1"/>
            </a:lvl1pPr>
            <a:lvl2pPr marL="456501" indent="0">
              <a:buNone/>
              <a:defRPr sz="2000" b="1"/>
            </a:lvl2pPr>
            <a:lvl3pPr marL="913098" indent="0">
              <a:buNone/>
              <a:defRPr sz="1800" b="1"/>
            </a:lvl3pPr>
            <a:lvl4pPr marL="1369630" indent="0">
              <a:buNone/>
              <a:defRPr sz="1600" b="1"/>
            </a:lvl4pPr>
            <a:lvl5pPr marL="1826194" indent="0">
              <a:buNone/>
              <a:defRPr sz="1600" b="1"/>
            </a:lvl5pPr>
            <a:lvl6pPr marL="2282694" indent="0">
              <a:buNone/>
              <a:defRPr sz="1600" b="1"/>
            </a:lvl6pPr>
            <a:lvl7pPr marL="2739196" indent="0">
              <a:buNone/>
              <a:defRPr sz="1600" b="1"/>
            </a:lvl7pPr>
            <a:lvl8pPr marL="3195759" indent="0">
              <a:buNone/>
              <a:defRPr sz="1600" b="1"/>
            </a:lvl8pPr>
            <a:lvl9pPr marL="365231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1396" y="2506713"/>
            <a:ext cx="5183043" cy="368385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C029EFF4-8F85-40A3-840A-55B9B253C708}"/>
              </a:ext>
            </a:extLst>
          </p:cNvPr>
          <p:cNvSpPr>
            <a:spLocks noGrp="1" noChangeArrowheads="1"/>
          </p:cNvSpPr>
          <p:nvPr>
            <p:ph type="dt" sz="half" idx="10"/>
          </p:nvPr>
        </p:nvSpPr>
        <p:spPr>
          <a:ln/>
        </p:spPr>
        <p:txBody>
          <a:bodyPr/>
          <a:lstStyle>
            <a:lvl1pPr>
              <a:defRPr/>
            </a:lvl1pPr>
          </a:lstStyle>
          <a:p>
            <a:pPr>
              <a:defRPr/>
            </a:pPr>
            <a:fld id="{71265A15-0934-46AB-A676-5653BB2A0915}" type="datetime1">
              <a:rPr lang="zh-CN" altLang="en-US"/>
              <a:pPr>
                <a:defRPr/>
              </a:pPr>
              <a:t>2021/4/14</a:t>
            </a:fld>
            <a:endParaRPr lang="zh-CN" altLang="en-US" sz="1800">
              <a:solidFill>
                <a:schemeClr val="tx1"/>
              </a:solidFill>
              <a:latin typeface="Arial" panose="020B0604020202020204" pitchFamily="34" charset="0"/>
              <a:ea typeface="宋体" panose="02010600030101010101" pitchFamily="2" charset="-122"/>
            </a:endParaRPr>
          </a:p>
        </p:txBody>
      </p:sp>
      <p:sp>
        <p:nvSpPr>
          <p:cNvPr id="8" name="页脚占位符 4">
            <a:extLst>
              <a:ext uri="{FF2B5EF4-FFF2-40B4-BE49-F238E27FC236}">
                <a16:creationId xmlns:a16="http://schemas.microsoft.com/office/drawing/2014/main" id="{E17734BE-0543-4353-912E-3046B7EA0C2D}"/>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9" name="灯片编号占位符 5">
            <a:extLst>
              <a:ext uri="{FF2B5EF4-FFF2-40B4-BE49-F238E27FC236}">
                <a16:creationId xmlns:a16="http://schemas.microsoft.com/office/drawing/2014/main" id="{215550EB-2EAB-4E7B-9D64-F5E549E93C8D}"/>
              </a:ext>
            </a:extLst>
          </p:cNvPr>
          <p:cNvSpPr>
            <a:spLocks noGrp="1" noChangeArrowheads="1"/>
          </p:cNvSpPr>
          <p:nvPr>
            <p:ph type="sldNum" sz="quarter" idx="12"/>
          </p:nvPr>
        </p:nvSpPr>
        <p:spPr>
          <a:ln/>
        </p:spPr>
        <p:txBody>
          <a:bodyPr/>
          <a:lstStyle>
            <a:lvl1pPr>
              <a:defRPr/>
            </a:lvl1pPr>
          </a:lstStyle>
          <a:p>
            <a:pPr>
              <a:defRPr/>
            </a:pPr>
            <a:fld id="{AB532E67-EAFA-4CC1-82DE-736F13DC50B9}" type="slidenum">
              <a:rPr lang="zh-CN" altLang="en-US"/>
              <a:pPr>
                <a:defRPr/>
              </a:pPr>
              <a:t>‹#›</a:t>
            </a:fld>
            <a:endParaRPr lang="zh-CN" altLang="en-US"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6926111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90F6AF80-1AC1-4A6E-B316-96E0FCF8D1A7}"/>
              </a:ext>
            </a:extLst>
          </p:cNvPr>
          <p:cNvSpPr>
            <a:spLocks noGrp="1" noChangeArrowheads="1"/>
          </p:cNvSpPr>
          <p:nvPr>
            <p:ph type="dt" sz="half" idx="10"/>
          </p:nvPr>
        </p:nvSpPr>
        <p:spPr>
          <a:ln/>
        </p:spPr>
        <p:txBody>
          <a:bodyPr/>
          <a:lstStyle>
            <a:lvl1pPr>
              <a:defRPr/>
            </a:lvl1pPr>
          </a:lstStyle>
          <a:p>
            <a:pPr>
              <a:defRPr/>
            </a:pPr>
            <a:fld id="{C2F2DECD-FA24-49A7-AC98-EFAFC15AE482}" type="datetime1">
              <a:rPr lang="zh-CN" altLang="en-US"/>
              <a:pPr>
                <a:defRPr/>
              </a:pPr>
              <a:t>2021/4/14</a:t>
            </a:fld>
            <a:endParaRPr lang="zh-CN" altLang="en-US" sz="1800">
              <a:solidFill>
                <a:schemeClr val="tx1"/>
              </a:solidFill>
              <a:latin typeface="Arial" panose="020B0604020202020204" pitchFamily="34" charset="0"/>
              <a:ea typeface="宋体" panose="02010600030101010101" pitchFamily="2" charset="-122"/>
            </a:endParaRPr>
          </a:p>
        </p:txBody>
      </p:sp>
      <p:sp>
        <p:nvSpPr>
          <p:cNvPr id="4" name="页脚占位符 4">
            <a:extLst>
              <a:ext uri="{FF2B5EF4-FFF2-40B4-BE49-F238E27FC236}">
                <a16:creationId xmlns:a16="http://schemas.microsoft.com/office/drawing/2014/main" id="{FF790DF2-DAFA-48E5-94E0-A4E23B7A62D9}"/>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a:extLst>
              <a:ext uri="{FF2B5EF4-FFF2-40B4-BE49-F238E27FC236}">
                <a16:creationId xmlns:a16="http://schemas.microsoft.com/office/drawing/2014/main" id="{B637A335-B3F8-460A-87B7-92584CF61BBA}"/>
              </a:ext>
            </a:extLst>
          </p:cNvPr>
          <p:cNvSpPr>
            <a:spLocks noGrp="1" noChangeArrowheads="1"/>
          </p:cNvSpPr>
          <p:nvPr>
            <p:ph type="sldNum" sz="quarter" idx="12"/>
          </p:nvPr>
        </p:nvSpPr>
        <p:spPr>
          <a:ln/>
        </p:spPr>
        <p:txBody>
          <a:bodyPr/>
          <a:lstStyle>
            <a:lvl1pPr>
              <a:defRPr/>
            </a:lvl1pPr>
          </a:lstStyle>
          <a:p>
            <a:pPr>
              <a:defRPr/>
            </a:pPr>
            <a:fld id="{301AF8BA-7280-4ABD-B844-4C4D4E0FA9C0}" type="slidenum">
              <a:rPr lang="zh-CN" altLang="en-US"/>
              <a:pPr>
                <a:defRPr/>
              </a:pPr>
              <a:t>‹#›</a:t>
            </a:fld>
            <a:endParaRPr lang="zh-CN" altLang="en-US"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4493511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536B8C4F-B5F8-4C25-A4F4-9E31BF157027}"/>
              </a:ext>
            </a:extLst>
          </p:cNvPr>
          <p:cNvSpPr>
            <a:spLocks noGrp="1" noChangeArrowheads="1"/>
          </p:cNvSpPr>
          <p:nvPr>
            <p:ph type="dt" sz="half" idx="10"/>
          </p:nvPr>
        </p:nvSpPr>
        <p:spPr>
          <a:ln/>
        </p:spPr>
        <p:txBody>
          <a:bodyPr/>
          <a:lstStyle>
            <a:lvl1pPr>
              <a:defRPr/>
            </a:lvl1pPr>
          </a:lstStyle>
          <a:p>
            <a:pPr>
              <a:defRPr/>
            </a:pPr>
            <a:fld id="{326042D8-9344-452E-9F43-121F93DC86B5}" type="datetime1">
              <a:rPr lang="zh-CN" altLang="en-US"/>
              <a:pPr>
                <a:defRPr/>
              </a:pPr>
              <a:t>2021/4/14</a:t>
            </a:fld>
            <a:endParaRPr lang="zh-CN" altLang="en-US" sz="1800">
              <a:solidFill>
                <a:schemeClr val="tx1"/>
              </a:solidFill>
              <a:latin typeface="Arial" panose="020B0604020202020204" pitchFamily="34" charset="0"/>
              <a:ea typeface="宋体" panose="02010600030101010101" pitchFamily="2" charset="-122"/>
            </a:endParaRPr>
          </a:p>
        </p:txBody>
      </p:sp>
      <p:sp>
        <p:nvSpPr>
          <p:cNvPr id="3" name="页脚占位符 4">
            <a:extLst>
              <a:ext uri="{FF2B5EF4-FFF2-40B4-BE49-F238E27FC236}">
                <a16:creationId xmlns:a16="http://schemas.microsoft.com/office/drawing/2014/main" id="{8A31E400-F1AF-4821-8253-6033C1AEC6ED}"/>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4" name="灯片编号占位符 5">
            <a:extLst>
              <a:ext uri="{FF2B5EF4-FFF2-40B4-BE49-F238E27FC236}">
                <a16:creationId xmlns:a16="http://schemas.microsoft.com/office/drawing/2014/main" id="{393C2D4F-485D-4D65-8EB1-C8585574C3C2}"/>
              </a:ext>
            </a:extLst>
          </p:cNvPr>
          <p:cNvSpPr>
            <a:spLocks noGrp="1" noChangeArrowheads="1"/>
          </p:cNvSpPr>
          <p:nvPr>
            <p:ph type="sldNum" sz="quarter" idx="12"/>
          </p:nvPr>
        </p:nvSpPr>
        <p:spPr>
          <a:ln/>
        </p:spPr>
        <p:txBody>
          <a:bodyPr/>
          <a:lstStyle>
            <a:lvl1pPr>
              <a:defRPr/>
            </a:lvl1pPr>
          </a:lstStyle>
          <a:p>
            <a:pPr>
              <a:defRPr/>
            </a:pPr>
            <a:fld id="{83F26EC6-6644-4A93-BCEA-21719460D0C3}" type="slidenum">
              <a:rPr lang="zh-CN" altLang="en-US"/>
              <a:pPr>
                <a:defRPr/>
              </a:pPr>
              <a:t>‹#›</a:t>
            </a:fld>
            <a:endParaRPr lang="zh-CN" altLang="en-US"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1963944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03" y="457306"/>
            <a:ext cx="3932255" cy="1600571"/>
          </a:xfrm>
        </p:spPr>
        <p:txBody>
          <a:bodyPr anchor="b"/>
          <a:lstStyle>
            <a:lvl1pPr>
              <a:defRPr sz="3201"/>
            </a:lvl1pPr>
          </a:lstStyle>
          <a:p>
            <a:r>
              <a:rPr lang="zh-CN" altLang="en-US"/>
              <a:t>单击此处编辑母版标题样式</a:t>
            </a:r>
          </a:p>
        </p:txBody>
      </p:sp>
      <p:sp>
        <p:nvSpPr>
          <p:cNvPr id="3" name="内容占位符 2"/>
          <p:cNvSpPr>
            <a:spLocks noGrp="1"/>
          </p:cNvSpPr>
          <p:nvPr>
            <p:ph idx="1"/>
          </p:nvPr>
        </p:nvSpPr>
        <p:spPr>
          <a:xfrm>
            <a:off x="5183042" y="988790"/>
            <a:ext cx="6171397" cy="4873695"/>
          </a:xfrm>
        </p:spPr>
        <p:txBody>
          <a:bodyPr/>
          <a:lstStyle>
            <a:lvl1pPr>
              <a:defRPr sz="3201"/>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40303" y="2057877"/>
            <a:ext cx="3932255" cy="3813000"/>
          </a:xfrm>
        </p:spPr>
        <p:txBody>
          <a:bodyPr/>
          <a:lstStyle>
            <a:lvl1pPr marL="0" indent="0">
              <a:buNone/>
              <a:defRPr sz="1600"/>
            </a:lvl1pPr>
            <a:lvl2pPr marL="456501" indent="0">
              <a:buNone/>
              <a:defRPr sz="1400"/>
            </a:lvl2pPr>
            <a:lvl3pPr marL="913098" indent="0">
              <a:buNone/>
              <a:defRPr sz="1200"/>
            </a:lvl3pPr>
            <a:lvl4pPr marL="1369630" indent="0">
              <a:buNone/>
              <a:defRPr sz="1000"/>
            </a:lvl4pPr>
            <a:lvl5pPr marL="1826194" indent="0">
              <a:buNone/>
              <a:defRPr sz="1000"/>
            </a:lvl5pPr>
            <a:lvl6pPr marL="2282694" indent="0">
              <a:buNone/>
              <a:defRPr sz="1000"/>
            </a:lvl6pPr>
            <a:lvl7pPr marL="2739196" indent="0">
              <a:buNone/>
              <a:defRPr sz="1000"/>
            </a:lvl7pPr>
            <a:lvl8pPr marL="3195759" indent="0">
              <a:buNone/>
              <a:defRPr sz="1000"/>
            </a:lvl8pPr>
            <a:lvl9pPr marL="365231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D651BCF-36B7-401A-BC6F-82F0D1EB4E67}"/>
              </a:ext>
            </a:extLst>
          </p:cNvPr>
          <p:cNvSpPr>
            <a:spLocks noGrp="1" noChangeArrowheads="1"/>
          </p:cNvSpPr>
          <p:nvPr>
            <p:ph type="dt" sz="half" idx="10"/>
          </p:nvPr>
        </p:nvSpPr>
        <p:spPr>
          <a:ln/>
        </p:spPr>
        <p:txBody>
          <a:bodyPr/>
          <a:lstStyle>
            <a:lvl1pPr>
              <a:defRPr/>
            </a:lvl1pPr>
          </a:lstStyle>
          <a:p>
            <a:pPr>
              <a:defRPr/>
            </a:pPr>
            <a:fld id="{A5DDE149-D8FC-4D55-A700-B759B289DB17}" type="datetime1">
              <a:rPr lang="zh-CN" altLang="en-US"/>
              <a:pPr>
                <a:defRPr/>
              </a:pPr>
              <a:t>2021/4/14</a:t>
            </a:fld>
            <a:endParaRPr lang="zh-CN" altLang="en-US" sz="1800">
              <a:solidFill>
                <a:schemeClr val="tx1"/>
              </a:solidFill>
              <a:latin typeface="Arial" panose="020B0604020202020204" pitchFamily="34" charset="0"/>
              <a:ea typeface="宋体" panose="02010600030101010101" pitchFamily="2" charset="-122"/>
            </a:endParaRPr>
          </a:p>
        </p:txBody>
      </p:sp>
      <p:sp>
        <p:nvSpPr>
          <p:cNvPr id="6" name="页脚占位符 4">
            <a:extLst>
              <a:ext uri="{FF2B5EF4-FFF2-40B4-BE49-F238E27FC236}">
                <a16:creationId xmlns:a16="http://schemas.microsoft.com/office/drawing/2014/main" id="{62F43CE5-3CD2-4B9E-BC5D-63860FB2BBB4}"/>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a:extLst>
              <a:ext uri="{FF2B5EF4-FFF2-40B4-BE49-F238E27FC236}">
                <a16:creationId xmlns:a16="http://schemas.microsoft.com/office/drawing/2014/main" id="{8A4833F2-1B80-4BCC-B58F-232B795540DD}"/>
              </a:ext>
            </a:extLst>
          </p:cNvPr>
          <p:cNvSpPr>
            <a:spLocks noGrp="1" noChangeArrowheads="1"/>
          </p:cNvSpPr>
          <p:nvPr>
            <p:ph type="sldNum" sz="quarter" idx="12"/>
          </p:nvPr>
        </p:nvSpPr>
        <p:spPr>
          <a:ln/>
        </p:spPr>
        <p:txBody>
          <a:bodyPr/>
          <a:lstStyle>
            <a:lvl1pPr>
              <a:defRPr/>
            </a:lvl1pPr>
          </a:lstStyle>
          <a:p>
            <a:pPr>
              <a:defRPr/>
            </a:pPr>
            <a:fld id="{4BA09585-9919-4D39-BDE2-BE962DE370EC}" type="slidenum">
              <a:rPr lang="zh-CN" altLang="en-US"/>
              <a:pPr>
                <a:defRPr/>
              </a:pPr>
              <a:t>‹#›</a:t>
            </a:fld>
            <a:endParaRPr lang="zh-CN" altLang="en-US"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2188172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03" y="457306"/>
            <a:ext cx="3932255" cy="1600571"/>
          </a:xfrm>
        </p:spPr>
        <p:txBody>
          <a:bodyPr anchor="b"/>
          <a:lstStyle>
            <a:lvl1pPr>
              <a:defRPr sz="3201"/>
            </a:lvl1pPr>
          </a:lstStyle>
          <a:p>
            <a:r>
              <a:rPr lang="zh-CN" altLang="en-US"/>
              <a:t>单击此处编辑母版标题样式</a:t>
            </a:r>
          </a:p>
        </p:txBody>
      </p:sp>
      <p:sp>
        <p:nvSpPr>
          <p:cNvPr id="3" name="图片占位符 2"/>
          <p:cNvSpPr>
            <a:spLocks noGrp="1"/>
          </p:cNvSpPr>
          <p:nvPr>
            <p:ph type="pic" idx="1"/>
          </p:nvPr>
        </p:nvSpPr>
        <p:spPr>
          <a:xfrm>
            <a:off x="5183042" y="988790"/>
            <a:ext cx="6171397" cy="4873695"/>
          </a:xfrm>
        </p:spPr>
        <p:txBody>
          <a:bodyPr/>
          <a:lstStyle>
            <a:lvl1pPr marL="0" indent="0">
              <a:buNone/>
              <a:defRPr sz="3201"/>
            </a:lvl1pPr>
            <a:lvl2pPr marL="456501" indent="0">
              <a:buNone/>
              <a:defRPr sz="2801"/>
            </a:lvl2pPr>
            <a:lvl3pPr marL="913098" indent="0">
              <a:buNone/>
              <a:defRPr sz="2400"/>
            </a:lvl3pPr>
            <a:lvl4pPr marL="1369630" indent="0">
              <a:buNone/>
              <a:defRPr sz="2000"/>
            </a:lvl4pPr>
            <a:lvl5pPr marL="1826194" indent="0">
              <a:buNone/>
              <a:defRPr sz="2000"/>
            </a:lvl5pPr>
            <a:lvl6pPr marL="2282694" indent="0">
              <a:buNone/>
              <a:defRPr sz="2000"/>
            </a:lvl6pPr>
            <a:lvl7pPr marL="2739196" indent="0">
              <a:buNone/>
              <a:defRPr sz="2000"/>
            </a:lvl7pPr>
            <a:lvl8pPr marL="3195759" indent="0">
              <a:buNone/>
              <a:defRPr sz="2000"/>
            </a:lvl8pPr>
            <a:lvl9pPr marL="365231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40303" y="2057877"/>
            <a:ext cx="3932255" cy="3813000"/>
          </a:xfrm>
        </p:spPr>
        <p:txBody>
          <a:bodyPr/>
          <a:lstStyle>
            <a:lvl1pPr marL="0" indent="0">
              <a:buNone/>
              <a:defRPr sz="1600"/>
            </a:lvl1pPr>
            <a:lvl2pPr marL="456501" indent="0">
              <a:buNone/>
              <a:defRPr sz="1400"/>
            </a:lvl2pPr>
            <a:lvl3pPr marL="913098" indent="0">
              <a:buNone/>
              <a:defRPr sz="1200"/>
            </a:lvl3pPr>
            <a:lvl4pPr marL="1369630" indent="0">
              <a:buNone/>
              <a:defRPr sz="1000"/>
            </a:lvl4pPr>
            <a:lvl5pPr marL="1826194" indent="0">
              <a:buNone/>
              <a:defRPr sz="1000"/>
            </a:lvl5pPr>
            <a:lvl6pPr marL="2282694" indent="0">
              <a:buNone/>
              <a:defRPr sz="1000"/>
            </a:lvl6pPr>
            <a:lvl7pPr marL="2739196" indent="0">
              <a:buNone/>
              <a:defRPr sz="1000"/>
            </a:lvl7pPr>
            <a:lvl8pPr marL="3195759" indent="0">
              <a:buNone/>
              <a:defRPr sz="1000"/>
            </a:lvl8pPr>
            <a:lvl9pPr marL="365231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C09A064C-3345-49E3-BFEB-3F32716C1F9A}"/>
              </a:ext>
            </a:extLst>
          </p:cNvPr>
          <p:cNvSpPr>
            <a:spLocks noGrp="1" noChangeArrowheads="1"/>
          </p:cNvSpPr>
          <p:nvPr>
            <p:ph type="dt" sz="half" idx="10"/>
          </p:nvPr>
        </p:nvSpPr>
        <p:spPr>
          <a:ln/>
        </p:spPr>
        <p:txBody>
          <a:bodyPr/>
          <a:lstStyle>
            <a:lvl1pPr>
              <a:defRPr/>
            </a:lvl1pPr>
          </a:lstStyle>
          <a:p>
            <a:pPr>
              <a:defRPr/>
            </a:pPr>
            <a:fld id="{6849AF81-95A9-4FF5-9496-4678AC233981}" type="datetime1">
              <a:rPr lang="zh-CN" altLang="en-US"/>
              <a:pPr>
                <a:defRPr/>
              </a:pPr>
              <a:t>2021/4/14</a:t>
            </a:fld>
            <a:endParaRPr lang="zh-CN" altLang="en-US" sz="1800">
              <a:solidFill>
                <a:schemeClr val="tx1"/>
              </a:solidFill>
              <a:latin typeface="Arial" panose="020B0604020202020204" pitchFamily="34" charset="0"/>
              <a:ea typeface="宋体" panose="02010600030101010101" pitchFamily="2" charset="-122"/>
            </a:endParaRPr>
          </a:p>
        </p:txBody>
      </p:sp>
      <p:sp>
        <p:nvSpPr>
          <p:cNvPr id="6" name="页脚占位符 4">
            <a:extLst>
              <a:ext uri="{FF2B5EF4-FFF2-40B4-BE49-F238E27FC236}">
                <a16:creationId xmlns:a16="http://schemas.microsoft.com/office/drawing/2014/main" id="{0B2DF602-92BC-42A3-A7CE-255B3BF59423}"/>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a:extLst>
              <a:ext uri="{FF2B5EF4-FFF2-40B4-BE49-F238E27FC236}">
                <a16:creationId xmlns:a16="http://schemas.microsoft.com/office/drawing/2014/main" id="{64AEB1A4-D5C2-467D-AB34-42B609631451}"/>
              </a:ext>
            </a:extLst>
          </p:cNvPr>
          <p:cNvSpPr>
            <a:spLocks noGrp="1" noChangeArrowheads="1"/>
          </p:cNvSpPr>
          <p:nvPr>
            <p:ph type="sldNum" sz="quarter" idx="12"/>
          </p:nvPr>
        </p:nvSpPr>
        <p:spPr>
          <a:ln/>
        </p:spPr>
        <p:txBody>
          <a:bodyPr/>
          <a:lstStyle>
            <a:lvl1pPr>
              <a:defRPr/>
            </a:lvl1pPr>
          </a:lstStyle>
          <a:p>
            <a:pPr>
              <a:defRPr/>
            </a:pPr>
            <a:fld id="{EF251DFC-9C9B-43EE-8717-B6A025BCB6FE}" type="slidenum">
              <a:rPr lang="zh-CN" altLang="en-US"/>
              <a:pPr>
                <a:defRPr/>
              </a:pPr>
              <a:t>‹#›</a:t>
            </a:fld>
            <a:endParaRPr lang="zh-CN" altLang="en-US"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9869691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0FCBA3B-FD68-4687-A634-5BE8E0640157}"/>
              </a:ext>
            </a:extLst>
          </p:cNvPr>
          <p:cNvSpPr>
            <a:spLocks noGrp="1" noChangeArrowheads="1"/>
          </p:cNvSpPr>
          <p:nvPr>
            <p:ph type="dt" sz="half" idx="10"/>
          </p:nvPr>
        </p:nvSpPr>
        <p:spPr>
          <a:ln/>
        </p:spPr>
        <p:txBody>
          <a:bodyPr/>
          <a:lstStyle>
            <a:lvl1pPr>
              <a:defRPr/>
            </a:lvl1pPr>
          </a:lstStyle>
          <a:p>
            <a:pPr>
              <a:defRPr/>
            </a:pPr>
            <a:fld id="{37900BD3-921B-4C60-AFBA-08DAF3F0328E}" type="datetime1">
              <a:rPr lang="zh-CN" altLang="en-US"/>
              <a:pPr>
                <a:defRPr/>
              </a:pPr>
              <a:t>2021/4/14</a:t>
            </a:fld>
            <a:endParaRPr lang="zh-CN" altLang="en-US" sz="1800">
              <a:solidFill>
                <a:schemeClr val="tx1"/>
              </a:solidFill>
              <a:latin typeface="Arial" panose="020B0604020202020204" pitchFamily="34" charset="0"/>
              <a:ea typeface="宋体" panose="02010600030101010101" pitchFamily="2" charset="-122"/>
            </a:endParaRPr>
          </a:p>
        </p:txBody>
      </p:sp>
      <p:sp>
        <p:nvSpPr>
          <p:cNvPr id="5" name="页脚占位符 4">
            <a:extLst>
              <a:ext uri="{FF2B5EF4-FFF2-40B4-BE49-F238E27FC236}">
                <a16:creationId xmlns:a16="http://schemas.microsoft.com/office/drawing/2014/main" id="{1BEE97EB-728A-4C33-B915-AE559FE94E4C}"/>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a:extLst>
              <a:ext uri="{FF2B5EF4-FFF2-40B4-BE49-F238E27FC236}">
                <a16:creationId xmlns:a16="http://schemas.microsoft.com/office/drawing/2014/main" id="{2A705E02-96D0-4DAD-8AE4-5B22477C5EB1}"/>
              </a:ext>
            </a:extLst>
          </p:cNvPr>
          <p:cNvSpPr>
            <a:spLocks noGrp="1" noChangeArrowheads="1"/>
          </p:cNvSpPr>
          <p:nvPr>
            <p:ph type="sldNum" sz="quarter" idx="12"/>
          </p:nvPr>
        </p:nvSpPr>
        <p:spPr>
          <a:ln/>
        </p:spPr>
        <p:txBody>
          <a:bodyPr/>
          <a:lstStyle>
            <a:lvl1pPr>
              <a:defRPr/>
            </a:lvl1pPr>
          </a:lstStyle>
          <a:p>
            <a:pPr>
              <a:defRPr/>
            </a:pPr>
            <a:fld id="{E3C27ED0-96D7-4C3F-B170-AF5805342254}" type="slidenum">
              <a:rPr lang="zh-CN" altLang="en-US"/>
              <a:pPr>
                <a:defRPr/>
              </a:pPr>
              <a:t>‹#›</a:t>
            </a:fld>
            <a:endParaRPr lang="zh-CN" altLang="en-US"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3356893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5233"/>
            <a:ext cx="2742843" cy="585182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5233"/>
            <a:ext cx="8025355" cy="585182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74339C6-5B5E-4EA9-8C61-63C5F2683F19}"/>
              </a:ext>
            </a:extLst>
          </p:cNvPr>
          <p:cNvSpPr>
            <a:spLocks noGrp="1" noChangeArrowheads="1"/>
          </p:cNvSpPr>
          <p:nvPr>
            <p:ph type="dt" sz="half" idx="10"/>
          </p:nvPr>
        </p:nvSpPr>
        <p:spPr>
          <a:ln/>
        </p:spPr>
        <p:txBody>
          <a:bodyPr/>
          <a:lstStyle>
            <a:lvl1pPr>
              <a:defRPr/>
            </a:lvl1pPr>
          </a:lstStyle>
          <a:p>
            <a:pPr>
              <a:defRPr/>
            </a:pPr>
            <a:fld id="{14E4993F-D41B-4CBC-99E2-F2FDF0B2D700}" type="datetime1">
              <a:rPr lang="zh-CN" altLang="en-US"/>
              <a:pPr>
                <a:defRPr/>
              </a:pPr>
              <a:t>2021/4/14</a:t>
            </a:fld>
            <a:endParaRPr lang="zh-CN" altLang="en-US" sz="1800">
              <a:solidFill>
                <a:schemeClr val="tx1"/>
              </a:solidFill>
              <a:latin typeface="Arial" panose="020B0604020202020204" pitchFamily="34" charset="0"/>
              <a:ea typeface="宋体" panose="02010600030101010101" pitchFamily="2" charset="-122"/>
            </a:endParaRPr>
          </a:p>
        </p:txBody>
      </p:sp>
      <p:sp>
        <p:nvSpPr>
          <p:cNvPr id="5" name="页脚占位符 4">
            <a:extLst>
              <a:ext uri="{FF2B5EF4-FFF2-40B4-BE49-F238E27FC236}">
                <a16:creationId xmlns:a16="http://schemas.microsoft.com/office/drawing/2014/main" id="{D5861410-2F28-4232-9559-808EB194067B}"/>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a:extLst>
              <a:ext uri="{FF2B5EF4-FFF2-40B4-BE49-F238E27FC236}">
                <a16:creationId xmlns:a16="http://schemas.microsoft.com/office/drawing/2014/main" id="{97EE6E02-434E-4907-A787-D5B78DD953D0}"/>
              </a:ext>
            </a:extLst>
          </p:cNvPr>
          <p:cNvSpPr>
            <a:spLocks noGrp="1" noChangeArrowheads="1"/>
          </p:cNvSpPr>
          <p:nvPr>
            <p:ph type="sldNum" sz="quarter" idx="12"/>
          </p:nvPr>
        </p:nvSpPr>
        <p:spPr>
          <a:ln/>
        </p:spPr>
        <p:txBody>
          <a:bodyPr/>
          <a:lstStyle>
            <a:lvl1pPr>
              <a:defRPr/>
            </a:lvl1pPr>
          </a:lstStyle>
          <a:p>
            <a:pPr>
              <a:defRPr/>
            </a:pPr>
            <a:fld id="{F2F4EC47-C758-4A13-B6E6-DBD40D331467}" type="slidenum">
              <a:rPr lang="zh-CN" altLang="en-US"/>
              <a:pPr>
                <a:defRPr/>
              </a:pPr>
              <a:t>‹#›</a:t>
            </a:fld>
            <a:endParaRPr lang="zh-CN" altLang="en-US"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891648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r>
              <a:t>标题文本</a:t>
            </a:r>
          </a:p>
        </p:txBody>
      </p:sp>
      <p:sp>
        <p:nvSpPr>
          <p:cNvPr id="19" name="Shape 19"/>
          <p:cNvSpPr>
            <a:spLocks noGrp="1"/>
          </p:cNvSpPr>
          <p:nvPr>
            <p:ph type="body" idx="1"/>
          </p:nvPr>
        </p:nvSpPr>
        <p:spPr>
          <a:prstGeom prst="rect">
            <a:avLst/>
          </a:prstGeom>
        </p:spPr>
        <p:txBody>
          <a:bodyPr/>
          <a:lstStyle/>
          <a:p>
            <a:pPr lvl="0"/>
            <a:r>
              <a:t>正文级别 1</a:t>
            </a:r>
          </a:p>
          <a:p>
            <a:pPr lvl="1"/>
            <a:r>
              <a:t>正文级别 2</a:t>
            </a:r>
          </a:p>
          <a:p>
            <a:pPr lvl="2"/>
            <a:r>
              <a:t>正文级别 3</a:t>
            </a:r>
          </a:p>
          <a:p>
            <a:pPr lvl="3"/>
            <a:r>
              <a:t>正文级别 4</a:t>
            </a:r>
          </a:p>
          <a:p>
            <a:pPr lvl="4"/>
            <a:r>
              <a:t>正文级别 5</a:t>
            </a:r>
          </a:p>
        </p:txBody>
      </p:sp>
    </p:spTree>
    <p:extLst>
      <p:ext uri="{BB962C8B-B14F-4D97-AF65-F5344CB8AC3E}">
        <p14:creationId xmlns:p14="http://schemas.microsoft.com/office/powerpoint/2010/main" val="3443385417"/>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22"/>
            <a:ext cx="10361851" cy="1470366"/>
          </a:xfrm>
        </p:spPr>
        <p:txBody>
          <a:bodyPr/>
          <a:lstStyle/>
          <a:p>
            <a:r>
              <a:rPr lang="zh-CN" altLang="en-US"/>
              <a:t>单击此处编辑母版标题样式</a:t>
            </a:r>
          </a:p>
        </p:txBody>
      </p:sp>
      <p:sp>
        <p:nvSpPr>
          <p:cNvPr id="3" name="副标题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609539" indent="0" algn="ctr">
              <a:buNone/>
              <a:defRPr>
                <a:solidFill>
                  <a:schemeClr val="tx1">
                    <a:tint val="75000"/>
                  </a:schemeClr>
                </a:solidFill>
              </a:defRPr>
            </a:lvl2pPr>
            <a:lvl3pPr marL="1219078" indent="0" algn="ctr">
              <a:buNone/>
              <a:defRPr>
                <a:solidFill>
                  <a:schemeClr val="tx1">
                    <a:tint val="75000"/>
                  </a:schemeClr>
                </a:solidFill>
              </a:defRPr>
            </a:lvl3pPr>
            <a:lvl4pPr marL="1828617" indent="0" algn="ctr">
              <a:buNone/>
              <a:defRPr>
                <a:solidFill>
                  <a:schemeClr val="tx1">
                    <a:tint val="75000"/>
                  </a:schemeClr>
                </a:solidFill>
              </a:defRPr>
            </a:lvl4pPr>
            <a:lvl5pPr marL="2438156" indent="0" algn="ctr">
              <a:buNone/>
              <a:defRPr>
                <a:solidFill>
                  <a:schemeClr val="tx1">
                    <a:tint val="75000"/>
                  </a:schemeClr>
                </a:solidFill>
              </a:defRPr>
            </a:lvl5pPr>
            <a:lvl6pPr marL="3047695" indent="0" algn="ctr">
              <a:buNone/>
              <a:defRPr>
                <a:solidFill>
                  <a:schemeClr val="tx1">
                    <a:tint val="75000"/>
                  </a:schemeClr>
                </a:solidFill>
              </a:defRPr>
            </a:lvl6pPr>
            <a:lvl7pPr marL="3657234" indent="0" algn="ctr">
              <a:buNone/>
              <a:defRPr>
                <a:solidFill>
                  <a:schemeClr val="tx1">
                    <a:tint val="75000"/>
                  </a:schemeClr>
                </a:solidFill>
              </a:defRPr>
            </a:lvl7pPr>
            <a:lvl8pPr marL="4266773" indent="0" algn="ctr">
              <a:buNone/>
              <a:defRPr>
                <a:solidFill>
                  <a:schemeClr val="tx1">
                    <a:tint val="75000"/>
                  </a:schemeClr>
                </a:solidFill>
              </a:defRPr>
            </a:lvl8pPr>
            <a:lvl9pPr marL="4876312"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823571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18108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标题和内容">
    <p:spTree>
      <p:nvGrpSpPr>
        <p:cNvPr id="1" name=""/>
        <p:cNvGrpSpPr/>
        <p:nvPr/>
      </p:nvGrpSpPr>
      <p:grpSpPr>
        <a:xfrm>
          <a:off x="0" y="0"/>
          <a:ext cx="0" cy="0"/>
          <a:chOff x="0" y="0"/>
          <a:chExt cx="0" cy="0"/>
        </a:xfrm>
      </p:grpSpPr>
      <p:grpSp>
        <p:nvGrpSpPr>
          <p:cNvPr id="3" name="组合 1"/>
          <p:cNvGrpSpPr>
            <a:grpSpLocks/>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headEnd/>
              <a:tailEnd/>
            </a:ln>
          </p:spPr>
          <p:txBody>
            <a:bodyPr>
              <a:spAutoFit/>
            </a:bodyPr>
            <a:lstStyle/>
            <a:p>
              <a:r>
                <a:rPr lang="en-US" altLang="zh-CN" sz="4800" dirty="0">
                  <a:solidFill>
                    <a:srgbClr val="005292"/>
                  </a:solidFill>
                  <a:latin typeface="Impact" pitchFamily="34" charset="0"/>
                </a:rPr>
                <a:t>4</a:t>
              </a:r>
              <a:endParaRPr lang="zh-CN" altLang="en-US" sz="4800" dirty="0">
                <a:solidFill>
                  <a:srgbClr val="005292"/>
                </a:solidFill>
                <a:latin typeface="Impact"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2695400904"/>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2"/>
            <a:ext cx="10361851" cy="1362390"/>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2959" y="2907386"/>
            <a:ext cx="10361851" cy="1500534"/>
          </a:xfrm>
        </p:spPr>
        <p:txBody>
          <a:bodyPr anchor="b"/>
          <a:lstStyle>
            <a:lvl1pPr marL="0" indent="0">
              <a:buNone/>
              <a:defRPr sz="2666">
                <a:solidFill>
                  <a:schemeClr val="tx1">
                    <a:tint val="75000"/>
                  </a:schemeClr>
                </a:solidFill>
              </a:defRPr>
            </a:lvl1pPr>
            <a:lvl2pPr marL="609539" indent="0">
              <a:buNone/>
              <a:defRPr sz="2400">
                <a:solidFill>
                  <a:schemeClr val="tx1">
                    <a:tint val="75000"/>
                  </a:schemeClr>
                </a:solidFill>
              </a:defRPr>
            </a:lvl2pPr>
            <a:lvl3pPr marL="1219078" indent="0">
              <a:buNone/>
              <a:defRPr sz="2133">
                <a:solidFill>
                  <a:schemeClr val="tx1">
                    <a:tint val="75000"/>
                  </a:schemeClr>
                </a:solidFill>
              </a:defRPr>
            </a:lvl3pPr>
            <a:lvl4pPr marL="1828617" indent="0">
              <a:buNone/>
              <a:defRPr sz="1866">
                <a:solidFill>
                  <a:schemeClr val="tx1">
                    <a:tint val="75000"/>
                  </a:schemeClr>
                </a:solidFill>
              </a:defRPr>
            </a:lvl4pPr>
            <a:lvl5pPr marL="2438156" indent="0">
              <a:buNone/>
              <a:defRPr sz="1866">
                <a:solidFill>
                  <a:schemeClr val="tx1">
                    <a:tint val="75000"/>
                  </a:schemeClr>
                </a:solidFill>
              </a:defRPr>
            </a:lvl5pPr>
            <a:lvl6pPr marL="3047695" indent="0">
              <a:buNone/>
              <a:defRPr sz="1866">
                <a:solidFill>
                  <a:schemeClr val="tx1">
                    <a:tint val="75000"/>
                  </a:schemeClr>
                </a:solidFill>
              </a:defRPr>
            </a:lvl6pPr>
            <a:lvl7pPr marL="3657234" indent="0">
              <a:buNone/>
              <a:defRPr sz="1866">
                <a:solidFill>
                  <a:schemeClr val="tx1">
                    <a:tint val="75000"/>
                  </a:schemeClr>
                </a:solidFill>
              </a:defRPr>
            </a:lvl7pPr>
            <a:lvl8pPr marL="4266773" indent="0">
              <a:buNone/>
              <a:defRPr sz="1866">
                <a:solidFill>
                  <a:schemeClr val="tx1">
                    <a:tint val="75000"/>
                  </a:schemeClr>
                </a:solidFill>
              </a:defRPr>
            </a:lvl8pPr>
            <a:lvl9pPr marL="4876312" indent="0">
              <a:buNone/>
              <a:defRPr sz="1866">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81995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572"/>
            <a:ext cx="5384099" cy="4527011"/>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572"/>
            <a:ext cx="5384099" cy="4527011"/>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08301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1"/>
          </a:xfrm>
        </p:spPr>
        <p:txBody>
          <a:bodyPr anchor="b"/>
          <a:lstStyle>
            <a:lvl1pPr marL="0" indent="0">
              <a:buNone/>
              <a:defRPr sz="3200" b="1"/>
            </a:lvl1pPr>
            <a:lvl2pPr marL="609539" indent="0">
              <a:buNone/>
              <a:defRPr sz="2666" b="1"/>
            </a:lvl2pPr>
            <a:lvl3pPr marL="1219078" indent="0">
              <a:buNone/>
              <a:defRPr sz="2400" b="1"/>
            </a:lvl3pPr>
            <a:lvl4pPr marL="1828617" indent="0">
              <a:buNone/>
              <a:defRPr sz="2133" b="1"/>
            </a:lvl4pPr>
            <a:lvl5pPr marL="2438156" indent="0">
              <a:buNone/>
              <a:defRPr sz="2133" b="1"/>
            </a:lvl5pPr>
            <a:lvl6pPr marL="3047695" indent="0">
              <a:buNone/>
              <a:defRPr sz="2133" b="1"/>
            </a:lvl6pPr>
            <a:lvl7pPr marL="3657234" indent="0">
              <a:buNone/>
              <a:defRPr sz="2133" b="1"/>
            </a:lvl7pPr>
            <a:lvl8pPr marL="4266773" indent="0">
              <a:buNone/>
              <a:defRPr sz="2133" b="1"/>
            </a:lvl8pPr>
            <a:lvl9pPr marL="4876312"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521" y="2175378"/>
            <a:ext cx="5386216" cy="3952203"/>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8" y="1535469"/>
            <a:ext cx="5388332" cy="639911"/>
          </a:xfrm>
        </p:spPr>
        <p:txBody>
          <a:bodyPr anchor="b"/>
          <a:lstStyle>
            <a:lvl1pPr marL="0" indent="0">
              <a:buNone/>
              <a:defRPr sz="3200" b="1"/>
            </a:lvl1pPr>
            <a:lvl2pPr marL="609539" indent="0">
              <a:buNone/>
              <a:defRPr sz="2666" b="1"/>
            </a:lvl2pPr>
            <a:lvl3pPr marL="1219078" indent="0">
              <a:buNone/>
              <a:defRPr sz="2400" b="1"/>
            </a:lvl3pPr>
            <a:lvl4pPr marL="1828617" indent="0">
              <a:buNone/>
              <a:defRPr sz="2133" b="1"/>
            </a:lvl4pPr>
            <a:lvl5pPr marL="2438156" indent="0">
              <a:buNone/>
              <a:defRPr sz="2133" b="1"/>
            </a:lvl5pPr>
            <a:lvl6pPr marL="3047695" indent="0">
              <a:buNone/>
              <a:defRPr sz="2133" b="1"/>
            </a:lvl6pPr>
            <a:lvl7pPr marL="3657234" indent="0">
              <a:buNone/>
              <a:defRPr sz="2133" b="1"/>
            </a:lvl7pPr>
            <a:lvl8pPr marL="4266773" indent="0">
              <a:buNone/>
              <a:defRPr sz="2133" b="1"/>
            </a:lvl8pPr>
            <a:lvl9pPr marL="4876312"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2568" y="2175378"/>
            <a:ext cx="5388332" cy="3952203"/>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61552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118897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577317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937912"/>
            <a:ext cx="12190413" cy="2921676"/>
          </a:xfrm>
          <a:prstGeom prst="rect">
            <a:avLst/>
          </a:prstGeom>
          <a:effectLst/>
        </p:spPr>
      </p:pic>
      <p:sp>
        <p:nvSpPr>
          <p:cNvPr id="9" name="矩形 8"/>
          <p:cNvSpPr/>
          <p:nvPr userDrawn="1"/>
        </p:nvSpPr>
        <p:spPr>
          <a:xfrm>
            <a:off x="0" y="3333761"/>
            <a:ext cx="12190413" cy="3525827"/>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a:endParaRPr lang="zh-CN" altLang="en-US" sz="2400">
              <a:solidFill>
                <a:prstClr val="white"/>
              </a:solidFill>
            </a:endParaRPr>
          </a:p>
        </p:txBody>
      </p:sp>
    </p:spTree>
    <p:extLst>
      <p:ext uri="{BB962C8B-B14F-4D97-AF65-F5344CB8AC3E}">
        <p14:creationId xmlns:p14="http://schemas.microsoft.com/office/powerpoint/2010/main" val="16445535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38695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262426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702"/>
            <a:ext cx="8025355"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72946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22"/>
            <a:ext cx="10361851" cy="1470366"/>
          </a:xfrm>
        </p:spPr>
        <p:txBody>
          <a:bodyPr/>
          <a:lstStyle/>
          <a:p>
            <a:r>
              <a:rPr lang="zh-CN" altLang="en-US"/>
              <a:t>单击此处编辑母版标题样式</a:t>
            </a:r>
          </a:p>
        </p:txBody>
      </p:sp>
      <p:sp>
        <p:nvSpPr>
          <p:cNvPr id="3" name="副标题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609539" indent="0" algn="ctr">
              <a:buNone/>
              <a:defRPr>
                <a:solidFill>
                  <a:schemeClr val="tx1">
                    <a:tint val="75000"/>
                  </a:schemeClr>
                </a:solidFill>
              </a:defRPr>
            </a:lvl2pPr>
            <a:lvl3pPr marL="1219078" indent="0" algn="ctr">
              <a:buNone/>
              <a:defRPr>
                <a:solidFill>
                  <a:schemeClr val="tx1">
                    <a:tint val="75000"/>
                  </a:schemeClr>
                </a:solidFill>
              </a:defRPr>
            </a:lvl3pPr>
            <a:lvl4pPr marL="1828617" indent="0" algn="ctr">
              <a:buNone/>
              <a:defRPr>
                <a:solidFill>
                  <a:schemeClr val="tx1">
                    <a:tint val="75000"/>
                  </a:schemeClr>
                </a:solidFill>
              </a:defRPr>
            </a:lvl4pPr>
            <a:lvl5pPr marL="2438156" indent="0" algn="ctr">
              <a:buNone/>
              <a:defRPr>
                <a:solidFill>
                  <a:schemeClr val="tx1">
                    <a:tint val="75000"/>
                  </a:schemeClr>
                </a:solidFill>
              </a:defRPr>
            </a:lvl5pPr>
            <a:lvl6pPr marL="3047695" indent="0" algn="ctr">
              <a:buNone/>
              <a:defRPr>
                <a:solidFill>
                  <a:schemeClr val="tx1">
                    <a:tint val="75000"/>
                  </a:schemeClr>
                </a:solidFill>
              </a:defRPr>
            </a:lvl6pPr>
            <a:lvl7pPr marL="3657234" indent="0" algn="ctr">
              <a:buNone/>
              <a:defRPr>
                <a:solidFill>
                  <a:schemeClr val="tx1">
                    <a:tint val="75000"/>
                  </a:schemeClr>
                </a:solidFill>
              </a:defRPr>
            </a:lvl7pPr>
            <a:lvl8pPr marL="4266773" indent="0" algn="ctr">
              <a:buNone/>
              <a:defRPr>
                <a:solidFill>
                  <a:schemeClr val="tx1">
                    <a:tint val="75000"/>
                  </a:schemeClr>
                </a:solidFill>
              </a:defRPr>
            </a:lvl8pPr>
            <a:lvl9pPr marL="4876312"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8451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标题和内容">
    <p:spTree>
      <p:nvGrpSpPr>
        <p:cNvPr id="1" name=""/>
        <p:cNvGrpSpPr/>
        <p:nvPr/>
      </p:nvGrpSpPr>
      <p:grpSpPr>
        <a:xfrm>
          <a:off x="0" y="0"/>
          <a:ext cx="0" cy="0"/>
          <a:chOff x="0" y="0"/>
          <a:chExt cx="0" cy="0"/>
        </a:xfrm>
      </p:grpSpPr>
      <p:grpSp>
        <p:nvGrpSpPr>
          <p:cNvPr id="3" name="组合 1"/>
          <p:cNvGrpSpPr>
            <a:grpSpLocks/>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headEnd/>
              <a:tailEnd/>
            </a:ln>
          </p:spPr>
          <p:txBody>
            <a:bodyPr>
              <a:spAutoFit/>
            </a:bodyPr>
            <a:lstStyle/>
            <a:p>
              <a:r>
                <a:rPr lang="en-US" altLang="zh-CN" sz="4800" dirty="0">
                  <a:solidFill>
                    <a:srgbClr val="005292"/>
                  </a:solidFill>
                  <a:latin typeface="Impact" pitchFamily="34" charset="0"/>
                </a:rPr>
                <a:t>5</a:t>
              </a:r>
              <a:endParaRPr lang="zh-CN" altLang="en-US" sz="4800" dirty="0">
                <a:solidFill>
                  <a:srgbClr val="005292"/>
                </a:solidFill>
                <a:latin typeface="Impact"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4278239312"/>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24576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2"/>
            <a:ext cx="10361851" cy="1362390"/>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2959" y="2907386"/>
            <a:ext cx="10361851" cy="1500534"/>
          </a:xfrm>
        </p:spPr>
        <p:txBody>
          <a:bodyPr anchor="b"/>
          <a:lstStyle>
            <a:lvl1pPr marL="0" indent="0">
              <a:buNone/>
              <a:defRPr sz="2666">
                <a:solidFill>
                  <a:schemeClr val="tx1">
                    <a:tint val="75000"/>
                  </a:schemeClr>
                </a:solidFill>
              </a:defRPr>
            </a:lvl1pPr>
            <a:lvl2pPr marL="609539" indent="0">
              <a:buNone/>
              <a:defRPr sz="2400">
                <a:solidFill>
                  <a:schemeClr val="tx1">
                    <a:tint val="75000"/>
                  </a:schemeClr>
                </a:solidFill>
              </a:defRPr>
            </a:lvl2pPr>
            <a:lvl3pPr marL="1219078" indent="0">
              <a:buNone/>
              <a:defRPr sz="2133">
                <a:solidFill>
                  <a:schemeClr val="tx1">
                    <a:tint val="75000"/>
                  </a:schemeClr>
                </a:solidFill>
              </a:defRPr>
            </a:lvl3pPr>
            <a:lvl4pPr marL="1828617" indent="0">
              <a:buNone/>
              <a:defRPr sz="1866">
                <a:solidFill>
                  <a:schemeClr val="tx1">
                    <a:tint val="75000"/>
                  </a:schemeClr>
                </a:solidFill>
              </a:defRPr>
            </a:lvl4pPr>
            <a:lvl5pPr marL="2438156" indent="0">
              <a:buNone/>
              <a:defRPr sz="1866">
                <a:solidFill>
                  <a:schemeClr val="tx1">
                    <a:tint val="75000"/>
                  </a:schemeClr>
                </a:solidFill>
              </a:defRPr>
            </a:lvl5pPr>
            <a:lvl6pPr marL="3047695" indent="0">
              <a:buNone/>
              <a:defRPr sz="1866">
                <a:solidFill>
                  <a:schemeClr val="tx1">
                    <a:tint val="75000"/>
                  </a:schemeClr>
                </a:solidFill>
              </a:defRPr>
            </a:lvl6pPr>
            <a:lvl7pPr marL="3657234" indent="0">
              <a:buNone/>
              <a:defRPr sz="1866">
                <a:solidFill>
                  <a:schemeClr val="tx1">
                    <a:tint val="75000"/>
                  </a:schemeClr>
                </a:solidFill>
              </a:defRPr>
            </a:lvl7pPr>
            <a:lvl8pPr marL="4266773" indent="0">
              <a:buNone/>
              <a:defRPr sz="1866">
                <a:solidFill>
                  <a:schemeClr val="tx1">
                    <a:tint val="75000"/>
                  </a:schemeClr>
                </a:solidFill>
              </a:defRPr>
            </a:lvl8pPr>
            <a:lvl9pPr marL="4876312" indent="0">
              <a:buNone/>
              <a:defRPr sz="1866">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841661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572"/>
            <a:ext cx="5384099" cy="4527011"/>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572"/>
            <a:ext cx="5384099" cy="4527011"/>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302728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1"/>
          </a:xfrm>
        </p:spPr>
        <p:txBody>
          <a:bodyPr anchor="b"/>
          <a:lstStyle>
            <a:lvl1pPr marL="0" indent="0">
              <a:buNone/>
              <a:defRPr sz="3200" b="1"/>
            </a:lvl1pPr>
            <a:lvl2pPr marL="609539" indent="0">
              <a:buNone/>
              <a:defRPr sz="2666" b="1"/>
            </a:lvl2pPr>
            <a:lvl3pPr marL="1219078" indent="0">
              <a:buNone/>
              <a:defRPr sz="2400" b="1"/>
            </a:lvl3pPr>
            <a:lvl4pPr marL="1828617" indent="0">
              <a:buNone/>
              <a:defRPr sz="2133" b="1"/>
            </a:lvl4pPr>
            <a:lvl5pPr marL="2438156" indent="0">
              <a:buNone/>
              <a:defRPr sz="2133" b="1"/>
            </a:lvl5pPr>
            <a:lvl6pPr marL="3047695" indent="0">
              <a:buNone/>
              <a:defRPr sz="2133" b="1"/>
            </a:lvl6pPr>
            <a:lvl7pPr marL="3657234" indent="0">
              <a:buNone/>
              <a:defRPr sz="2133" b="1"/>
            </a:lvl7pPr>
            <a:lvl8pPr marL="4266773" indent="0">
              <a:buNone/>
              <a:defRPr sz="2133" b="1"/>
            </a:lvl8pPr>
            <a:lvl9pPr marL="4876312"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521" y="2175378"/>
            <a:ext cx="5386216" cy="3952203"/>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8" y="1535469"/>
            <a:ext cx="5388332" cy="639911"/>
          </a:xfrm>
        </p:spPr>
        <p:txBody>
          <a:bodyPr anchor="b"/>
          <a:lstStyle>
            <a:lvl1pPr marL="0" indent="0">
              <a:buNone/>
              <a:defRPr sz="3200" b="1"/>
            </a:lvl1pPr>
            <a:lvl2pPr marL="609539" indent="0">
              <a:buNone/>
              <a:defRPr sz="2666" b="1"/>
            </a:lvl2pPr>
            <a:lvl3pPr marL="1219078" indent="0">
              <a:buNone/>
              <a:defRPr sz="2400" b="1"/>
            </a:lvl3pPr>
            <a:lvl4pPr marL="1828617" indent="0">
              <a:buNone/>
              <a:defRPr sz="2133" b="1"/>
            </a:lvl4pPr>
            <a:lvl5pPr marL="2438156" indent="0">
              <a:buNone/>
              <a:defRPr sz="2133" b="1"/>
            </a:lvl5pPr>
            <a:lvl6pPr marL="3047695" indent="0">
              <a:buNone/>
              <a:defRPr sz="2133" b="1"/>
            </a:lvl6pPr>
            <a:lvl7pPr marL="3657234" indent="0">
              <a:buNone/>
              <a:defRPr sz="2133" b="1"/>
            </a:lvl7pPr>
            <a:lvl8pPr marL="4266773" indent="0">
              <a:buNone/>
              <a:defRPr sz="2133" b="1"/>
            </a:lvl8pPr>
            <a:lvl9pPr marL="4876312"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2568" y="2175378"/>
            <a:ext cx="5388332" cy="3952203"/>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607192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903214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190912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937912"/>
            <a:ext cx="12190413" cy="2921676"/>
          </a:xfrm>
          <a:prstGeom prst="rect">
            <a:avLst/>
          </a:prstGeom>
          <a:effectLst/>
        </p:spPr>
      </p:pic>
      <p:sp>
        <p:nvSpPr>
          <p:cNvPr id="9" name="矩形 8"/>
          <p:cNvSpPr/>
          <p:nvPr userDrawn="1"/>
        </p:nvSpPr>
        <p:spPr>
          <a:xfrm>
            <a:off x="0" y="3333761"/>
            <a:ext cx="12190413" cy="3525827"/>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a:endParaRPr lang="zh-CN" altLang="en-US" sz="2400">
              <a:solidFill>
                <a:prstClr val="white"/>
              </a:solidFill>
            </a:endParaRPr>
          </a:p>
        </p:txBody>
      </p:sp>
    </p:spTree>
    <p:extLst>
      <p:ext uri="{BB962C8B-B14F-4D97-AF65-F5344CB8AC3E}">
        <p14:creationId xmlns:p14="http://schemas.microsoft.com/office/powerpoint/2010/main" val="2126307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9152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89349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702"/>
            <a:ext cx="8025355"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01735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784352"/>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22"/>
            <a:ext cx="10361851" cy="1470366"/>
          </a:xfrm>
        </p:spPr>
        <p:txBody>
          <a:bodyPr/>
          <a:lstStyle/>
          <a:p>
            <a:r>
              <a:rPr lang="zh-CN" altLang="en-US"/>
              <a:t>单击此处编辑母版标题样式</a:t>
            </a:r>
          </a:p>
        </p:txBody>
      </p:sp>
      <p:sp>
        <p:nvSpPr>
          <p:cNvPr id="3" name="副标题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609539" indent="0" algn="ctr">
              <a:buNone/>
              <a:defRPr>
                <a:solidFill>
                  <a:schemeClr val="tx1">
                    <a:tint val="75000"/>
                  </a:schemeClr>
                </a:solidFill>
              </a:defRPr>
            </a:lvl2pPr>
            <a:lvl3pPr marL="1219078" indent="0" algn="ctr">
              <a:buNone/>
              <a:defRPr>
                <a:solidFill>
                  <a:schemeClr val="tx1">
                    <a:tint val="75000"/>
                  </a:schemeClr>
                </a:solidFill>
              </a:defRPr>
            </a:lvl3pPr>
            <a:lvl4pPr marL="1828617" indent="0" algn="ctr">
              <a:buNone/>
              <a:defRPr>
                <a:solidFill>
                  <a:schemeClr val="tx1">
                    <a:tint val="75000"/>
                  </a:schemeClr>
                </a:solidFill>
              </a:defRPr>
            </a:lvl4pPr>
            <a:lvl5pPr marL="2438156" indent="0" algn="ctr">
              <a:buNone/>
              <a:defRPr>
                <a:solidFill>
                  <a:schemeClr val="tx1">
                    <a:tint val="75000"/>
                  </a:schemeClr>
                </a:solidFill>
              </a:defRPr>
            </a:lvl5pPr>
            <a:lvl6pPr marL="3047695" indent="0" algn="ctr">
              <a:buNone/>
              <a:defRPr>
                <a:solidFill>
                  <a:schemeClr val="tx1">
                    <a:tint val="75000"/>
                  </a:schemeClr>
                </a:solidFill>
              </a:defRPr>
            </a:lvl6pPr>
            <a:lvl7pPr marL="3657234" indent="0" algn="ctr">
              <a:buNone/>
              <a:defRPr>
                <a:solidFill>
                  <a:schemeClr val="tx1">
                    <a:tint val="75000"/>
                  </a:schemeClr>
                </a:solidFill>
              </a:defRPr>
            </a:lvl7pPr>
            <a:lvl8pPr marL="4266773" indent="0" algn="ctr">
              <a:buNone/>
              <a:defRPr>
                <a:solidFill>
                  <a:schemeClr val="tx1">
                    <a:tint val="75000"/>
                  </a:schemeClr>
                </a:solidFill>
              </a:defRPr>
            </a:lvl8pPr>
            <a:lvl9pPr marL="4876312"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576965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10675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2"/>
            <a:ext cx="10361851" cy="1362390"/>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2959" y="2907386"/>
            <a:ext cx="10361851" cy="1500534"/>
          </a:xfrm>
        </p:spPr>
        <p:txBody>
          <a:bodyPr anchor="b"/>
          <a:lstStyle>
            <a:lvl1pPr marL="0" indent="0">
              <a:buNone/>
              <a:defRPr sz="2666">
                <a:solidFill>
                  <a:schemeClr val="tx1">
                    <a:tint val="75000"/>
                  </a:schemeClr>
                </a:solidFill>
              </a:defRPr>
            </a:lvl1pPr>
            <a:lvl2pPr marL="609539" indent="0">
              <a:buNone/>
              <a:defRPr sz="2400">
                <a:solidFill>
                  <a:schemeClr val="tx1">
                    <a:tint val="75000"/>
                  </a:schemeClr>
                </a:solidFill>
              </a:defRPr>
            </a:lvl2pPr>
            <a:lvl3pPr marL="1219078" indent="0">
              <a:buNone/>
              <a:defRPr sz="2133">
                <a:solidFill>
                  <a:schemeClr val="tx1">
                    <a:tint val="75000"/>
                  </a:schemeClr>
                </a:solidFill>
              </a:defRPr>
            </a:lvl3pPr>
            <a:lvl4pPr marL="1828617" indent="0">
              <a:buNone/>
              <a:defRPr sz="1866">
                <a:solidFill>
                  <a:schemeClr val="tx1">
                    <a:tint val="75000"/>
                  </a:schemeClr>
                </a:solidFill>
              </a:defRPr>
            </a:lvl4pPr>
            <a:lvl5pPr marL="2438156" indent="0">
              <a:buNone/>
              <a:defRPr sz="1866">
                <a:solidFill>
                  <a:schemeClr val="tx1">
                    <a:tint val="75000"/>
                  </a:schemeClr>
                </a:solidFill>
              </a:defRPr>
            </a:lvl5pPr>
            <a:lvl6pPr marL="3047695" indent="0">
              <a:buNone/>
              <a:defRPr sz="1866">
                <a:solidFill>
                  <a:schemeClr val="tx1">
                    <a:tint val="75000"/>
                  </a:schemeClr>
                </a:solidFill>
              </a:defRPr>
            </a:lvl6pPr>
            <a:lvl7pPr marL="3657234" indent="0">
              <a:buNone/>
              <a:defRPr sz="1866">
                <a:solidFill>
                  <a:schemeClr val="tx1">
                    <a:tint val="75000"/>
                  </a:schemeClr>
                </a:solidFill>
              </a:defRPr>
            </a:lvl7pPr>
            <a:lvl8pPr marL="4266773" indent="0">
              <a:buNone/>
              <a:defRPr sz="1866">
                <a:solidFill>
                  <a:schemeClr val="tx1">
                    <a:tint val="75000"/>
                  </a:schemeClr>
                </a:solidFill>
              </a:defRPr>
            </a:lvl8pPr>
            <a:lvl9pPr marL="4876312" indent="0">
              <a:buNone/>
              <a:defRPr sz="1866">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388838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572"/>
            <a:ext cx="5384099" cy="4527011"/>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572"/>
            <a:ext cx="5384099" cy="4527011"/>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37275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1"/>
          </a:xfrm>
        </p:spPr>
        <p:txBody>
          <a:bodyPr anchor="b"/>
          <a:lstStyle>
            <a:lvl1pPr marL="0" indent="0">
              <a:buNone/>
              <a:defRPr sz="3200" b="1"/>
            </a:lvl1pPr>
            <a:lvl2pPr marL="609539" indent="0">
              <a:buNone/>
              <a:defRPr sz="2666" b="1"/>
            </a:lvl2pPr>
            <a:lvl3pPr marL="1219078" indent="0">
              <a:buNone/>
              <a:defRPr sz="2400" b="1"/>
            </a:lvl3pPr>
            <a:lvl4pPr marL="1828617" indent="0">
              <a:buNone/>
              <a:defRPr sz="2133" b="1"/>
            </a:lvl4pPr>
            <a:lvl5pPr marL="2438156" indent="0">
              <a:buNone/>
              <a:defRPr sz="2133" b="1"/>
            </a:lvl5pPr>
            <a:lvl6pPr marL="3047695" indent="0">
              <a:buNone/>
              <a:defRPr sz="2133" b="1"/>
            </a:lvl6pPr>
            <a:lvl7pPr marL="3657234" indent="0">
              <a:buNone/>
              <a:defRPr sz="2133" b="1"/>
            </a:lvl7pPr>
            <a:lvl8pPr marL="4266773" indent="0">
              <a:buNone/>
              <a:defRPr sz="2133" b="1"/>
            </a:lvl8pPr>
            <a:lvl9pPr marL="4876312"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521" y="2175378"/>
            <a:ext cx="5386216" cy="3952203"/>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8" y="1535469"/>
            <a:ext cx="5388332" cy="639911"/>
          </a:xfrm>
        </p:spPr>
        <p:txBody>
          <a:bodyPr anchor="b"/>
          <a:lstStyle>
            <a:lvl1pPr marL="0" indent="0">
              <a:buNone/>
              <a:defRPr sz="3200" b="1"/>
            </a:lvl1pPr>
            <a:lvl2pPr marL="609539" indent="0">
              <a:buNone/>
              <a:defRPr sz="2666" b="1"/>
            </a:lvl2pPr>
            <a:lvl3pPr marL="1219078" indent="0">
              <a:buNone/>
              <a:defRPr sz="2400" b="1"/>
            </a:lvl3pPr>
            <a:lvl4pPr marL="1828617" indent="0">
              <a:buNone/>
              <a:defRPr sz="2133" b="1"/>
            </a:lvl4pPr>
            <a:lvl5pPr marL="2438156" indent="0">
              <a:buNone/>
              <a:defRPr sz="2133" b="1"/>
            </a:lvl5pPr>
            <a:lvl6pPr marL="3047695" indent="0">
              <a:buNone/>
              <a:defRPr sz="2133" b="1"/>
            </a:lvl6pPr>
            <a:lvl7pPr marL="3657234" indent="0">
              <a:buNone/>
              <a:defRPr sz="2133" b="1"/>
            </a:lvl7pPr>
            <a:lvl8pPr marL="4266773" indent="0">
              <a:buNone/>
              <a:defRPr sz="2133" b="1"/>
            </a:lvl8pPr>
            <a:lvl9pPr marL="4876312"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2568" y="2175378"/>
            <a:ext cx="5388332" cy="3952203"/>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560636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690569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553054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937912"/>
            <a:ext cx="12190413" cy="2921676"/>
          </a:xfrm>
          <a:prstGeom prst="rect">
            <a:avLst/>
          </a:prstGeom>
          <a:effectLst/>
        </p:spPr>
      </p:pic>
      <p:sp>
        <p:nvSpPr>
          <p:cNvPr id="9" name="矩形 8"/>
          <p:cNvSpPr/>
          <p:nvPr userDrawn="1"/>
        </p:nvSpPr>
        <p:spPr>
          <a:xfrm>
            <a:off x="0" y="3333761"/>
            <a:ext cx="12190413" cy="3525827"/>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a:endParaRPr lang="zh-CN" altLang="en-US" sz="2400">
              <a:solidFill>
                <a:prstClr val="white"/>
              </a:solidFill>
            </a:endParaRPr>
          </a:p>
        </p:txBody>
      </p:sp>
    </p:spTree>
    <p:extLst>
      <p:ext uri="{BB962C8B-B14F-4D97-AF65-F5344CB8AC3E}">
        <p14:creationId xmlns:p14="http://schemas.microsoft.com/office/powerpoint/2010/main" val="17390046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9350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123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3" y="794"/>
            <a:ext cx="12185478" cy="6858794"/>
          </a:xfrm>
          <a:prstGeom prst="rect">
            <a:avLst/>
          </a:prstGeom>
        </p:spPr>
      </p:pic>
    </p:spTree>
    <p:extLst>
      <p:ext uri="{BB962C8B-B14F-4D97-AF65-F5344CB8AC3E}">
        <p14:creationId xmlns:p14="http://schemas.microsoft.com/office/powerpoint/2010/main" val="1431276701"/>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702"/>
            <a:ext cx="8025355"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133536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22"/>
            <a:ext cx="10361851" cy="1470366"/>
          </a:xfrm>
        </p:spPr>
        <p:txBody>
          <a:bodyPr/>
          <a:lstStyle/>
          <a:p>
            <a:r>
              <a:rPr lang="zh-CN" altLang="en-US"/>
              <a:t>单击此处编辑母版标题样式</a:t>
            </a:r>
          </a:p>
        </p:txBody>
      </p:sp>
      <p:sp>
        <p:nvSpPr>
          <p:cNvPr id="3" name="副标题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609539" indent="0" algn="ctr">
              <a:buNone/>
              <a:defRPr>
                <a:solidFill>
                  <a:schemeClr val="tx1">
                    <a:tint val="75000"/>
                  </a:schemeClr>
                </a:solidFill>
              </a:defRPr>
            </a:lvl2pPr>
            <a:lvl3pPr marL="1219078" indent="0" algn="ctr">
              <a:buNone/>
              <a:defRPr>
                <a:solidFill>
                  <a:schemeClr val="tx1">
                    <a:tint val="75000"/>
                  </a:schemeClr>
                </a:solidFill>
              </a:defRPr>
            </a:lvl3pPr>
            <a:lvl4pPr marL="1828617" indent="0" algn="ctr">
              <a:buNone/>
              <a:defRPr>
                <a:solidFill>
                  <a:schemeClr val="tx1">
                    <a:tint val="75000"/>
                  </a:schemeClr>
                </a:solidFill>
              </a:defRPr>
            </a:lvl4pPr>
            <a:lvl5pPr marL="2438156" indent="0" algn="ctr">
              <a:buNone/>
              <a:defRPr>
                <a:solidFill>
                  <a:schemeClr val="tx1">
                    <a:tint val="75000"/>
                  </a:schemeClr>
                </a:solidFill>
              </a:defRPr>
            </a:lvl5pPr>
            <a:lvl6pPr marL="3047695" indent="0" algn="ctr">
              <a:buNone/>
              <a:defRPr>
                <a:solidFill>
                  <a:schemeClr val="tx1">
                    <a:tint val="75000"/>
                  </a:schemeClr>
                </a:solidFill>
              </a:defRPr>
            </a:lvl6pPr>
            <a:lvl7pPr marL="3657234" indent="0" algn="ctr">
              <a:buNone/>
              <a:defRPr>
                <a:solidFill>
                  <a:schemeClr val="tx1">
                    <a:tint val="75000"/>
                  </a:schemeClr>
                </a:solidFill>
              </a:defRPr>
            </a:lvl7pPr>
            <a:lvl8pPr marL="4266773" indent="0" algn="ctr">
              <a:buNone/>
              <a:defRPr>
                <a:solidFill>
                  <a:schemeClr val="tx1">
                    <a:tint val="75000"/>
                  </a:schemeClr>
                </a:solidFill>
              </a:defRPr>
            </a:lvl8pPr>
            <a:lvl9pPr marL="4876312"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33867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17565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2"/>
            <a:ext cx="10361851" cy="1362390"/>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2959" y="2907386"/>
            <a:ext cx="10361851" cy="1500534"/>
          </a:xfrm>
        </p:spPr>
        <p:txBody>
          <a:bodyPr anchor="b"/>
          <a:lstStyle>
            <a:lvl1pPr marL="0" indent="0">
              <a:buNone/>
              <a:defRPr sz="2666">
                <a:solidFill>
                  <a:schemeClr val="tx1">
                    <a:tint val="75000"/>
                  </a:schemeClr>
                </a:solidFill>
              </a:defRPr>
            </a:lvl1pPr>
            <a:lvl2pPr marL="609539" indent="0">
              <a:buNone/>
              <a:defRPr sz="2400">
                <a:solidFill>
                  <a:schemeClr val="tx1">
                    <a:tint val="75000"/>
                  </a:schemeClr>
                </a:solidFill>
              </a:defRPr>
            </a:lvl2pPr>
            <a:lvl3pPr marL="1219078" indent="0">
              <a:buNone/>
              <a:defRPr sz="2133">
                <a:solidFill>
                  <a:schemeClr val="tx1">
                    <a:tint val="75000"/>
                  </a:schemeClr>
                </a:solidFill>
              </a:defRPr>
            </a:lvl3pPr>
            <a:lvl4pPr marL="1828617" indent="0">
              <a:buNone/>
              <a:defRPr sz="1866">
                <a:solidFill>
                  <a:schemeClr val="tx1">
                    <a:tint val="75000"/>
                  </a:schemeClr>
                </a:solidFill>
              </a:defRPr>
            </a:lvl4pPr>
            <a:lvl5pPr marL="2438156" indent="0">
              <a:buNone/>
              <a:defRPr sz="1866">
                <a:solidFill>
                  <a:schemeClr val="tx1">
                    <a:tint val="75000"/>
                  </a:schemeClr>
                </a:solidFill>
              </a:defRPr>
            </a:lvl5pPr>
            <a:lvl6pPr marL="3047695" indent="0">
              <a:buNone/>
              <a:defRPr sz="1866">
                <a:solidFill>
                  <a:schemeClr val="tx1">
                    <a:tint val="75000"/>
                  </a:schemeClr>
                </a:solidFill>
              </a:defRPr>
            </a:lvl6pPr>
            <a:lvl7pPr marL="3657234" indent="0">
              <a:buNone/>
              <a:defRPr sz="1866">
                <a:solidFill>
                  <a:schemeClr val="tx1">
                    <a:tint val="75000"/>
                  </a:schemeClr>
                </a:solidFill>
              </a:defRPr>
            </a:lvl7pPr>
            <a:lvl8pPr marL="4266773" indent="0">
              <a:buNone/>
              <a:defRPr sz="1866">
                <a:solidFill>
                  <a:schemeClr val="tx1">
                    <a:tint val="75000"/>
                  </a:schemeClr>
                </a:solidFill>
              </a:defRPr>
            </a:lvl8pPr>
            <a:lvl9pPr marL="4876312" indent="0">
              <a:buNone/>
              <a:defRPr sz="1866">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484829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572"/>
            <a:ext cx="5384099" cy="4527011"/>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572"/>
            <a:ext cx="5384099" cy="4527011"/>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474672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1"/>
          </a:xfrm>
        </p:spPr>
        <p:txBody>
          <a:bodyPr anchor="b"/>
          <a:lstStyle>
            <a:lvl1pPr marL="0" indent="0">
              <a:buNone/>
              <a:defRPr sz="3200" b="1"/>
            </a:lvl1pPr>
            <a:lvl2pPr marL="609539" indent="0">
              <a:buNone/>
              <a:defRPr sz="2666" b="1"/>
            </a:lvl2pPr>
            <a:lvl3pPr marL="1219078" indent="0">
              <a:buNone/>
              <a:defRPr sz="2400" b="1"/>
            </a:lvl3pPr>
            <a:lvl4pPr marL="1828617" indent="0">
              <a:buNone/>
              <a:defRPr sz="2133" b="1"/>
            </a:lvl4pPr>
            <a:lvl5pPr marL="2438156" indent="0">
              <a:buNone/>
              <a:defRPr sz="2133" b="1"/>
            </a:lvl5pPr>
            <a:lvl6pPr marL="3047695" indent="0">
              <a:buNone/>
              <a:defRPr sz="2133" b="1"/>
            </a:lvl6pPr>
            <a:lvl7pPr marL="3657234" indent="0">
              <a:buNone/>
              <a:defRPr sz="2133" b="1"/>
            </a:lvl7pPr>
            <a:lvl8pPr marL="4266773" indent="0">
              <a:buNone/>
              <a:defRPr sz="2133" b="1"/>
            </a:lvl8pPr>
            <a:lvl9pPr marL="4876312"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521" y="2175378"/>
            <a:ext cx="5386216" cy="3952203"/>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8" y="1535469"/>
            <a:ext cx="5388332" cy="639911"/>
          </a:xfrm>
        </p:spPr>
        <p:txBody>
          <a:bodyPr anchor="b"/>
          <a:lstStyle>
            <a:lvl1pPr marL="0" indent="0">
              <a:buNone/>
              <a:defRPr sz="3200" b="1"/>
            </a:lvl1pPr>
            <a:lvl2pPr marL="609539" indent="0">
              <a:buNone/>
              <a:defRPr sz="2666" b="1"/>
            </a:lvl2pPr>
            <a:lvl3pPr marL="1219078" indent="0">
              <a:buNone/>
              <a:defRPr sz="2400" b="1"/>
            </a:lvl3pPr>
            <a:lvl4pPr marL="1828617" indent="0">
              <a:buNone/>
              <a:defRPr sz="2133" b="1"/>
            </a:lvl4pPr>
            <a:lvl5pPr marL="2438156" indent="0">
              <a:buNone/>
              <a:defRPr sz="2133" b="1"/>
            </a:lvl5pPr>
            <a:lvl6pPr marL="3047695" indent="0">
              <a:buNone/>
              <a:defRPr sz="2133" b="1"/>
            </a:lvl6pPr>
            <a:lvl7pPr marL="3657234" indent="0">
              <a:buNone/>
              <a:defRPr sz="2133" b="1"/>
            </a:lvl7pPr>
            <a:lvl8pPr marL="4266773" indent="0">
              <a:buNone/>
              <a:defRPr sz="2133" b="1"/>
            </a:lvl8pPr>
            <a:lvl9pPr marL="4876312"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2568" y="2175378"/>
            <a:ext cx="5388332" cy="3952203"/>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501809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8927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561661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937912"/>
            <a:ext cx="12190413" cy="2921676"/>
          </a:xfrm>
          <a:prstGeom prst="rect">
            <a:avLst/>
          </a:prstGeom>
          <a:effectLst/>
        </p:spPr>
      </p:pic>
      <p:sp>
        <p:nvSpPr>
          <p:cNvPr id="9" name="矩形 8"/>
          <p:cNvSpPr/>
          <p:nvPr userDrawn="1"/>
        </p:nvSpPr>
        <p:spPr>
          <a:xfrm>
            <a:off x="0" y="3333761"/>
            <a:ext cx="12190413" cy="3525827"/>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a:endParaRPr lang="zh-CN" altLang="en-US" sz="2400">
              <a:solidFill>
                <a:prstClr val="white"/>
              </a:solidFill>
            </a:endParaRPr>
          </a:p>
        </p:txBody>
      </p:sp>
    </p:spTree>
    <p:extLst>
      <p:ext uri="{BB962C8B-B14F-4D97-AF65-F5344CB8AC3E}">
        <p14:creationId xmlns:p14="http://schemas.microsoft.com/office/powerpoint/2010/main" val="14508608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243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8266837" cy="6858000"/>
          </a:xfrm>
          <a:prstGeom prst="rect">
            <a:avLst/>
          </a:prstGeom>
        </p:spPr>
      </p:pic>
    </p:spTree>
    <p:extLst>
      <p:ext uri="{BB962C8B-B14F-4D97-AF65-F5344CB8AC3E}">
        <p14:creationId xmlns:p14="http://schemas.microsoft.com/office/powerpoint/2010/main" val="1741084710"/>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22819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702"/>
            <a:ext cx="8025355"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886684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22"/>
            <a:ext cx="10361851" cy="1470366"/>
          </a:xfrm>
        </p:spPr>
        <p:txBody>
          <a:bodyPr/>
          <a:lstStyle/>
          <a:p>
            <a:r>
              <a:rPr lang="zh-CN" altLang="en-US"/>
              <a:t>单击此处编辑母版标题样式</a:t>
            </a:r>
          </a:p>
        </p:txBody>
      </p:sp>
      <p:sp>
        <p:nvSpPr>
          <p:cNvPr id="3" name="副标题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609539" indent="0" algn="ctr">
              <a:buNone/>
              <a:defRPr>
                <a:solidFill>
                  <a:schemeClr val="tx1">
                    <a:tint val="75000"/>
                  </a:schemeClr>
                </a:solidFill>
              </a:defRPr>
            </a:lvl2pPr>
            <a:lvl3pPr marL="1219078" indent="0" algn="ctr">
              <a:buNone/>
              <a:defRPr>
                <a:solidFill>
                  <a:schemeClr val="tx1">
                    <a:tint val="75000"/>
                  </a:schemeClr>
                </a:solidFill>
              </a:defRPr>
            </a:lvl3pPr>
            <a:lvl4pPr marL="1828617" indent="0" algn="ctr">
              <a:buNone/>
              <a:defRPr>
                <a:solidFill>
                  <a:schemeClr val="tx1">
                    <a:tint val="75000"/>
                  </a:schemeClr>
                </a:solidFill>
              </a:defRPr>
            </a:lvl4pPr>
            <a:lvl5pPr marL="2438156" indent="0" algn="ctr">
              <a:buNone/>
              <a:defRPr>
                <a:solidFill>
                  <a:schemeClr val="tx1">
                    <a:tint val="75000"/>
                  </a:schemeClr>
                </a:solidFill>
              </a:defRPr>
            </a:lvl5pPr>
            <a:lvl6pPr marL="3047695" indent="0" algn="ctr">
              <a:buNone/>
              <a:defRPr>
                <a:solidFill>
                  <a:schemeClr val="tx1">
                    <a:tint val="75000"/>
                  </a:schemeClr>
                </a:solidFill>
              </a:defRPr>
            </a:lvl6pPr>
            <a:lvl7pPr marL="3657234" indent="0" algn="ctr">
              <a:buNone/>
              <a:defRPr>
                <a:solidFill>
                  <a:schemeClr val="tx1">
                    <a:tint val="75000"/>
                  </a:schemeClr>
                </a:solidFill>
              </a:defRPr>
            </a:lvl7pPr>
            <a:lvl8pPr marL="4266773" indent="0" algn="ctr">
              <a:buNone/>
              <a:defRPr>
                <a:solidFill>
                  <a:schemeClr val="tx1">
                    <a:tint val="75000"/>
                  </a:schemeClr>
                </a:solidFill>
              </a:defRPr>
            </a:lvl8pPr>
            <a:lvl9pPr marL="4876312"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198881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122502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2"/>
            <a:ext cx="10361851" cy="1362390"/>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2959" y="2907386"/>
            <a:ext cx="10361851" cy="1500534"/>
          </a:xfrm>
        </p:spPr>
        <p:txBody>
          <a:bodyPr anchor="b"/>
          <a:lstStyle>
            <a:lvl1pPr marL="0" indent="0">
              <a:buNone/>
              <a:defRPr sz="2666">
                <a:solidFill>
                  <a:schemeClr val="tx1">
                    <a:tint val="75000"/>
                  </a:schemeClr>
                </a:solidFill>
              </a:defRPr>
            </a:lvl1pPr>
            <a:lvl2pPr marL="609539" indent="0">
              <a:buNone/>
              <a:defRPr sz="2400">
                <a:solidFill>
                  <a:schemeClr val="tx1">
                    <a:tint val="75000"/>
                  </a:schemeClr>
                </a:solidFill>
              </a:defRPr>
            </a:lvl2pPr>
            <a:lvl3pPr marL="1219078" indent="0">
              <a:buNone/>
              <a:defRPr sz="2133">
                <a:solidFill>
                  <a:schemeClr val="tx1">
                    <a:tint val="75000"/>
                  </a:schemeClr>
                </a:solidFill>
              </a:defRPr>
            </a:lvl3pPr>
            <a:lvl4pPr marL="1828617" indent="0">
              <a:buNone/>
              <a:defRPr sz="1866">
                <a:solidFill>
                  <a:schemeClr val="tx1">
                    <a:tint val="75000"/>
                  </a:schemeClr>
                </a:solidFill>
              </a:defRPr>
            </a:lvl4pPr>
            <a:lvl5pPr marL="2438156" indent="0">
              <a:buNone/>
              <a:defRPr sz="1866">
                <a:solidFill>
                  <a:schemeClr val="tx1">
                    <a:tint val="75000"/>
                  </a:schemeClr>
                </a:solidFill>
              </a:defRPr>
            </a:lvl5pPr>
            <a:lvl6pPr marL="3047695" indent="0">
              <a:buNone/>
              <a:defRPr sz="1866">
                <a:solidFill>
                  <a:schemeClr val="tx1">
                    <a:tint val="75000"/>
                  </a:schemeClr>
                </a:solidFill>
              </a:defRPr>
            </a:lvl6pPr>
            <a:lvl7pPr marL="3657234" indent="0">
              <a:buNone/>
              <a:defRPr sz="1866">
                <a:solidFill>
                  <a:schemeClr val="tx1">
                    <a:tint val="75000"/>
                  </a:schemeClr>
                </a:solidFill>
              </a:defRPr>
            </a:lvl7pPr>
            <a:lvl8pPr marL="4266773" indent="0">
              <a:buNone/>
              <a:defRPr sz="1866">
                <a:solidFill>
                  <a:schemeClr val="tx1">
                    <a:tint val="75000"/>
                  </a:schemeClr>
                </a:solidFill>
              </a:defRPr>
            </a:lvl8pPr>
            <a:lvl9pPr marL="4876312" indent="0">
              <a:buNone/>
              <a:defRPr sz="1866">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123310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572"/>
            <a:ext cx="5384099" cy="4527011"/>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572"/>
            <a:ext cx="5384099" cy="4527011"/>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985961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1"/>
          </a:xfrm>
        </p:spPr>
        <p:txBody>
          <a:bodyPr anchor="b"/>
          <a:lstStyle>
            <a:lvl1pPr marL="0" indent="0">
              <a:buNone/>
              <a:defRPr sz="3200" b="1"/>
            </a:lvl1pPr>
            <a:lvl2pPr marL="609539" indent="0">
              <a:buNone/>
              <a:defRPr sz="2666" b="1"/>
            </a:lvl2pPr>
            <a:lvl3pPr marL="1219078" indent="0">
              <a:buNone/>
              <a:defRPr sz="2400" b="1"/>
            </a:lvl3pPr>
            <a:lvl4pPr marL="1828617" indent="0">
              <a:buNone/>
              <a:defRPr sz="2133" b="1"/>
            </a:lvl4pPr>
            <a:lvl5pPr marL="2438156" indent="0">
              <a:buNone/>
              <a:defRPr sz="2133" b="1"/>
            </a:lvl5pPr>
            <a:lvl6pPr marL="3047695" indent="0">
              <a:buNone/>
              <a:defRPr sz="2133" b="1"/>
            </a:lvl6pPr>
            <a:lvl7pPr marL="3657234" indent="0">
              <a:buNone/>
              <a:defRPr sz="2133" b="1"/>
            </a:lvl7pPr>
            <a:lvl8pPr marL="4266773" indent="0">
              <a:buNone/>
              <a:defRPr sz="2133" b="1"/>
            </a:lvl8pPr>
            <a:lvl9pPr marL="4876312"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521" y="2175378"/>
            <a:ext cx="5386216" cy="3952203"/>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8" y="1535469"/>
            <a:ext cx="5388332" cy="639911"/>
          </a:xfrm>
        </p:spPr>
        <p:txBody>
          <a:bodyPr anchor="b"/>
          <a:lstStyle>
            <a:lvl1pPr marL="0" indent="0">
              <a:buNone/>
              <a:defRPr sz="3200" b="1"/>
            </a:lvl1pPr>
            <a:lvl2pPr marL="609539" indent="0">
              <a:buNone/>
              <a:defRPr sz="2666" b="1"/>
            </a:lvl2pPr>
            <a:lvl3pPr marL="1219078" indent="0">
              <a:buNone/>
              <a:defRPr sz="2400" b="1"/>
            </a:lvl3pPr>
            <a:lvl4pPr marL="1828617" indent="0">
              <a:buNone/>
              <a:defRPr sz="2133" b="1"/>
            </a:lvl4pPr>
            <a:lvl5pPr marL="2438156" indent="0">
              <a:buNone/>
              <a:defRPr sz="2133" b="1"/>
            </a:lvl5pPr>
            <a:lvl6pPr marL="3047695" indent="0">
              <a:buNone/>
              <a:defRPr sz="2133" b="1"/>
            </a:lvl6pPr>
            <a:lvl7pPr marL="3657234" indent="0">
              <a:buNone/>
              <a:defRPr sz="2133" b="1"/>
            </a:lvl7pPr>
            <a:lvl8pPr marL="4266773" indent="0">
              <a:buNone/>
              <a:defRPr sz="2133" b="1"/>
            </a:lvl8pPr>
            <a:lvl9pPr marL="4876312"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2568" y="2175378"/>
            <a:ext cx="5388332" cy="3952203"/>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118630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176909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2021/4/14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063049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937912"/>
            <a:ext cx="12190413" cy="2921676"/>
          </a:xfrm>
          <a:prstGeom prst="rect">
            <a:avLst/>
          </a:prstGeom>
          <a:effectLst/>
        </p:spPr>
      </p:pic>
      <p:sp>
        <p:nvSpPr>
          <p:cNvPr id="9" name="矩形 8"/>
          <p:cNvSpPr/>
          <p:nvPr userDrawn="1"/>
        </p:nvSpPr>
        <p:spPr>
          <a:xfrm>
            <a:off x="0" y="3333761"/>
            <a:ext cx="12190413" cy="3525827"/>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a:endParaRPr lang="zh-CN" altLang="en-US" sz="2400">
              <a:solidFill>
                <a:prstClr val="white"/>
              </a:solidFill>
            </a:endParaRPr>
          </a:p>
        </p:txBody>
      </p:sp>
    </p:spTree>
    <p:extLst>
      <p:ext uri="{BB962C8B-B14F-4D97-AF65-F5344CB8AC3E}">
        <p14:creationId xmlns:p14="http://schemas.microsoft.com/office/powerpoint/2010/main" val="1039328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5.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676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6" r:id="rId4"/>
    <p:sldLayoutId id="2147483667" r:id="rId5"/>
    <p:sldLayoutId id="2147483668" r:id="rId6"/>
    <p:sldLayoutId id="2147483664" r:id="rId7"/>
    <p:sldLayoutId id="2147483662" r:id="rId8"/>
    <p:sldLayoutId id="2147483651" r:id="rId9"/>
    <p:sldLayoutId id="2147483663" r:id="rId10"/>
    <p:sldLayoutId id="2147483671" r:id="rId11"/>
  </p:sldLayoutIdLst>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xStyles>
    <p:titleStyle>
      <a:lvl1pPr algn="ctr" defTabSz="1219627" rtl="0" eaLnBrk="1" latinLnBrk="0" hangingPunct="1">
        <a:spcBef>
          <a:spcPct val="0"/>
        </a:spcBef>
        <a:buNone/>
        <a:defRPr sz="5900" kern="1200">
          <a:solidFill>
            <a:schemeClr val="tx1"/>
          </a:solidFill>
          <a:latin typeface="+mj-lt"/>
          <a:ea typeface="+mj-ea"/>
          <a:cs typeface="+mj-cs"/>
        </a:defRPr>
      </a:lvl1pPr>
    </p:titleStyle>
    <p:bodyStyle>
      <a:lvl1pPr marL="457360" indent="-457360" algn="l" defTabSz="121962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947" indent="-381133" algn="l" defTabSz="121962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533" indent="-304907" algn="l" defTabSz="121962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347"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4160"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973"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787"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600"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414"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627" rtl="0" eaLnBrk="1" latinLnBrk="0" hangingPunct="1">
        <a:defRPr sz="2400" kern="1200">
          <a:solidFill>
            <a:schemeClr val="tx1"/>
          </a:solidFill>
          <a:latin typeface="+mn-lt"/>
          <a:ea typeface="+mn-ea"/>
          <a:cs typeface="+mn-cs"/>
        </a:defRPr>
      </a:lvl1pPr>
      <a:lvl2pPr marL="609813" algn="l" defTabSz="1219627" rtl="0" eaLnBrk="1" latinLnBrk="0" hangingPunct="1">
        <a:defRPr sz="2400" kern="1200">
          <a:solidFill>
            <a:schemeClr val="tx1"/>
          </a:solidFill>
          <a:latin typeface="+mn-lt"/>
          <a:ea typeface="+mn-ea"/>
          <a:cs typeface="+mn-cs"/>
        </a:defRPr>
      </a:lvl2pPr>
      <a:lvl3pPr marL="1219627" algn="l" defTabSz="1219627" rtl="0" eaLnBrk="1" latinLnBrk="0" hangingPunct="1">
        <a:defRPr sz="2400" kern="1200">
          <a:solidFill>
            <a:schemeClr val="tx1"/>
          </a:solidFill>
          <a:latin typeface="+mn-lt"/>
          <a:ea typeface="+mn-ea"/>
          <a:cs typeface="+mn-cs"/>
        </a:defRPr>
      </a:lvl3pPr>
      <a:lvl4pPr marL="1829440" algn="l" defTabSz="1219627" rtl="0" eaLnBrk="1" latinLnBrk="0" hangingPunct="1">
        <a:defRPr sz="2400" kern="1200">
          <a:solidFill>
            <a:schemeClr val="tx1"/>
          </a:solidFill>
          <a:latin typeface="+mn-lt"/>
          <a:ea typeface="+mn-ea"/>
          <a:cs typeface="+mn-cs"/>
        </a:defRPr>
      </a:lvl4pPr>
      <a:lvl5pPr marL="2439253" algn="l" defTabSz="1219627" rtl="0" eaLnBrk="1" latinLnBrk="0" hangingPunct="1">
        <a:defRPr sz="2400" kern="1200">
          <a:solidFill>
            <a:schemeClr val="tx1"/>
          </a:solidFill>
          <a:latin typeface="+mn-lt"/>
          <a:ea typeface="+mn-ea"/>
          <a:cs typeface="+mn-cs"/>
        </a:defRPr>
      </a:lvl5pPr>
      <a:lvl6pPr marL="3049067" algn="l" defTabSz="1219627" rtl="0" eaLnBrk="1" latinLnBrk="0" hangingPunct="1">
        <a:defRPr sz="2400" kern="1200">
          <a:solidFill>
            <a:schemeClr val="tx1"/>
          </a:solidFill>
          <a:latin typeface="+mn-lt"/>
          <a:ea typeface="+mn-ea"/>
          <a:cs typeface="+mn-cs"/>
        </a:defRPr>
      </a:lvl6pPr>
      <a:lvl7pPr marL="3658880" algn="l" defTabSz="1219627" rtl="0" eaLnBrk="1" latinLnBrk="0" hangingPunct="1">
        <a:defRPr sz="2400" kern="1200">
          <a:solidFill>
            <a:schemeClr val="tx1"/>
          </a:solidFill>
          <a:latin typeface="+mn-lt"/>
          <a:ea typeface="+mn-ea"/>
          <a:cs typeface="+mn-cs"/>
        </a:defRPr>
      </a:lvl7pPr>
      <a:lvl8pPr marL="4268694" algn="l" defTabSz="1219627" rtl="0" eaLnBrk="1" latinLnBrk="0" hangingPunct="1">
        <a:defRPr sz="2400" kern="1200">
          <a:solidFill>
            <a:schemeClr val="tx1"/>
          </a:solidFill>
          <a:latin typeface="+mn-lt"/>
          <a:ea typeface="+mn-ea"/>
          <a:cs typeface="+mn-cs"/>
        </a:defRPr>
      </a:lvl8pPr>
      <a:lvl9pPr marL="4878507" algn="l" defTabSz="1219627"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2"/>
            <a:ext cx="10971372" cy="114326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2"/>
            <a:ext cx="10971372" cy="4527011"/>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7824"/>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t>2021/4/14</a:t>
            </a:fld>
            <a:endParaRPr lang="zh-CN" altLang="en-US"/>
          </a:p>
        </p:txBody>
      </p:sp>
      <p:sp>
        <p:nvSpPr>
          <p:cNvPr id="5" name="页脚占位符 4"/>
          <p:cNvSpPr>
            <a:spLocks noGrp="1"/>
          </p:cNvSpPr>
          <p:nvPr>
            <p:ph type="ftr" sz="quarter" idx="3"/>
          </p:nvPr>
        </p:nvSpPr>
        <p:spPr>
          <a:xfrm>
            <a:off x="4165058" y="6357824"/>
            <a:ext cx="3860297" cy="36521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7824"/>
            <a:ext cx="2844430" cy="365210"/>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t>‹#›</a:t>
            </a:fld>
            <a:endParaRPr lang="zh-CN" altLang="en-US"/>
          </a:p>
        </p:txBody>
      </p:sp>
      <p:sp>
        <p:nvSpPr>
          <p:cNvPr id="7" name="矩形 6"/>
          <p:cNvSpPr/>
          <p:nvPr userDrawn="1"/>
        </p:nvSpPr>
        <p:spPr>
          <a:xfrm>
            <a:off x="0" y="0"/>
            <a:ext cx="12190413" cy="68595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Tree>
    <p:extLst>
      <p:ext uri="{BB962C8B-B14F-4D97-AF65-F5344CB8AC3E}">
        <p14:creationId xmlns:p14="http://schemas.microsoft.com/office/powerpoint/2010/main" val="3582952299"/>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ctr" defTabSz="1219078" rtl="0" eaLnBrk="1" latinLnBrk="0" hangingPunct="1">
        <a:spcBef>
          <a:spcPct val="0"/>
        </a:spcBef>
        <a:buNone/>
        <a:defRPr sz="5866" kern="1200">
          <a:solidFill>
            <a:schemeClr val="tx1"/>
          </a:solidFill>
          <a:latin typeface="+mj-lt"/>
          <a:ea typeface="+mj-ea"/>
          <a:cs typeface="+mj-cs"/>
        </a:defRPr>
      </a:lvl1pPr>
    </p:titleStyle>
    <p:bodyStyle>
      <a:lvl1pPr marL="457154" indent="-457154" algn="l" defTabSz="1219078"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501" indent="-380962" algn="l" defTabSz="1219078"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848" indent="-304770" algn="l" defTabSz="1219078"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387"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926"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465"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004"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543"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082"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zh-CN"/>
      </a:defPPr>
      <a:lvl1pPr marL="0" algn="l" defTabSz="1219078" rtl="0" eaLnBrk="1" latinLnBrk="0" hangingPunct="1">
        <a:defRPr sz="2400" kern="1200">
          <a:solidFill>
            <a:schemeClr val="tx1"/>
          </a:solidFill>
          <a:latin typeface="+mn-lt"/>
          <a:ea typeface="+mn-ea"/>
          <a:cs typeface="+mn-cs"/>
        </a:defRPr>
      </a:lvl1pPr>
      <a:lvl2pPr marL="609539" algn="l" defTabSz="1219078" rtl="0" eaLnBrk="1" latinLnBrk="0" hangingPunct="1">
        <a:defRPr sz="2400" kern="1200">
          <a:solidFill>
            <a:schemeClr val="tx1"/>
          </a:solidFill>
          <a:latin typeface="+mn-lt"/>
          <a:ea typeface="+mn-ea"/>
          <a:cs typeface="+mn-cs"/>
        </a:defRPr>
      </a:lvl2pPr>
      <a:lvl3pPr marL="1219078" algn="l" defTabSz="1219078" rtl="0" eaLnBrk="1" latinLnBrk="0" hangingPunct="1">
        <a:defRPr sz="2400" kern="1200">
          <a:solidFill>
            <a:schemeClr val="tx1"/>
          </a:solidFill>
          <a:latin typeface="+mn-lt"/>
          <a:ea typeface="+mn-ea"/>
          <a:cs typeface="+mn-cs"/>
        </a:defRPr>
      </a:lvl3pPr>
      <a:lvl4pPr marL="1828617" algn="l" defTabSz="1219078" rtl="0" eaLnBrk="1" latinLnBrk="0" hangingPunct="1">
        <a:defRPr sz="2400" kern="1200">
          <a:solidFill>
            <a:schemeClr val="tx1"/>
          </a:solidFill>
          <a:latin typeface="+mn-lt"/>
          <a:ea typeface="+mn-ea"/>
          <a:cs typeface="+mn-cs"/>
        </a:defRPr>
      </a:lvl4pPr>
      <a:lvl5pPr marL="2438156" algn="l" defTabSz="1219078" rtl="0" eaLnBrk="1" latinLnBrk="0" hangingPunct="1">
        <a:defRPr sz="2400" kern="1200">
          <a:solidFill>
            <a:schemeClr val="tx1"/>
          </a:solidFill>
          <a:latin typeface="+mn-lt"/>
          <a:ea typeface="+mn-ea"/>
          <a:cs typeface="+mn-cs"/>
        </a:defRPr>
      </a:lvl5pPr>
      <a:lvl6pPr marL="3047695" algn="l" defTabSz="1219078" rtl="0" eaLnBrk="1" latinLnBrk="0" hangingPunct="1">
        <a:defRPr sz="2400" kern="1200">
          <a:solidFill>
            <a:schemeClr val="tx1"/>
          </a:solidFill>
          <a:latin typeface="+mn-lt"/>
          <a:ea typeface="+mn-ea"/>
          <a:cs typeface="+mn-cs"/>
        </a:defRPr>
      </a:lvl6pPr>
      <a:lvl7pPr marL="3657234" algn="l" defTabSz="1219078" rtl="0" eaLnBrk="1" latinLnBrk="0" hangingPunct="1">
        <a:defRPr sz="2400" kern="1200">
          <a:solidFill>
            <a:schemeClr val="tx1"/>
          </a:solidFill>
          <a:latin typeface="+mn-lt"/>
          <a:ea typeface="+mn-ea"/>
          <a:cs typeface="+mn-cs"/>
        </a:defRPr>
      </a:lvl7pPr>
      <a:lvl8pPr marL="4266773" algn="l" defTabSz="1219078" rtl="0" eaLnBrk="1" latinLnBrk="0" hangingPunct="1">
        <a:defRPr sz="2400" kern="1200">
          <a:solidFill>
            <a:schemeClr val="tx1"/>
          </a:solidFill>
          <a:latin typeface="+mn-lt"/>
          <a:ea typeface="+mn-ea"/>
          <a:cs typeface="+mn-cs"/>
        </a:defRPr>
      </a:lvl8pPr>
      <a:lvl9pPr marL="4876312" algn="l" defTabSz="1219078"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583"/>
            <a:fld id="{AA7ACA45-4D78-4A3D-BC43-2425B26AC845}" type="datetimeFigureOut">
              <a:rPr lang="zh-CN" altLang="en-US" smtClean="0">
                <a:solidFill>
                  <a:prstClr val="black">
                    <a:tint val="75000"/>
                  </a:prstClr>
                </a:solidFill>
              </a:rPr>
              <a:pPr defTabSz="914583"/>
              <a:t>2021/4/14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583"/>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583"/>
            <a:fld id="{BC6FA2E6-84CE-4B09-B23C-D8F34F55D719}" type="slidenum">
              <a:rPr lang="zh-CN" altLang="en-US" smtClean="0">
                <a:solidFill>
                  <a:prstClr val="black">
                    <a:tint val="75000"/>
                  </a:prstClr>
                </a:solidFill>
              </a:rPr>
              <a:pPr defTabSz="914583"/>
              <a:t>‹#›</a:t>
            </a:fld>
            <a:endParaRPr lang="zh-CN" altLang="en-US">
              <a:solidFill>
                <a:prstClr val="black">
                  <a:tint val="75000"/>
                </a:prstClr>
              </a:solidFill>
            </a:endParaRPr>
          </a:p>
        </p:txBody>
      </p:sp>
      <p:pic>
        <p:nvPicPr>
          <p:cNvPr id="7" name="Picture 2" descr="D:\桌面\未标题-1-02.png"/>
          <p:cNvPicPr>
            <a:picLocks noChangeAspect="1" noChangeArrowheads="1"/>
          </p:cNvPicPr>
          <p:nvPr userDrawn="1"/>
        </p:nvPicPr>
        <p:blipFill>
          <a:blip r:embed="rId14" cstate="print"/>
          <a:srcRect/>
          <a:stretch>
            <a:fillRect/>
          </a:stretch>
        </p:blipFill>
        <p:spPr bwMode="auto">
          <a:xfrm>
            <a:off x="-5714" y="-10798"/>
            <a:ext cx="12173906" cy="5684566"/>
          </a:xfrm>
          <a:prstGeom prst="rect">
            <a:avLst/>
          </a:prstGeom>
          <a:noFill/>
          <a:ln w="9525">
            <a:noFill/>
            <a:miter lim="800000"/>
            <a:headEnd/>
            <a:tailEnd/>
          </a:ln>
        </p:spPr>
      </p:pic>
      <p:pic>
        <p:nvPicPr>
          <p:cNvPr id="8" name="Picture 4" descr="D:\桌面\未标题-1-04.png"/>
          <p:cNvPicPr>
            <a:picLocks noChangeAspect="1" noChangeArrowheads="1"/>
          </p:cNvPicPr>
          <p:nvPr userDrawn="1"/>
        </p:nvPicPr>
        <p:blipFill>
          <a:blip r:embed="rId15" cstate="print"/>
          <a:srcRect/>
          <a:stretch>
            <a:fillRect/>
          </a:stretch>
        </p:blipFill>
        <p:spPr bwMode="auto">
          <a:xfrm>
            <a:off x="-6348" y="6550907"/>
            <a:ext cx="12272953" cy="310587"/>
          </a:xfrm>
          <a:prstGeom prst="rect">
            <a:avLst/>
          </a:prstGeom>
          <a:noFill/>
          <a:ln w="9525">
            <a:noFill/>
            <a:miter lim="800000"/>
            <a:headEnd/>
            <a:tailEnd/>
          </a:ln>
        </p:spPr>
      </p:pic>
    </p:spTree>
    <p:extLst>
      <p:ext uri="{BB962C8B-B14F-4D97-AF65-F5344CB8AC3E}">
        <p14:creationId xmlns:p14="http://schemas.microsoft.com/office/powerpoint/2010/main" val="288277459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583"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646" indent="-228646" algn="l" defTabSz="914583" rtl="0" eaLnBrk="1" latinLnBrk="0" hangingPunct="1">
        <a:lnSpc>
          <a:spcPct val="90000"/>
        </a:lnSpc>
        <a:spcBef>
          <a:spcPts val="1000"/>
        </a:spcBef>
        <a:buFont typeface="Arial" panose="020B0604020202020204" pitchFamily="34" charset="0"/>
        <a:buChar char="•"/>
        <a:defRPr sz="2801" kern="1200">
          <a:solidFill>
            <a:schemeClr val="tx1"/>
          </a:solidFill>
          <a:latin typeface="+mn-lt"/>
          <a:ea typeface="+mn-ea"/>
          <a:cs typeface="+mn-cs"/>
        </a:defRPr>
      </a:lvl1pPr>
      <a:lvl2pPr marL="685937" indent="-228646" algn="l" defTabSz="91458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229" indent="-228646" algn="l" defTabSz="91458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520"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811"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103"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394"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86"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977"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583"/>
            <a:fld id="{AA7ACA45-4D78-4A3D-BC43-2425B26AC845}" type="datetimeFigureOut">
              <a:rPr lang="zh-CN" altLang="en-US" smtClean="0">
                <a:solidFill>
                  <a:prstClr val="black">
                    <a:tint val="75000"/>
                  </a:prstClr>
                </a:solidFill>
              </a:rPr>
              <a:pPr defTabSz="914583"/>
              <a:t>2021/4/14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583"/>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583"/>
            <a:fld id="{BC6FA2E6-84CE-4B09-B23C-D8F34F55D719}" type="slidenum">
              <a:rPr lang="zh-CN" altLang="en-US" smtClean="0">
                <a:solidFill>
                  <a:prstClr val="black">
                    <a:tint val="75000"/>
                  </a:prstClr>
                </a:solidFill>
              </a:rPr>
              <a:pPr defTabSz="914583"/>
              <a:t>‹#›</a:t>
            </a:fld>
            <a:endParaRPr lang="zh-CN" altLang="en-US">
              <a:solidFill>
                <a:prstClr val="black">
                  <a:tint val="75000"/>
                </a:prstClr>
              </a:solidFill>
            </a:endParaRPr>
          </a:p>
        </p:txBody>
      </p:sp>
      <p:pic>
        <p:nvPicPr>
          <p:cNvPr id="7" name="Picture 2" descr="D:\桌面\未标题-1-02.png"/>
          <p:cNvPicPr>
            <a:picLocks noChangeAspect="1" noChangeArrowheads="1"/>
          </p:cNvPicPr>
          <p:nvPr userDrawn="1"/>
        </p:nvPicPr>
        <p:blipFill>
          <a:blip r:embed="rId14" cstate="print"/>
          <a:srcRect/>
          <a:stretch>
            <a:fillRect/>
          </a:stretch>
        </p:blipFill>
        <p:spPr bwMode="auto">
          <a:xfrm>
            <a:off x="-5714" y="-10798"/>
            <a:ext cx="12173906" cy="5684566"/>
          </a:xfrm>
          <a:prstGeom prst="rect">
            <a:avLst/>
          </a:prstGeom>
          <a:noFill/>
          <a:ln w="9525">
            <a:noFill/>
            <a:miter lim="800000"/>
            <a:headEnd/>
            <a:tailEnd/>
          </a:ln>
        </p:spPr>
      </p:pic>
      <p:pic>
        <p:nvPicPr>
          <p:cNvPr id="8" name="Picture 4" descr="D:\桌面\未标题-1-04.png"/>
          <p:cNvPicPr>
            <a:picLocks noChangeAspect="1" noChangeArrowheads="1"/>
          </p:cNvPicPr>
          <p:nvPr userDrawn="1"/>
        </p:nvPicPr>
        <p:blipFill>
          <a:blip r:embed="rId15" cstate="print"/>
          <a:srcRect/>
          <a:stretch>
            <a:fillRect/>
          </a:stretch>
        </p:blipFill>
        <p:spPr bwMode="auto">
          <a:xfrm>
            <a:off x="-6348" y="6550907"/>
            <a:ext cx="12272953" cy="310587"/>
          </a:xfrm>
          <a:prstGeom prst="rect">
            <a:avLst/>
          </a:prstGeom>
          <a:noFill/>
          <a:ln w="9525">
            <a:noFill/>
            <a:miter lim="800000"/>
            <a:headEnd/>
            <a:tailEnd/>
          </a:ln>
        </p:spPr>
      </p:pic>
    </p:spTree>
    <p:extLst>
      <p:ext uri="{BB962C8B-B14F-4D97-AF65-F5344CB8AC3E}">
        <p14:creationId xmlns:p14="http://schemas.microsoft.com/office/powerpoint/2010/main" val="313135752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583"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646" indent="-228646" algn="l" defTabSz="914583" rtl="0" eaLnBrk="1" latinLnBrk="0" hangingPunct="1">
        <a:lnSpc>
          <a:spcPct val="90000"/>
        </a:lnSpc>
        <a:spcBef>
          <a:spcPts val="1000"/>
        </a:spcBef>
        <a:buFont typeface="Arial" panose="020B0604020202020204" pitchFamily="34" charset="0"/>
        <a:buChar char="•"/>
        <a:defRPr sz="2801" kern="1200">
          <a:solidFill>
            <a:schemeClr val="tx1"/>
          </a:solidFill>
          <a:latin typeface="+mn-lt"/>
          <a:ea typeface="+mn-ea"/>
          <a:cs typeface="+mn-cs"/>
        </a:defRPr>
      </a:lvl1pPr>
      <a:lvl2pPr marL="685937" indent="-228646" algn="l" defTabSz="91458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229" indent="-228646" algn="l" defTabSz="91458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520"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811"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103"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394"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86"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977"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185F24FA-C944-4E37-A39A-9141CCDC863B}"/>
              </a:ext>
            </a:extLst>
          </p:cNvPr>
          <p:cNvSpPr>
            <a:spLocks noGrp="1" noChangeArrowheads="1"/>
          </p:cNvSpPr>
          <p:nvPr>
            <p:ph type="title" idx="4294967295"/>
          </p:nvPr>
        </p:nvSpPr>
        <p:spPr bwMode="auto">
          <a:xfrm>
            <a:off x="609521" y="274701"/>
            <a:ext cx="10971372" cy="1143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8" tIns="45654" rIns="91308" bIns="45654" numCol="1" anchor="ctr" anchorCtr="0" compatLnSpc="1">
            <a:prstTxWarp prst="textNoShape">
              <a:avLst/>
            </a:prstTxWarp>
          </a:bodyPr>
          <a:lstStyle/>
          <a:p>
            <a:pPr lvl="0"/>
            <a:r>
              <a:rPr lang="zh-CN" altLang="zh-CN">
                <a:sym typeface="Calibri" panose="020F0502020204030204" pitchFamily="34" charset="0"/>
              </a:rPr>
              <a:t>单击此处编辑母版标题样式</a:t>
            </a:r>
          </a:p>
        </p:txBody>
      </p:sp>
      <p:sp>
        <p:nvSpPr>
          <p:cNvPr id="1027" name="文本占位符 2">
            <a:extLst>
              <a:ext uri="{FF2B5EF4-FFF2-40B4-BE49-F238E27FC236}">
                <a16:creationId xmlns:a16="http://schemas.microsoft.com/office/drawing/2014/main" id="{A7F3ED86-B64E-44EE-AA04-F4076440242A}"/>
              </a:ext>
            </a:extLst>
          </p:cNvPr>
          <p:cNvSpPr>
            <a:spLocks noGrp="1" noChangeArrowheads="1"/>
          </p:cNvSpPr>
          <p:nvPr>
            <p:ph type="body" idx="1"/>
          </p:nvPr>
        </p:nvSpPr>
        <p:spPr bwMode="auto">
          <a:xfrm>
            <a:off x="609521" y="1600571"/>
            <a:ext cx="10971372" cy="452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8" tIns="45654" rIns="91308" bIns="45654" numCol="1" anchor="t" anchorCtr="0" compatLnSpc="1">
            <a:prstTxWarp prst="textNoShape">
              <a:avLst/>
            </a:prstTxWarp>
          </a:bodyPr>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028" name="日期占位符 3">
            <a:extLst>
              <a:ext uri="{FF2B5EF4-FFF2-40B4-BE49-F238E27FC236}">
                <a16:creationId xmlns:a16="http://schemas.microsoft.com/office/drawing/2014/main" id="{2A2A984E-662E-447F-932D-A800C090169E}"/>
              </a:ext>
            </a:extLst>
          </p:cNvPr>
          <p:cNvSpPr>
            <a:spLocks noGrp="1" noChangeArrowheads="1"/>
          </p:cNvSpPr>
          <p:nvPr>
            <p:ph type="dt" sz="half" idx="2"/>
          </p:nvPr>
        </p:nvSpPr>
        <p:spPr bwMode="auto">
          <a:xfrm>
            <a:off x="609521" y="6357822"/>
            <a:ext cx="2844430" cy="366798"/>
          </a:xfrm>
          <a:prstGeom prst="rect">
            <a:avLst/>
          </a:prstGeom>
          <a:noFill/>
          <a:ln>
            <a:noFill/>
          </a:ln>
        </p:spPr>
        <p:txBody>
          <a:bodyPr vert="horz" wrap="square" lIns="91308" tIns="45654" rIns="91308" bIns="45654" numCol="1" anchor="ctr" anchorCtr="0" compatLnSpc="1">
            <a:prstTxWarp prst="textNoShape">
              <a:avLst/>
            </a:prstTxWarp>
          </a:bodyPr>
          <a:lstStyle>
            <a:lvl1pPr eaLnBrk="1" hangingPunct="1">
              <a:buFont typeface="Arial" panose="020B0604020202020204" pitchFamily="34" charset="0"/>
              <a:buNone/>
              <a:defRPr sz="1200">
                <a:solidFill>
                  <a:srgbClr val="898989"/>
                </a:solidFill>
                <a:latin typeface="+mn-lt"/>
                <a:ea typeface="+mn-ea"/>
                <a:sym typeface="微软雅黑" panose="020B0503020204020204" pitchFamily="34" charset="-122"/>
              </a:defRPr>
            </a:lvl1pPr>
          </a:lstStyle>
          <a:p>
            <a:pPr>
              <a:defRPr/>
            </a:pPr>
            <a:fld id="{C86A9101-400A-44CE-84FD-280B5C7FD9A3}" type="datetime1">
              <a:rPr lang="zh-CN" altLang="en-US"/>
              <a:pPr>
                <a:defRPr/>
              </a:pPr>
              <a:t>2021/4/14</a:t>
            </a:fld>
            <a:endParaRPr lang="zh-CN" altLang="en-US" sz="1800">
              <a:solidFill>
                <a:schemeClr val="tx1"/>
              </a:solidFill>
              <a:latin typeface="Arial" panose="020B0604020202020204" pitchFamily="34" charset="0"/>
              <a:ea typeface="宋体" panose="02010600030101010101" pitchFamily="2" charset="-122"/>
            </a:endParaRPr>
          </a:p>
        </p:txBody>
      </p:sp>
      <p:sp>
        <p:nvSpPr>
          <p:cNvPr id="1029" name="页脚占位符 4">
            <a:extLst>
              <a:ext uri="{FF2B5EF4-FFF2-40B4-BE49-F238E27FC236}">
                <a16:creationId xmlns:a16="http://schemas.microsoft.com/office/drawing/2014/main" id="{05AAE416-CEDB-4D7B-BD67-0FD6A128BF29}"/>
              </a:ext>
            </a:extLst>
          </p:cNvPr>
          <p:cNvSpPr>
            <a:spLocks noGrp="1" noChangeArrowheads="1"/>
          </p:cNvSpPr>
          <p:nvPr>
            <p:ph type="ftr" sz="quarter" idx="3"/>
          </p:nvPr>
        </p:nvSpPr>
        <p:spPr bwMode="auto">
          <a:xfrm>
            <a:off x="4165058" y="6357822"/>
            <a:ext cx="3860297" cy="366798"/>
          </a:xfrm>
          <a:prstGeom prst="rect">
            <a:avLst/>
          </a:prstGeom>
          <a:noFill/>
          <a:ln>
            <a:noFill/>
          </a:ln>
        </p:spPr>
        <p:txBody>
          <a:bodyPr vert="horz" wrap="square" lIns="91308" tIns="45654" rIns="91308" bIns="45654"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latin typeface="+mn-lt"/>
                <a:ea typeface="+mn-ea"/>
                <a:sym typeface="微软雅黑" panose="020B0503020204020204" pitchFamily="34" charset="-122"/>
              </a:defRPr>
            </a:lvl1pPr>
          </a:lstStyle>
          <a:p>
            <a:pPr>
              <a:defRPr/>
            </a:pPr>
            <a:endParaRPr lang="zh-CN" altLang="zh-CN"/>
          </a:p>
        </p:txBody>
      </p:sp>
      <p:sp>
        <p:nvSpPr>
          <p:cNvPr id="1030" name="灯片编号占位符 5">
            <a:extLst>
              <a:ext uri="{FF2B5EF4-FFF2-40B4-BE49-F238E27FC236}">
                <a16:creationId xmlns:a16="http://schemas.microsoft.com/office/drawing/2014/main" id="{8FBA4C89-D15D-4CB4-A7D7-6C1F17D92CAE}"/>
              </a:ext>
            </a:extLst>
          </p:cNvPr>
          <p:cNvSpPr>
            <a:spLocks noGrp="1" noChangeArrowheads="1"/>
          </p:cNvSpPr>
          <p:nvPr>
            <p:ph type="sldNum" sz="quarter" idx="4"/>
          </p:nvPr>
        </p:nvSpPr>
        <p:spPr bwMode="auto">
          <a:xfrm>
            <a:off x="8736463" y="6357822"/>
            <a:ext cx="2844430" cy="366798"/>
          </a:xfrm>
          <a:prstGeom prst="rect">
            <a:avLst/>
          </a:prstGeom>
          <a:noFill/>
          <a:ln>
            <a:noFill/>
          </a:ln>
        </p:spPr>
        <p:txBody>
          <a:bodyPr vert="horz" wrap="square" lIns="91308" tIns="45654" rIns="91308" bIns="45654"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latin typeface="微软雅黑" panose="020B0503020204020204" pitchFamily="34" charset="-122"/>
                <a:ea typeface="微软雅黑" panose="020B0503020204020204" pitchFamily="34" charset="-122"/>
                <a:sym typeface="微软雅黑" panose="020B0503020204020204" pitchFamily="34" charset="-122"/>
              </a:defRPr>
            </a:lvl1pPr>
          </a:lstStyle>
          <a:p>
            <a:pPr>
              <a:defRPr/>
            </a:pPr>
            <a:fld id="{821D62AF-4DAF-488E-9180-C43EE980745E}" type="slidenum">
              <a:rPr lang="zh-CN" altLang="en-US"/>
              <a:pPr>
                <a:defRPr/>
              </a:pPr>
              <a:t>‹#›</a:t>
            </a:fld>
            <a:endParaRPr lang="zh-CN" altLang="en-US"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02810771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hf sldNum="0" hdr="0" ftr="0"/>
  <p:txStyles>
    <p:titleStyle>
      <a:lvl1pPr marL="905056" indent="-905056" algn="ctr" rtl="0" eaLnBrk="0" fontAlgn="base" hangingPunct="0">
        <a:spcBef>
          <a:spcPct val="0"/>
        </a:spcBef>
        <a:spcAft>
          <a:spcPct val="0"/>
        </a:spcAft>
        <a:defRPr sz="4401" kern="1200">
          <a:solidFill>
            <a:schemeClr val="tx1"/>
          </a:solidFill>
          <a:latin typeface="+mj-lt"/>
          <a:ea typeface="+mj-ea"/>
          <a:cs typeface="+mj-cs"/>
          <a:sym typeface="Calibri" panose="020F0502020204030204" pitchFamily="34" charset="0"/>
        </a:defRPr>
      </a:lvl1pPr>
      <a:lvl2pPr marL="905056" indent="-905056" algn="ctr" rtl="0" eaLnBrk="0" fontAlgn="base" hangingPunct="0">
        <a:spcBef>
          <a:spcPct val="0"/>
        </a:spcBef>
        <a:spcAft>
          <a:spcPct val="0"/>
        </a:spcAft>
        <a:defRPr sz="4401">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905056" indent="-905056" algn="ctr" rtl="0" eaLnBrk="0" fontAlgn="base" hangingPunct="0">
        <a:spcBef>
          <a:spcPct val="0"/>
        </a:spcBef>
        <a:spcAft>
          <a:spcPct val="0"/>
        </a:spcAft>
        <a:defRPr sz="4401">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905056" indent="-905056" algn="ctr" rtl="0" eaLnBrk="0" fontAlgn="base" hangingPunct="0">
        <a:spcBef>
          <a:spcPct val="0"/>
        </a:spcBef>
        <a:spcAft>
          <a:spcPct val="0"/>
        </a:spcAft>
        <a:defRPr sz="4401">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905056" indent="-905056" algn="ctr" rtl="0" eaLnBrk="0" fontAlgn="base" hangingPunct="0">
        <a:spcBef>
          <a:spcPct val="0"/>
        </a:spcBef>
        <a:spcAft>
          <a:spcPct val="0"/>
        </a:spcAft>
        <a:defRPr sz="4401">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1369630" indent="-913098" algn="ctr" rtl="0" fontAlgn="base">
        <a:spcBef>
          <a:spcPct val="0"/>
        </a:spcBef>
        <a:spcAft>
          <a:spcPct val="0"/>
        </a:spcAft>
        <a:defRPr sz="4401">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1826194" indent="-913098" algn="ctr" rtl="0" fontAlgn="base">
        <a:spcBef>
          <a:spcPct val="0"/>
        </a:spcBef>
        <a:spcAft>
          <a:spcPct val="0"/>
        </a:spcAft>
        <a:defRPr sz="4401">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2282694" indent="-913098" algn="ctr" rtl="0" fontAlgn="base">
        <a:spcBef>
          <a:spcPct val="0"/>
        </a:spcBef>
        <a:spcAft>
          <a:spcPct val="0"/>
        </a:spcAft>
        <a:defRPr sz="4401">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2739196" indent="-913098" algn="ctr" rtl="0" fontAlgn="base">
        <a:spcBef>
          <a:spcPct val="0"/>
        </a:spcBef>
        <a:spcAft>
          <a:spcPct val="0"/>
        </a:spcAft>
        <a:defRPr sz="4401">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p:titleStyle>
    <p:bodyStyle>
      <a:lvl1pPr marL="333442" indent="-333442" algn="l" rtl="0" eaLnBrk="0" fontAlgn="base" hangingPunct="0">
        <a:spcBef>
          <a:spcPct val="20000"/>
        </a:spcBef>
        <a:spcAft>
          <a:spcPct val="0"/>
        </a:spcAft>
        <a:buFont typeface="Arial" panose="020B0604020202020204" pitchFamily="34" charset="0"/>
        <a:buChar char="•"/>
        <a:defRPr sz="3201" kern="1200">
          <a:solidFill>
            <a:schemeClr val="tx1"/>
          </a:solidFill>
          <a:latin typeface="+mn-lt"/>
          <a:ea typeface="+mn-ea"/>
          <a:cs typeface="+mn-cs"/>
          <a:sym typeface="Calibri" panose="020F0502020204030204" pitchFamily="34" charset="0"/>
        </a:defRPr>
      </a:lvl1pPr>
      <a:lvl2pPr marL="733572" indent="-276280" algn="l" rtl="0" eaLnBrk="0" fontAlgn="base" hangingPunct="0">
        <a:spcBef>
          <a:spcPct val="20000"/>
        </a:spcBef>
        <a:spcAft>
          <a:spcPct val="0"/>
        </a:spcAft>
        <a:buFont typeface="Arial" panose="020B0604020202020204" pitchFamily="34" charset="0"/>
        <a:buChar char="–"/>
        <a:defRPr sz="2801" kern="1200">
          <a:solidFill>
            <a:schemeClr val="tx1"/>
          </a:solidFill>
          <a:latin typeface="+mn-lt"/>
          <a:ea typeface="+mn-ea"/>
          <a:cs typeface="+mn-cs"/>
          <a:sym typeface="Calibri" panose="020F0502020204030204" pitchFamily="34" charset="0"/>
        </a:defRPr>
      </a:lvl2pPr>
      <a:lvl3pPr marL="1133702" indent="-219119"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590993" indent="-219119"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46697" indent="-219119"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0944" indent="-228250" algn="l" defTabSz="9130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7509" indent="-228250" algn="l" defTabSz="9130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4043" indent="-228250" algn="l" defTabSz="9130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0574" indent="-228250" algn="l" defTabSz="9130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098" rtl="0" eaLnBrk="1" latinLnBrk="0" hangingPunct="1">
        <a:defRPr sz="1800" kern="1200">
          <a:solidFill>
            <a:schemeClr val="tx1"/>
          </a:solidFill>
          <a:latin typeface="+mn-lt"/>
          <a:ea typeface="+mn-ea"/>
          <a:cs typeface="+mn-cs"/>
        </a:defRPr>
      </a:lvl1pPr>
      <a:lvl2pPr marL="456501" algn="l" defTabSz="913098" rtl="0" eaLnBrk="1" latinLnBrk="0" hangingPunct="1">
        <a:defRPr sz="1800" kern="1200">
          <a:solidFill>
            <a:schemeClr val="tx1"/>
          </a:solidFill>
          <a:latin typeface="+mn-lt"/>
          <a:ea typeface="+mn-ea"/>
          <a:cs typeface="+mn-cs"/>
        </a:defRPr>
      </a:lvl2pPr>
      <a:lvl3pPr marL="913098" algn="l" defTabSz="913098" rtl="0" eaLnBrk="1" latinLnBrk="0" hangingPunct="1">
        <a:defRPr sz="1800" kern="1200">
          <a:solidFill>
            <a:schemeClr val="tx1"/>
          </a:solidFill>
          <a:latin typeface="+mn-lt"/>
          <a:ea typeface="+mn-ea"/>
          <a:cs typeface="+mn-cs"/>
        </a:defRPr>
      </a:lvl3pPr>
      <a:lvl4pPr marL="1369630" algn="l" defTabSz="913098" rtl="0" eaLnBrk="1" latinLnBrk="0" hangingPunct="1">
        <a:defRPr sz="1800" kern="1200">
          <a:solidFill>
            <a:schemeClr val="tx1"/>
          </a:solidFill>
          <a:latin typeface="+mn-lt"/>
          <a:ea typeface="+mn-ea"/>
          <a:cs typeface="+mn-cs"/>
        </a:defRPr>
      </a:lvl4pPr>
      <a:lvl5pPr marL="1826194" algn="l" defTabSz="913098" rtl="0" eaLnBrk="1" latinLnBrk="0" hangingPunct="1">
        <a:defRPr sz="1800" kern="1200">
          <a:solidFill>
            <a:schemeClr val="tx1"/>
          </a:solidFill>
          <a:latin typeface="+mn-lt"/>
          <a:ea typeface="+mn-ea"/>
          <a:cs typeface="+mn-cs"/>
        </a:defRPr>
      </a:lvl5pPr>
      <a:lvl6pPr marL="2282694" algn="l" defTabSz="913098" rtl="0" eaLnBrk="1" latinLnBrk="0" hangingPunct="1">
        <a:defRPr sz="1800" kern="1200">
          <a:solidFill>
            <a:schemeClr val="tx1"/>
          </a:solidFill>
          <a:latin typeface="+mn-lt"/>
          <a:ea typeface="+mn-ea"/>
          <a:cs typeface="+mn-cs"/>
        </a:defRPr>
      </a:lvl6pPr>
      <a:lvl7pPr marL="2739196" algn="l" defTabSz="913098" rtl="0" eaLnBrk="1" latinLnBrk="0" hangingPunct="1">
        <a:defRPr sz="1800" kern="1200">
          <a:solidFill>
            <a:schemeClr val="tx1"/>
          </a:solidFill>
          <a:latin typeface="+mn-lt"/>
          <a:ea typeface="+mn-ea"/>
          <a:cs typeface="+mn-cs"/>
        </a:defRPr>
      </a:lvl7pPr>
      <a:lvl8pPr marL="3195759" algn="l" defTabSz="913098" rtl="0" eaLnBrk="1" latinLnBrk="0" hangingPunct="1">
        <a:defRPr sz="1800" kern="1200">
          <a:solidFill>
            <a:schemeClr val="tx1"/>
          </a:solidFill>
          <a:latin typeface="+mn-lt"/>
          <a:ea typeface="+mn-ea"/>
          <a:cs typeface="+mn-cs"/>
        </a:defRPr>
      </a:lvl8pPr>
      <a:lvl9pPr marL="3652310" algn="l" defTabSz="91309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2"/>
            <a:ext cx="10971372" cy="114326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2"/>
            <a:ext cx="10971372" cy="4527011"/>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7824"/>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078"/>
            <a:fld id="{530820CF-B880-4189-942D-D702A7CBA730}" type="datetimeFigureOut">
              <a:rPr lang="zh-CN" altLang="en-US" smtClean="0">
                <a:solidFill>
                  <a:prstClr val="black">
                    <a:tint val="75000"/>
                  </a:prstClr>
                </a:solidFill>
              </a:rPr>
              <a:pPr defTabSz="1219078"/>
              <a:t>2021/4/14</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058" y="6357824"/>
            <a:ext cx="3860297" cy="365210"/>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078"/>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6463" y="6357824"/>
            <a:ext cx="2844430" cy="365210"/>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078"/>
            <a:fld id="{0C913308-F349-4B6D-A68A-DD1791B4A57B}" type="slidenum">
              <a:rPr lang="zh-CN" altLang="en-US" smtClean="0">
                <a:solidFill>
                  <a:prstClr val="black">
                    <a:tint val="75000"/>
                  </a:prstClr>
                </a:solidFill>
              </a:rPr>
              <a:pPr defTabSz="1219078"/>
              <a:t>‹#›</a:t>
            </a:fld>
            <a:endParaRPr lang="zh-CN" altLang="en-US">
              <a:solidFill>
                <a:prstClr val="black">
                  <a:tint val="75000"/>
                </a:prstClr>
              </a:solidFill>
            </a:endParaRPr>
          </a:p>
        </p:txBody>
      </p:sp>
      <p:sp>
        <p:nvSpPr>
          <p:cNvPr id="7" name="矩形 6"/>
          <p:cNvSpPr/>
          <p:nvPr userDrawn="1"/>
        </p:nvSpPr>
        <p:spPr>
          <a:xfrm>
            <a:off x="0" y="0"/>
            <a:ext cx="12190413" cy="68595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a:endParaRPr lang="zh-CN" altLang="en-US" sz="2400">
              <a:solidFill>
                <a:prstClr val="white"/>
              </a:solidFill>
            </a:endParaRPr>
          </a:p>
        </p:txBody>
      </p:sp>
    </p:spTree>
    <p:extLst>
      <p:ext uri="{BB962C8B-B14F-4D97-AF65-F5344CB8AC3E}">
        <p14:creationId xmlns:p14="http://schemas.microsoft.com/office/powerpoint/2010/main" val="1115694002"/>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defTabSz="1219078" rtl="0" eaLnBrk="1" latinLnBrk="0" hangingPunct="1">
        <a:spcBef>
          <a:spcPct val="0"/>
        </a:spcBef>
        <a:buNone/>
        <a:defRPr sz="5866" kern="1200">
          <a:solidFill>
            <a:schemeClr val="tx1"/>
          </a:solidFill>
          <a:latin typeface="+mj-lt"/>
          <a:ea typeface="+mj-ea"/>
          <a:cs typeface="+mj-cs"/>
        </a:defRPr>
      </a:lvl1pPr>
    </p:titleStyle>
    <p:bodyStyle>
      <a:lvl1pPr marL="457154" indent="-457154" algn="l" defTabSz="1219078"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501" indent="-380962" algn="l" defTabSz="1219078"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848" indent="-304770" algn="l" defTabSz="1219078"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387"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926"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465"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004"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543"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082"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zh-CN"/>
      </a:defPPr>
      <a:lvl1pPr marL="0" algn="l" defTabSz="1219078" rtl="0" eaLnBrk="1" latinLnBrk="0" hangingPunct="1">
        <a:defRPr sz="2400" kern="1200">
          <a:solidFill>
            <a:schemeClr val="tx1"/>
          </a:solidFill>
          <a:latin typeface="+mn-lt"/>
          <a:ea typeface="+mn-ea"/>
          <a:cs typeface="+mn-cs"/>
        </a:defRPr>
      </a:lvl1pPr>
      <a:lvl2pPr marL="609539" algn="l" defTabSz="1219078" rtl="0" eaLnBrk="1" latinLnBrk="0" hangingPunct="1">
        <a:defRPr sz="2400" kern="1200">
          <a:solidFill>
            <a:schemeClr val="tx1"/>
          </a:solidFill>
          <a:latin typeface="+mn-lt"/>
          <a:ea typeface="+mn-ea"/>
          <a:cs typeface="+mn-cs"/>
        </a:defRPr>
      </a:lvl2pPr>
      <a:lvl3pPr marL="1219078" algn="l" defTabSz="1219078" rtl="0" eaLnBrk="1" latinLnBrk="0" hangingPunct="1">
        <a:defRPr sz="2400" kern="1200">
          <a:solidFill>
            <a:schemeClr val="tx1"/>
          </a:solidFill>
          <a:latin typeface="+mn-lt"/>
          <a:ea typeface="+mn-ea"/>
          <a:cs typeface="+mn-cs"/>
        </a:defRPr>
      </a:lvl3pPr>
      <a:lvl4pPr marL="1828617" algn="l" defTabSz="1219078" rtl="0" eaLnBrk="1" latinLnBrk="0" hangingPunct="1">
        <a:defRPr sz="2400" kern="1200">
          <a:solidFill>
            <a:schemeClr val="tx1"/>
          </a:solidFill>
          <a:latin typeface="+mn-lt"/>
          <a:ea typeface="+mn-ea"/>
          <a:cs typeface="+mn-cs"/>
        </a:defRPr>
      </a:lvl4pPr>
      <a:lvl5pPr marL="2438156" algn="l" defTabSz="1219078" rtl="0" eaLnBrk="1" latinLnBrk="0" hangingPunct="1">
        <a:defRPr sz="2400" kern="1200">
          <a:solidFill>
            <a:schemeClr val="tx1"/>
          </a:solidFill>
          <a:latin typeface="+mn-lt"/>
          <a:ea typeface="+mn-ea"/>
          <a:cs typeface="+mn-cs"/>
        </a:defRPr>
      </a:lvl5pPr>
      <a:lvl6pPr marL="3047695" algn="l" defTabSz="1219078" rtl="0" eaLnBrk="1" latinLnBrk="0" hangingPunct="1">
        <a:defRPr sz="2400" kern="1200">
          <a:solidFill>
            <a:schemeClr val="tx1"/>
          </a:solidFill>
          <a:latin typeface="+mn-lt"/>
          <a:ea typeface="+mn-ea"/>
          <a:cs typeface="+mn-cs"/>
        </a:defRPr>
      </a:lvl6pPr>
      <a:lvl7pPr marL="3657234" algn="l" defTabSz="1219078" rtl="0" eaLnBrk="1" latinLnBrk="0" hangingPunct="1">
        <a:defRPr sz="2400" kern="1200">
          <a:solidFill>
            <a:schemeClr val="tx1"/>
          </a:solidFill>
          <a:latin typeface="+mn-lt"/>
          <a:ea typeface="+mn-ea"/>
          <a:cs typeface="+mn-cs"/>
        </a:defRPr>
      </a:lvl7pPr>
      <a:lvl8pPr marL="4266773" algn="l" defTabSz="1219078" rtl="0" eaLnBrk="1" latinLnBrk="0" hangingPunct="1">
        <a:defRPr sz="2400" kern="1200">
          <a:solidFill>
            <a:schemeClr val="tx1"/>
          </a:solidFill>
          <a:latin typeface="+mn-lt"/>
          <a:ea typeface="+mn-ea"/>
          <a:cs typeface="+mn-cs"/>
        </a:defRPr>
      </a:lvl8pPr>
      <a:lvl9pPr marL="4876312" algn="l" defTabSz="1219078"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2"/>
            <a:ext cx="10971372" cy="114326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2"/>
            <a:ext cx="10971372" cy="4527011"/>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7824"/>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078"/>
            <a:fld id="{530820CF-B880-4189-942D-D702A7CBA730}" type="datetimeFigureOut">
              <a:rPr lang="zh-CN" altLang="en-US" smtClean="0">
                <a:solidFill>
                  <a:prstClr val="black">
                    <a:tint val="75000"/>
                  </a:prstClr>
                </a:solidFill>
              </a:rPr>
              <a:pPr defTabSz="1219078"/>
              <a:t>2021/4/14</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058" y="6357824"/>
            <a:ext cx="3860297" cy="365210"/>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078"/>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6463" y="6357824"/>
            <a:ext cx="2844430" cy="365210"/>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078"/>
            <a:fld id="{0C913308-F349-4B6D-A68A-DD1791B4A57B}" type="slidenum">
              <a:rPr lang="zh-CN" altLang="en-US" smtClean="0">
                <a:solidFill>
                  <a:prstClr val="black">
                    <a:tint val="75000"/>
                  </a:prstClr>
                </a:solidFill>
              </a:rPr>
              <a:pPr defTabSz="1219078"/>
              <a:t>‹#›</a:t>
            </a:fld>
            <a:endParaRPr lang="zh-CN" altLang="en-US">
              <a:solidFill>
                <a:prstClr val="black">
                  <a:tint val="75000"/>
                </a:prstClr>
              </a:solidFill>
            </a:endParaRPr>
          </a:p>
        </p:txBody>
      </p:sp>
      <p:sp>
        <p:nvSpPr>
          <p:cNvPr id="7" name="矩形 6"/>
          <p:cNvSpPr/>
          <p:nvPr userDrawn="1"/>
        </p:nvSpPr>
        <p:spPr>
          <a:xfrm>
            <a:off x="0" y="0"/>
            <a:ext cx="12190413" cy="68595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a:endParaRPr lang="zh-CN" altLang="en-US" sz="2400">
              <a:solidFill>
                <a:prstClr val="white"/>
              </a:solidFill>
            </a:endParaRPr>
          </a:p>
        </p:txBody>
      </p:sp>
    </p:spTree>
    <p:extLst>
      <p:ext uri="{BB962C8B-B14F-4D97-AF65-F5344CB8AC3E}">
        <p14:creationId xmlns:p14="http://schemas.microsoft.com/office/powerpoint/2010/main" val="1648327442"/>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1219078" rtl="0" eaLnBrk="1" latinLnBrk="0" hangingPunct="1">
        <a:spcBef>
          <a:spcPct val="0"/>
        </a:spcBef>
        <a:buNone/>
        <a:defRPr sz="5866" kern="1200">
          <a:solidFill>
            <a:schemeClr val="tx1"/>
          </a:solidFill>
          <a:latin typeface="+mj-lt"/>
          <a:ea typeface="+mj-ea"/>
          <a:cs typeface="+mj-cs"/>
        </a:defRPr>
      </a:lvl1pPr>
    </p:titleStyle>
    <p:bodyStyle>
      <a:lvl1pPr marL="457154" indent="-457154" algn="l" defTabSz="1219078"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501" indent="-380962" algn="l" defTabSz="1219078"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848" indent="-304770" algn="l" defTabSz="1219078"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387"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926"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465"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004"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543"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082"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zh-CN"/>
      </a:defPPr>
      <a:lvl1pPr marL="0" algn="l" defTabSz="1219078" rtl="0" eaLnBrk="1" latinLnBrk="0" hangingPunct="1">
        <a:defRPr sz="2400" kern="1200">
          <a:solidFill>
            <a:schemeClr val="tx1"/>
          </a:solidFill>
          <a:latin typeface="+mn-lt"/>
          <a:ea typeface="+mn-ea"/>
          <a:cs typeface="+mn-cs"/>
        </a:defRPr>
      </a:lvl1pPr>
      <a:lvl2pPr marL="609539" algn="l" defTabSz="1219078" rtl="0" eaLnBrk="1" latinLnBrk="0" hangingPunct="1">
        <a:defRPr sz="2400" kern="1200">
          <a:solidFill>
            <a:schemeClr val="tx1"/>
          </a:solidFill>
          <a:latin typeface="+mn-lt"/>
          <a:ea typeface="+mn-ea"/>
          <a:cs typeface="+mn-cs"/>
        </a:defRPr>
      </a:lvl2pPr>
      <a:lvl3pPr marL="1219078" algn="l" defTabSz="1219078" rtl="0" eaLnBrk="1" latinLnBrk="0" hangingPunct="1">
        <a:defRPr sz="2400" kern="1200">
          <a:solidFill>
            <a:schemeClr val="tx1"/>
          </a:solidFill>
          <a:latin typeface="+mn-lt"/>
          <a:ea typeface="+mn-ea"/>
          <a:cs typeface="+mn-cs"/>
        </a:defRPr>
      </a:lvl3pPr>
      <a:lvl4pPr marL="1828617" algn="l" defTabSz="1219078" rtl="0" eaLnBrk="1" latinLnBrk="0" hangingPunct="1">
        <a:defRPr sz="2400" kern="1200">
          <a:solidFill>
            <a:schemeClr val="tx1"/>
          </a:solidFill>
          <a:latin typeface="+mn-lt"/>
          <a:ea typeface="+mn-ea"/>
          <a:cs typeface="+mn-cs"/>
        </a:defRPr>
      </a:lvl4pPr>
      <a:lvl5pPr marL="2438156" algn="l" defTabSz="1219078" rtl="0" eaLnBrk="1" latinLnBrk="0" hangingPunct="1">
        <a:defRPr sz="2400" kern="1200">
          <a:solidFill>
            <a:schemeClr val="tx1"/>
          </a:solidFill>
          <a:latin typeface="+mn-lt"/>
          <a:ea typeface="+mn-ea"/>
          <a:cs typeface="+mn-cs"/>
        </a:defRPr>
      </a:lvl5pPr>
      <a:lvl6pPr marL="3047695" algn="l" defTabSz="1219078" rtl="0" eaLnBrk="1" latinLnBrk="0" hangingPunct="1">
        <a:defRPr sz="2400" kern="1200">
          <a:solidFill>
            <a:schemeClr val="tx1"/>
          </a:solidFill>
          <a:latin typeface="+mn-lt"/>
          <a:ea typeface="+mn-ea"/>
          <a:cs typeface="+mn-cs"/>
        </a:defRPr>
      </a:lvl6pPr>
      <a:lvl7pPr marL="3657234" algn="l" defTabSz="1219078" rtl="0" eaLnBrk="1" latinLnBrk="0" hangingPunct="1">
        <a:defRPr sz="2400" kern="1200">
          <a:solidFill>
            <a:schemeClr val="tx1"/>
          </a:solidFill>
          <a:latin typeface="+mn-lt"/>
          <a:ea typeface="+mn-ea"/>
          <a:cs typeface="+mn-cs"/>
        </a:defRPr>
      </a:lvl7pPr>
      <a:lvl8pPr marL="4266773" algn="l" defTabSz="1219078" rtl="0" eaLnBrk="1" latinLnBrk="0" hangingPunct="1">
        <a:defRPr sz="2400" kern="1200">
          <a:solidFill>
            <a:schemeClr val="tx1"/>
          </a:solidFill>
          <a:latin typeface="+mn-lt"/>
          <a:ea typeface="+mn-ea"/>
          <a:cs typeface="+mn-cs"/>
        </a:defRPr>
      </a:lvl8pPr>
      <a:lvl9pPr marL="4876312" algn="l" defTabSz="1219078"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2"/>
            <a:ext cx="10971372" cy="114326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2"/>
            <a:ext cx="10971372" cy="4527011"/>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7824"/>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078"/>
            <a:fld id="{530820CF-B880-4189-942D-D702A7CBA730}" type="datetimeFigureOut">
              <a:rPr lang="zh-CN" altLang="en-US" smtClean="0">
                <a:solidFill>
                  <a:prstClr val="black">
                    <a:tint val="75000"/>
                  </a:prstClr>
                </a:solidFill>
              </a:rPr>
              <a:pPr defTabSz="1219078"/>
              <a:t>2021/4/14</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058" y="6357824"/>
            <a:ext cx="3860297" cy="365210"/>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078"/>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6463" y="6357824"/>
            <a:ext cx="2844430" cy="365210"/>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078"/>
            <a:fld id="{0C913308-F349-4B6D-A68A-DD1791B4A57B}" type="slidenum">
              <a:rPr lang="zh-CN" altLang="en-US" smtClean="0">
                <a:solidFill>
                  <a:prstClr val="black">
                    <a:tint val="75000"/>
                  </a:prstClr>
                </a:solidFill>
              </a:rPr>
              <a:pPr defTabSz="1219078"/>
              <a:t>‹#›</a:t>
            </a:fld>
            <a:endParaRPr lang="zh-CN" altLang="en-US">
              <a:solidFill>
                <a:prstClr val="black">
                  <a:tint val="75000"/>
                </a:prstClr>
              </a:solidFill>
            </a:endParaRPr>
          </a:p>
        </p:txBody>
      </p:sp>
      <p:sp>
        <p:nvSpPr>
          <p:cNvPr id="7" name="矩形 6"/>
          <p:cNvSpPr/>
          <p:nvPr userDrawn="1"/>
        </p:nvSpPr>
        <p:spPr>
          <a:xfrm>
            <a:off x="0" y="0"/>
            <a:ext cx="12190413" cy="68595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a:endParaRPr lang="zh-CN" altLang="en-US" sz="2400">
              <a:solidFill>
                <a:prstClr val="white"/>
              </a:solidFill>
            </a:endParaRPr>
          </a:p>
        </p:txBody>
      </p:sp>
    </p:spTree>
    <p:extLst>
      <p:ext uri="{BB962C8B-B14F-4D97-AF65-F5344CB8AC3E}">
        <p14:creationId xmlns:p14="http://schemas.microsoft.com/office/powerpoint/2010/main" val="318903791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defTabSz="1219078" rtl="0" eaLnBrk="1" latinLnBrk="0" hangingPunct="1">
        <a:spcBef>
          <a:spcPct val="0"/>
        </a:spcBef>
        <a:buNone/>
        <a:defRPr sz="5866" kern="1200">
          <a:solidFill>
            <a:schemeClr val="tx1"/>
          </a:solidFill>
          <a:latin typeface="+mj-lt"/>
          <a:ea typeface="+mj-ea"/>
          <a:cs typeface="+mj-cs"/>
        </a:defRPr>
      </a:lvl1pPr>
    </p:titleStyle>
    <p:bodyStyle>
      <a:lvl1pPr marL="457154" indent="-457154" algn="l" defTabSz="1219078"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501" indent="-380962" algn="l" defTabSz="1219078"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848" indent="-304770" algn="l" defTabSz="1219078"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387"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926"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465"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004"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543"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082"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zh-CN"/>
      </a:defPPr>
      <a:lvl1pPr marL="0" algn="l" defTabSz="1219078" rtl="0" eaLnBrk="1" latinLnBrk="0" hangingPunct="1">
        <a:defRPr sz="2400" kern="1200">
          <a:solidFill>
            <a:schemeClr val="tx1"/>
          </a:solidFill>
          <a:latin typeface="+mn-lt"/>
          <a:ea typeface="+mn-ea"/>
          <a:cs typeface="+mn-cs"/>
        </a:defRPr>
      </a:lvl1pPr>
      <a:lvl2pPr marL="609539" algn="l" defTabSz="1219078" rtl="0" eaLnBrk="1" latinLnBrk="0" hangingPunct="1">
        <a:defRPr sz="2400" kern="1200">
          <a:solidFill>
            <a:schemeClr val="tx1"/>
          </a:solidFill>
          <a:latin typeface="+mn-lt"/>
          <a:ea typeface="+mn-ea"/>
          <a:cs typeface="+mn-cs"/>
        </a:defRPr>
      </a:lvl2pPr>
      <a:lvl3pPr marL="1219078" algn="l" defTabSz="1219078" rtl="0" eaLnBrk="1" latinLnBrk="0" hangingPunct="1">
        <a:defRPr sz="2400" kern="1200">
          <a:solidFill>
            <a:schemeClr val="tx1"/>
          </a:solidFill>
          <a:latin typeface="+mn-lt"/>
          <a:ea typeface="+mn-ea"/>
          <a:cs typeface="+mn-cs"/>
        </a:defRPr>
      </a:lvl3pPr>
      <a:lvl4pPr marL="1828617" algn="l" defTabSz="1219078" rtl="0" eaLnBrk="1" latinLnBrk="0" hangingPunct="1">
        <a:defRPr sz="2400" kern="1200">
          <a:solidFill>
            <a:schemeClr val="tx1"/>
          </a:solidFill>
          <a:latin typeface="+mn-lt"/>
          <a:ea typeface="+mn-ea"/>
          <a:cs typeface="+mn-cs"/>
        </a:defRPr>
      </a:lvl4pPr>
      <a:lvl5pPr marL="2438156" algn="l" defTabSz="1219078" rtl="0" eaLnBrk="1" latinLnBrk="0" hangingPunct="1">
        <a:defRPr sz="2400" kern="1200">
          <a:solidFill>
            <a:schemeClr val="tx1"/>
          </a:solidFill>
          <a:latin typeface="+mn-lt"/>
          <a:ea typeface="+mn-ea"/>
          <a:cs typeface="+mn-cs"/>
        </a:defRPr>
      </a:lvl5pPr>
      <a:lvl6pPr marL="3047695" algn="l" defTabSz="1219078" rtl="0" eaLnBrk="1" latinLnBrk="0" hangingPunct="1">
        <a:defRPr sz="2400" kern="1200">
          <a:solidFill>
            <a:schemeClr val="tx1"/>
          </a:solidFill>
          <a:latin typeface="+mn-lt"/>
          <a:ea typeface="+mn-ea"/>
          <a:cs typeface="+mn-cs"/>
        </a:defRPr>
      </a:lvl6pPr>
      <a:lvl7pPr marL="3657234" algn="l" defTabSz="1219078" rtl="0" eaLnBrk="1" latinLnBrk="0" hangingPunct="1">
        <a:defRPr sz="2400" kern="1200">
          <a:solidFill>
            <a:schemeClr val="tx1"/>
          </a:solidFill>
          <a:latin typeface="+mn-lt"/>
          <a:ea typeface="+mn-ea"/>
          <a:cs typeface="+mn-cs"/>
        </a:defRPr>
      </a:lvl7pPr>
      <a:lvl8pPr marL="4266773" algn="l" defTabSz="1219078" rtl="0" eaLnBrk="1" latinLnBrk="0" hangingPunct="1">
        <a:defRPr sz="2400" kern="1200">
          <a:solidFill>
            <a:schemeClr val="tx1"/>
          </a:solidFill>
          <a:latin typeface="+mn-lt"/>
          <a:ea typeface="+mn-ea"/>
          <a:cs typeface="+mn-cs"/>
        </a:defRPr>
      </a:lvl8pPr>
      <a:lvl9pPr marL="4876312" algn="l" defTabSz="1219078"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2"/>
            <a:ext cx="10971372" cy="114326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2"/>
            <a:ext cx="10971372" cy="4527011"/>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7824"/>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078"/>
            <a:fld id="{530820CF-B880-4189-942D-D702A7CBA730}" type="datetimeFigureOut">
              <a:rPr lang="zh-CN" altLang="en-US" smtClean="0">
                <a:solidFill>
                  <a:prstClr val="black">
                    <a:tint val="75000"/>
                  </a:prstClr>
                </a:solidFill>
              </a:rPr>
              <a:pPr defTabSz="1219078"/>
              <a:t>2021/4/14</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058" y="6357824"/>
            <a:ext cx="3860297" cy="365210"/>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078"/>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6463" y="6357824"/>
            <a:ext cx="2844430" cy="365210"/>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078"/>
            <a:fld id="{0C913308-F349-4B6D-A68A-DD1791B4A57B}" type="slidenum">
              <a:rPr lang="zh-CN" altLang="en-US" smtClean="0">
                <a:solidFill>
                  <a:prstClr val="black">
                    <a:tint val="75000"/>
                  </a:prstClr>
                </a:solidFill>
              </a:rPr>
              <a:pPr defTabSz="1219078"/>
              <a:t>‹#›</a:t>
            </a:fld>
            <a:endParaRPr lang="zh-CN" altLang="en-US">
              <a:solidFill>
                <a:prstClr val="black">
                  <a:tint val="75000"/>
                </a:prstClr>
              </a:solidFill>
            </a:endParaRPr>
          </a:p>
        </p:txBody>
      </p:sp>
      <p:sp>
        <p:nvSpPr>
          <p:cNvPr id="7" name="矩形 6"/>
          <p:cNvSpPr/>
          <p:nvPr userDrawn="1"/>
        </p:nvSpPr>
        <p:spPr>
          <a:xfrm>
            <a:off x="0" y="0"/>
            <a:ext cx="12190413" cy="68595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a:endParaRPr lang="zh-CN" altLang="en-US" sz="2400">
              <a:solidFill>
                <a:prstClr val="white"/>
              </a:solidFill>
            </a:endParaRPr>
          </a:p>
        </p:txBody>
      </p:sp>
    </p:spTree>
    <p:extLst>
      <p:ext uri="{BB962C8B-B14F-4D97-AF65-F5344CB8AC3E}">
        <p14:creationId xmlns:p14="http://schemas.microsoft.com/office/powerpoint/2010/main" val="227784447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defTabSz="1219078" rtl="0" eaLnBrk="1" latinLnBrk="0" hangingPunct="1">
        <a:spcBef>
          <a:spcPct val="0"/>
        </a:spcBef>
        <a:buNone/>
        <a:defRPr sz="5866" kern="1200">
          <a:solidFill>
            <a:schemeClr val="tx1"/>
          </a:solidFill>
          <a:latin typeface="+mj-lt"/>
          <a:ea typeface="+mj-ea"/>
          <a:cs typeface="+mj-cs"/>
        </a:defRPr>
      </a:lvl1pPr>
    </p:titleStyle>
    <p:bodyStyle>
      <a:lvl1pPr marL="457154" indent="-457154" algn="l" defTabSz="1219078"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501" indent="-380962" algn="l" defTabSz="1219078"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848" indent="-304770" algn="l" defTabSz="1219078"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387"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926"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465"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004"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543"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082"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zh-CN"/>
      </a:defPPr>
      <a:lvl1pPr marL="0" algn="l" defTabSz="1219078" rtl="0" eaLnBrk="1" latinLnBrk="0" hangingPunct="1">
        <a:defRPr sz="2400" kern="1200">
          <a:solidFill>
            <a:schemeClr val="tx1"/>
          </a:solidFill>
          <a:latin typeface="+mn-lt"/>
          <a:ea typeface="+mn-ea"/>
          <a:cs typeface="+mn-cs"/>
        </a:defRPr>
      </a:lvl1pPr>
      <a:lvl2pPr marL="609539" algn="l" defTabSz="1219078" rtl="0" eaLnBrk="1" latinLnBrk="0" hangingPunct="1">
        <a:defRPr sz="2400" kern="1200">
          <a:solidFill>
            <a:schemeClr val="tx1"/>
          </a:solidFill>
          <a:latin typeface="+mn-lt"/>
          <a:ea typeface="+mn-ea"/>
          <a:cs typeface="+mn-cs"/>
        </a:defRPr>
      </a:lvl2pPr>
      <a:lvl3pPr marL="1219078" algn="l" defTabSz="1219078" rtl="0" eaLnBrk="1" latinLnBrk="0" hangingPunct="1">
        <a:defRPr sz="2400" kern="1200">
          <a:solidFill>
            <a:schemeClr val="tx1"/>
          </a:solidFill>
          <a:latin typeface="+mn-lt"/>
          <a:ea typeface="+mn-ea"/>
          <a:cs typeface="+mn-cs"/>
        </a:defRPr>
      </a:lvl3pPr>
      <a:lvl4pPr marL="1828617" algn="l" defTabSz="1219078" rtl="0" eaLnBrk="1" latinLnBrk="0" hangingPunct="1">
        <a:defRPr sz="2400" kern="1200">
          <a:solidFill>
            <a:schemeClr val="tx1"/>
          </a:solidFill>
          <a:latin typeface="+mn-lt"/>
          <a:ea typeface="+mn-ea"/>
          <a:cs typeface="+mn-cs"/>
        </a:defRPr>
      </a:lvl4pPr>
      <a:lvl5pPr marL="2438156" algn="l" defTabSz="1219078" rtl="0" eaLnBrk="1" latinLnBrk="0" hangingPunct="1">
        <a:defRPr sz="2400" kern="1200">
          <a:solidFill>
            <a:schemeClr val="tx1"/>
          </a:solidFill>
          <a:latin typeface="+mn-lt"/>
          <a:ea typeface="+mn-ea"/>
          <a:cs typeface="+mn-cs"/>
        </a:defRPr>
      </a:lvl5pPr>
      <a:lvl6pPr marL="3047695" algn="l" defTabSz="1219078" rtl="0" eaLnBrk="1" latinLnBrk="0" hangingPunct="1">
        <a:defRPr sz="2400" kern="1200">
          <a:solidFill>
            <a:schemeClr val="tx1"/>
          </a:solidFill>
          <a:latin typeface="+mn-lt"/>
          <a:ea typeface="+mn-ea"/>
          <a:cs typeface="+mn-cs"/>
        </a:defRPr>
      </a:lvl6pPr>
      <a:lvl7pPr marL="3657234" algn="l" defTabSz="1219078" rtl="0" eaLnBrk="1" latinLnBrk="0" hangingPunct="1">
        <a:defRPr sz="2400" kern="1200">
          <a:solidFill>
            <a:schemeClr val="tx1"/>
          </a:solidFill>
          <a:latin typeface="+mn-lt"/>
          <a:ea typeface="+mn-ea"/>
          <a:cs typeface="+mn-cs"/>
        </a:defRPr>
      </a:lvl7pPr>
      <a:lvl8pPr marL="4266773" algn="l" defTabSz="1219078" rtl="0" eaLnBrk="1" latinLnBrk="0" hangingPunct="1">
        <a:defRPr sz="2400" kern="1200">
          <a:solidFill>
            <a:schemeClr val="tx1"/>
          </a:solidFill>
          <a:latin typeface="+mn-lt"/>
          <a:ea typeface="+mn-ea"/>
          <a:cs typeface="+mn-cs"/>
        </a:defRPr>
      </a:lvl8pPr>
      <a:lvl9pPr marL="4876312" algn="l" defTabSz="1219078"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2"/>
            <a:ext cx="10971372" cy="114326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2"/>
            <a:ext cx="10971372" cy="4527011"/>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7824"/>
            <a:ext cx="2844430" cy="365210"/>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078"/>
            <a:fld id="{530820CF-B880-4189-942D-D702A7CBA730}" type="datetimeFigureOut">
              <a:rPr lang="zh-CN" altLang="en-US" smtClean="0">
                <a:solidFill>
                  <a:prstClr val="black">
                    <a:tint val="75000"/>
                  </a:prstClr>
                </a:solidFill>
              </a:rPr>
              <a:pPr defTabSz="1219078"/>
              <a:t>2021/4/14</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058" y="6357824"/>
            <a:ext cx="3860297" cy="365210"/>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078"/>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6463" y="6357824"/>
            <a:ext cx="2844430" cy="365210"/>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078"/>
            <a:fld id="{0C913308-F349-4B6D-A68A-DD1791B4A57B}" type="slidenum">
              <a:rPr lang="zh-CN" altLang="en-US" smtClean="0">
                <a:solidFill>
                  <a:prstClr val="black">
                    <a:tint val="75000"/>
                  </a:prstClr>
                </a:solidFill>
              </a:rPr>
              <a:pPr defTabSz="1219078"/>
              <a:t>‹#›</a:t>
            </a:fld>
            <a:endParaRPr lang="zh-CN" altLang="en-US">
              <a:solidFill>
                <a:prstClr val="black">
                  <a:tint val="75000"/>
                </a:prstClr>
              </a:solidFill>
            </a:endParaRPr>
          </a:p>
        </p:txBody>
      </p:sp>
      <p:sp>
        <p:nvSpPr>
          <p:cNvPr id="7" name="矩形 6"/>
          <p:cNvSpPr/>
          <p:nvPr userDrawn="1"/>
        </p:nvSpPr>
        <p:spPr>
          <a:xfrm>
            <a:off x="0" y="0"/>
            <a:ext cx="12190413" cy="68595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a:endParaRPr lang="zh-CN" altLang="en-US" sz="2400">
              <a:solidFill>
                <a:prstClr val="white"/>
              </a:solidFill>
            </a:endParaRPr>
          </a:p>
        </p:txBody>
      </p:sp>
    </p:spTree>
    <p:extLst>
      <p:ext uri="{BB962C8B-B14F-4D97-AF65-F5344CB8AC3E}">
        <p14:creationId xmlns:p14="http://schemas.microsoft.com/office/powerpoint/2010/main" val="3207405207"/>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ctr" defTabSz="1219078" rtl="0" eaLnBrk="1" latinLnBrk="0" hangingPunct="1">
        <a:spcBef>
          <a:spcPct val="0"/>
        </a:spcBef>
        <a:buNone/>
        <a:defRPr sz="5866" kern="1200">
          <a:solidFill>
            <a:schemeClr val="tx1"/>
          </a:solidFill>
          <a:latin typeface="+mj-lt"/>
          <a:ea typeface="+mj-ea"/>
          <a:cs typeface="+mj-cs"/>
        </a:defRPr>
      </a:lvl1pPr>
    </p:titleStyle>
    <p:bodyStyle>
      <a:lvl1pPr marL="457154" indent="-457154" algn="l" defTabSz="1219078"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501" indent="-380962" algn="l" defTabSz="1219078"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848" indent="-304770" algn="l" defTabSz="1219078"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387"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926"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465"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004"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1543"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1082"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zh-CN"/>
      </a:defPPr>
      <a:lvl1pPr marL="0" algn="l" defTabSz="1219078" rtl="0" eaLnBrk="1" latinLnBrk="0" hangingPunct="1">
        <a:defRPr sz="2400" kern="1200">
          <a:solidFill>
            <a:schemeClr val="tx1"/>
          </a:solidFill>
          <a:latin typeface="+mn-lt"/>
          <a:ea typeface="+mn-ea"/>
          <a:cs typeface="+mn-cs"/>
        </a:defRPr>
      </a:lvl1pPr>
      <a:lvl2pPr marL="609539" algn="l" defTabSz="1219078" rtl="0" eaLnBrk="1" latinLnBrk="0" hangingPunct="1">
        <a:defRPr sz="2400" kern="1200">
          <a:solidFill>
            <a:schemeClr val="tx1"/>
          </a:solidFill>
          <a:latin typeface="+mn-lt"/>
          <a:ea typeface="+mn-ea"/>
          <a:cs typeface="+mn-cs"/>
        </a:defRPr>
      </a:lvl2pPr>
      <a:lvl3pPr marL="1219078" algn="l" defTabSz="1219078" rtl="0" eaLnBrk="1" latinLnBrk="0" hangingPunct="1">
        <a:defRPr sz="2400" kern="1200">
          <a:solidFill>
            <a:schemeClr val="tx1"/>
          </a:solidFill>
          <a:latin typeface="+mn-lt"/>
          <a:ea typeface="+mn-ea"/>
          <a:cs typeface="+mn-cs"/>
        </a:defRPr>
      </a:lvl3pPr>
      <a:lvl4pPr marL="1828617" algn="l" defTabSz="1219078" rtl="0" eaLnBrk="1" latinLnBrk="0" hangingPunct="1">
        <a:defRPr sz="2400" kern="1200">
          <a:solidFill>
            <a:schemeClr val="tx1"/>
          </a:solidFill>
          <a:latin typeface="+mn-lt"/>
          <a:ea typeface="+mn-ea"/>
          <a:cs typeface="+mn-cs"/>
        </a:defRPr>
      </a:lvl4pPr>
      <a:lvl5pPr marL="2438156" algn="l" defTabSz="1219078" rtl="0" eaLnBrk="1" latinLnBrk="0" hangingPunct="1">
        <a:defRPr sz="2400" kern="1200">
          <a:solidFill>
            <a:schemeClr val="tx1"/>
          </a:solidFill>
          <a:latin typeface="+mn-lt"/>
          <a:ea typeface="+mn-ea"/>
          <a:cs typeface="+mn-cs"/>
        </a:defRPr>
      </a:lvl5pPr>
      <a:lvl6pPr marL="3047695" algn="l" defTabSz="1219078" rtl="0" eaLnBrk="1" latinLnBrk="0" hangingPunct="1">
        <a:defRPr sz="2400" kern="1200">
          <a:solidFill>
            <a:schemeClr val="tx1"/>
          </a:solidFill>
          <a:latin typeface="+mn-lt"/>
          <a:ea typeface="+mn-ea"/>
          <a:cs typeface="+mn-cs"/>
        </a:defRPr>
      </a:lvl6pPr>
      <a:lvl7pPr marL="3657234" algn="l" defTabSz="1219078" rtl="0" eaLnBrk="1" latinLnBrk="0" hangingPunct="1">
        <a:defRPr sz="2400" kern="1200">
          <a:solidFill>
            <a:schemeClr val="tx1"/>
          </a:solidFill>
          <a:latin typeface="+mn-lt"/>
          <a:ea typeface="+mn-ea"/>
          <a:cs typeface="+mn-cs"/>
        </a:defRPr>
      </a:lvl7pPr>
      <a:lvl8pPr marL="4266773" algn="l" defTabSz="1219078" rtl="0" eaLnBrk="1" latinLnBrk="0" hangingPunct="1">
        <a:defRPr sz="2400" kern="1200">
          <a:solidFill>
            <a:schemeClr val="tx1"/>
          </a:solidFill>
          <a:latin typeface="+mn-lt"/>
          <a:ea typeface="+mn-ea"/>
          <a:cs typeface="+mn-cs"/>
        </a:defRPr>
      </a:lvl8pPr>
      <a:lvl9pPr marL="4876312" algn="l" defTabSz="121907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09.xml"/><Relationship Id="rId5" Type="http://schemas.openxmlformats.org/officeDocument/2006/relationships/tags" Target="../tags/tag6.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5.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88.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55.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p:cNvPicPr>
            <a:picLocks noChangeAspect="1"/>
          </p:cNvPicPr>
          <p:nvPr>
            <p:custDataLst>
              <p:tags r:id="rId1"/>
            </p:custDataLst>
          </p:nvPr>
        </p:nvPicPr>
        <p:blipFill rotWithShape="1">
          <a:blip r:embed="rId8" cstate="screen">
            <a:extLst>
              <a:ext uri="{28A0092B-C50C-407E-A947-70E740481C1C}">
                <a14:useLocalDpi xmlns:a14="http://schemas.microsoft.com/office/drawing/2010/main"/>
              </a:ext>
            </a:extLst>
          </a:blip>
          <a:srcRect/>
          <a:stretch/>
        </p:blipFill>
        <p:spPr>
          <a:xfrm>
            <a:off x="-1" y="1240"/>
            <a:ext cx="12190413" cy="2920620"/>
          </a:xfrm>
          <a:prstGeom prst="rect">
            <a:avLst/>
          </a:prstGeom>
          <a:effectLst>
            <a:reflection blurRad="6350" stA="52000" endA="300" endPos="35000" dir="5400000" sy="-100000" algn="bl" rotWithShape="0"/>
          </a:effectLst>
        </p:spPr>
      </p:pic>
      <p:sp>
        <p:nvSpPr>
          <p:cNvPr id="3" name="PA_矩形 2"/>
          <p:cNvSpPr/>
          <p:nvPr>
            <p:custDataLst>
              <p:tags r:id="rId2"/>
            </p:custDataLst>
          </p:nvPr>
        </p:nvSpPr>
        <p:spPr>
          <a:xfrm>
            <a:off x="-1" y="2921860"/>
            <a:ext cx="12190413" cy="39364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a:endParaRPr lang="zh-CN" altLang="en-US">
              <a:solidFill>
                <a:prstClr val="white"/>
              </a:solidFill>
              <a:latin typeface="Calibri"/>
              <a:ea typeface="宋体" panose="02010600030101010101" pitchFamily="2" charset="-122"/>
            </a:endParaRPr>
          </a:p>
        </p:txBody>
      </p:sp>
      <p:sp>
        <p:nvSpPr>
          <p:cNvPr id="4" name="PA_矩形 3"/>
          <p:cNvSpPr/>
          <p:nvPr>
            <p:custDataLst>
              <p:tags r:id="rId3"/>
            </p:custDataLst>
          </p:nvPr>
        </p:nvSpPr>
        <p:spPr>
          <a:xfrm>
            <a:off x="1679291" y="3665927"/>
            <a:ext cx="8831831" cy="636769"/>
          </a:xfrm>
          <a:prstGeom prst="rect">
            <a:avLst/>
          </a:prstGeom>
          <a:effectLst>
            <a:outerShdw blurRad="63500" dir="1260000" sx="102000" sy="102000" algn="ctr" rotWithShape="0">
              <a:prstClr val="black">
                <a:alpha val="40000"/>
              </a:prstClr>
            </a:outerShdw>
          </a:effectLst>
        </p:spPr>
        <p:txBody>
          <a:bodyPr wrap="square" lIns="61715" tIns="30857" rIns="61715" bIns="30857">
            <a:spAutoFit/>
          </a:bodyPr>
          <a:lstStyle/>
          <a:p>
            <a:pPr algn="r" defTabSz="1219078"/>
            <a:r>
              <a:rPr lang="zh-CN" altLang="en-US" sz="3733" b="1" dirty="0">
                <a:solidFill>
                  <a:prstClr val="white">
                    <a:lumMod val="95000"/>
                  </a:prstClr>
                </a:solidFill>
                <a:latin typeface="微软雅黑" panose="020B0503020204020204" pitchFamily="34" charset="-122"/>
                <a:ea typeface="微软雅黑" panose="020B0503020204020204" pitchFamily="34" charset="-122"/>
              </a:rPr>
              <a:t>长三角地区终身教育协同发展的实践探索</a:t>
            </a:r>
          </a:p>
        </p:txBody>
      </p:sp>
      <p:sp>
        <p:nvSpPr>
          <p:cNvPr id="6" name="PA_文本框 5"/>
          <p:cNvSpPr txBox="1"/>
          <p:nvPr>
            <p:custDataLst>
              <p:tags r:id="rId4"/>
            </p:custDataLst>
          </p:nvPr>
        </p:nvSpPr>
        <p:spPr>
          <a:xfrm>
            <a:off x="4534749" y="4734785"/>
            <a:ext cx="3118089" cy="502537"/>
          </a:xfrm>
          <a:prstGeom prst="rect">
            <a:avLst/>
          </a:prstGeom>
          <a:noFill/>
        </p:spPr>
        <p:txBody>
          <a:bodyPr wrap="none" lIns="91404" tIns="45702" rIns="91404" bIns="45702" rtlCol="0">
            <a:spAutoFit/>
          </a:bodyPr>
          <a:lstStyle>
            <a:defPPr>
              <a:defRPr lang="zh-CN"/>
            </a:defPPr>
            <a:lvl1pPr>
              <a:defRPr sz="2000">
                <a:solidFill>
                  <a:schemeClr val="accent2"/>
                </a:solidFill>
                <a:latin typeface="+mn-ea"/>
                <a:ea typeface="+mn-ea"/>
              </a:defRPr>
            </a:lvl1pPr>
          </a:lstStyle>
          <a:p>
            <a:pPr defTabSz="1219078"/>
            <a:r>
              <a:rPr lang="zh-CN" altLang="en-US" sz="2666" dirty="0">
                <a:solidFill>
                  <a:prstClr val="white">
                    <a:lumMod val="95000"/>
                  </a:prstClr>
                </a:solidFill>
                <a:latin typeface="微软雅黑" panose="020B0503020204020204" pitchFamily="34" charset="-122"/>
                <a:ea typeface="微软雅黑" panose="020B0503020204020204" pitchFamily="34" charset="-122"/>
              </a:rPr>
              <a:t>上海开放大学  王宏</a:t>
            </a:r>
          </a:p>
        </p:txBody>
      </p:sp>
      <p:sp>
        <p:nvSpPr>
          <p:cNvPr id="10" name="PA_矩形 9"/>
          <p:cNvSpPr/>
          <p:nvPr>
            <p:custDataLst>
              <p:tags r:id="rId5"/>
            </p:custDataLst>
          </p:nvPr>
        </p:nvSpPr>
        <p:spPr>
          <a:xfrm>
            <a:off x="-1" y="2921860"/>
            <a:ext cx="12190413" cy="1919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a:endParaRPr lang="zh-CN" altLang="en-US">
              <a:solidFill>
                <a:prstClr val="white"/>
              </a:solidFill>
              <a:latin typeface="Calibri"/>
              <a:ea typeface="宋体" panose="02010600030101010101" pitchFamily="2" charset="-122"/>
            </a:endParaRPr>
          </a:p>
        </p:txBody>
      </p:sp>
    </p:spTree>
    <p:extLst>
      <p:ext uri="{BB962C8B-B14F-4D97-AF65-F5344CB8AC3E}">
        <p14:creationId xmlns:p14="http://schemas.microsoft.com/office/powerpoint/2010/main" val="3961928912"/>
      </p:ext>
    </p:extLst>
  </p:cSld>
  <p:clrMapOvr>
    <a:masterClrMapping/>
  </p:clrMapOvr>
  <mc:AlternateContent xmlns:mc="http://schemas.openxmlformats.org/markup-compatibility/2006" xmlns:p14="http://schemas.microsoft.com/office/powerpoint/2010/main">
    <mc:Choice Requires="p14">
      <p:transition p14:dur="0" advTm="11000"/>
    </mc:Choice>
    <mc:Fallback xmlns="">
      <p:transition advTm="11000"/>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 name="文本框 2"/>
          <p:cNvSpPr txBox="1"/>
          <p:nvPr/>
        </p:nvSpPr>
        <p:spPr>
          <a:xfrm>
            <a:off x="1139654" y="180041"/>
            <a:ext cx="6467720" cy="461665"/>
          </a:xfrm>
          <a:prstGeom prst="rect">
            <a:avLst/>
          </a:prstGeom>
          <a:noFill/>
        </p:spPr>
        <p:txBody>
          <a:bodyPr wrap="square" rtlCol="0">
            <a:spAutoFit/>
          </a:bodyPr>
          <a:lstStyle/>
          <a:p>
            <a:pPr marL="0" marR="0" lvl="0" indent="0" algn="l" defTabSz="1219627" rtl="0" eaLnBrk="1" fontAlgn="auto" latinLnBrk="0" hangingPunct="1">
              <a:lnSpc>
                <a:spcPct val="100000"/>
              </a:lnSpc>
              <a:spcBef>
                <a:spcPts val="0"/>
              </a:spcBef>
              <a:spcAft>
                <a:spcPts val="0"/>
              </a:spcAft>
              <a:buClrTx/>
              <a:buSzTx/>
              <a:buFontTx/>
              <a:buNone/>
              <a:tabLst/>
              <a:defRPr/>
            </a:pPr>
            <a:r>
              <a:rPr kumimoji="0" lang="zh-CN" altLang="en-US" b="1" i="0" u="none" strike="noStrike" kern="1200" cap="none" spc="300" normalizeH="0" baseline="0" noProof="0" dirty="0">
                <a:ln>
                  <a:noFill/>
                </a:ln>
                <a:solidFill>
                  <a:schemeClr val="accent1">
                    <a:lumMod val="50000"/>
                  </a:schemeClr>
                </a:solidFill>
                <a:effectLst/>
                <a:uLnTx/>
                <a:uFillTx/>
                <a:latin typeface="微软雅黑" pitchFamily="34" charset="-122"/>
                <a:ea typeface="微软雅黑" pitchFamily="34" charset="-122"/>
                <a:cs typeface="+mn-cs"/>
              </a:rPr>
              <a:t>长三角区域终身教育协同发展的实践成果</a:t>
            </a:r>
          </a:p>
        </p:txBody>
      </p:sp>
      <p:sp>
        <p:nvSpPr>
          <p:cNvPr id="67" name="五边形 66"/>
          <p:cNvSpPr/>
          <p:nvPr/>
        </p:nvSpPr>
        <p:spPr>
          <a:xfrm>
            <a:off x="7751390" y="242279"/>
            <a:ext cx="1872208"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FFFF00"/>
                </a:solidFill>
                <a:latin typeface="微软雅黑" panose="020B0503020204020204" pitchFamily="34" charset="-122"/>
                <a:ea typeface="微软雅黑" panose="020B0503020204020204" pitchFamily="34" charset="-122"/>
              </a:rPr>
              <a:t>3</a:t>
            </a:r>
            <a:endParaRPr lang="zh-CN" altLang="en-US" b="1" dirty="0">
              <a:solidFill>
                <a:srgbClr val="FFFF00"/>
              </a:solidFill>
              <a:latin typeface="微软雅黑" panose="020B0503020204020204" pitchFamily="34" charset="-122"/>
              <a:ea typeface="微软雅黑" panose="020B0503020204020204" pitchFamily="34" charset="-122"/>
            </a:endParaRPr>
          </a:p>
        </p:txBody>
      </p:sp>
      <p:sp>
        <p:nvSpPr>
          <p:cNvPr id="69" name="矩形 68"/>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
        <p:nvSpPr>
          <p:cNvPr id="2" name="文本框 1">
            <a:extLst>
              <a:ext uri="{FF2B5EF4-FFF2-40B4-BE49-F238E27FC236}">
                <a16:creationId xmlns:a16="http://schemas.microsoft.com/office/drawing/2014/main" id="{383F6A8E-7754-4E5A-AD33-17B51420FB17}"/>
              </a:ext>
            </a:extLst>
          </p:cNvPr>
          <p:cNvSpPr txBox="1"/>
          <p:nvPr/>
        </p:nvSpPr>
        <p:spPr>
          <a:xfrm>
            <a:off x="0" y="950734"/>
            <a:ext cx="12189981" cy="9556462"/>
          </a:xfrm>
          <a:prstGeom prst="rect">
            <a:avLst/>
          </a:prstGeom>
          <a:noFill/>
        </p:spPr>
        <p:txBody>
          <a:bodyPr wrap="square" rtlCol="0">
            <a:spAutoFit/>
          </a:bodyPr>
          <a:lstStyle/>
          <a:p>
            <a:pPr indent="306070" algn="just">
              <a:lnSpc>
                <a:spcPct val="150000"/>
              </a:lnSpc>
            </a:pPr>
            <a:r>
              <a:rPr lang="zh-CN" altLang="en-US" b="1" kern="100" dirty="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                             社区教育 、老年教育协同发展的 实践成果</a:t>
            </a:r>
            <a:endParaRPr lang="en-US" altLang="zh-CN" b="1" kern="100" dirty="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endParaRPr>
          </a:p>
          <a:p>
            <a:pPr indent="306070" algn="just">
              <a:lnSpc>
                <a:spcPct val="150000"/>
              </a:lnSpc>
            </a:pPr>
            <a:endParaRPr lang="en-US" altLang="zh-CN" b="1" kern="100" dirty="0">
              <a:solidFill>
                <a:schemeClr val="accent6">
                  <a:lumMod val="50000"/>
                </a:schemeClr>
              </a:solidFill>
              <a:effectLst/>
              <a:latin typeface="黑体" panose="02010609060101010101" pitchFamily="49" charset="-122"/>
              <a:ea typeface="黑体" panose="02010609060101010101" pitchFamily="49" charset="-122"/>
              <a:cs typeface="宋体" panose="02010600030101010101" pitchFamily="2" charset="-122"/>
            </a:endParaRPr>
          </a:p>
          <a:p>
            <a:pPr indent="306070" algn="just">
              <a:lnSpc>
                <a:spcPct val="150000"/>
              </a:lnSpc>
            </a:pPr>
            <a:r>
              <a:rPr lang="en-US" altLang="zh-CN" sz="2000" b="1" kern="100" dirty="0">
                <a:solidFill>
                  <a:schemeClr val="accent6">
                    <a:lumMod val="50000"/>
                  </a:schemeClr>
                </a:solidFill>
                <a:effectLst/>
                <a:latin typeface="黑体" panose="02010609060101010101" pitchFamily="49" charset="-122"/>
                <a:ea typeface="黑体" panose="02010609060101010101" pitchFamily="49" charset="-122"/>
                <a:cs typeface="宋体" panose="02010600030101010101" pitchFamily="2" charset="-122"/>
              </a:rPr>
              <a:t>1. </a:t>
            </a:r>
            <a:r>
              <a:rPr lang="zh-CN" altLang="zh-CN" sz="2000" b="1" kern="100" dirty="0">
                <a:solidFill>
                  <a:schemeClr val="accent6">
                    <a:lumMod val="50000"/>
                  </a:schemeClr>
                </a:solidFill>
                <a:effectLst/>
                <a:latin typeface="黑体" panose="02010609060101010101" pitchFamily="49" charset="-122"/>
                <a:ea typeface="黑体" panose="02010609060101010101" pitchFamily="49" charset="-122"/>
                <a:cs typeface="宋体" panose="02010600030101010101" pitchFamily="2" charset="-122"/>
              </a:rPr>
              <a:t>共建长三角市民终身学习体验基地</a:t>
            </a:r>
            <a:endParaRPr lang="zh-CN" altLang="zh-CN" sz="2000" kern="100" dirty="0">
              <a:solidFill>
                <a:schemeClr val="accent6">
                  <a:lumMod val="50000"/>
                </a:schemeClr>
              </a:solidFill>
              <a:effectLst/>
              <a:latin typeface="黑体" panose="02010609060101010101" pitchFamily="49" charset="-122"/>
              <a:ea typeface="黑体" panose="02010609060101010101" pitchFamily="49" charset="-122"/>
              <a:cs typeface="Times New Roman" panose="02020603050405020304" pitchFamily="18" charset="0"/>
            </a:endParaRPr>
          </a:p>
          <a:p>
            <a:pPr indent="304800" algn="just">
              <a:lnSpc>
                <a:spcPct val="150000"/>
              </a:lnSpc>
            </a:pPr>
            <a:r>
              <a:rPr lang="en-US" altLang="zh-CN" sz="2000" kern="100" dirty="0">
                <a:effectLst/>
                <a:latin typeface="华文细黑" panose="02010600040101010101" pitchFamily="2" charset="-122"/>
                <a:ea typeface="华文细黑" panose="02010600040101010101" pitchFamily="2" charset="-122"/>
                <a:cs typeface="宋体" panose="02010600030101010101" pitchFamily="2" charset="-122"/>
              </a:rPr>
              <a:t>       </a:t>
            </a:r>
            <a:r>
              <a:rPr lang="en-US" altLang="zh-CN" sz="2000" kern="100" dirty="0">
                <a:effectLst/>
                <a:latin typeface="黑体" panose="02010609060101010101" pitchFamily="49" charset="-122"/>
                <a:ea typeface="黑体" panose="02010609060101010101" pitchFamily="49" charset="-122"/>
                <a:cs typeface="宋体" panose="02010600030101010101" pitchFamily="2" charset="-122"/>
              </a:rPr>
              <a:t>2020</a:t>
            </a:r>
            <a:r>
              <a:rPr lang="zh-CN" altLang="zh-CN" sz="2000" kern="100" dirty="0">
                <a:effectLst/>
                <a:latin typeface="黑体" panose="02010609060101010101" pitchFamily="49" charset="-122"/>
                <a:ea typeface="黑体" panose="02010609060101010101" pitchFamily="49" charset="-122"/>
                <a:cs typeface="宋体" panose="02010600030101010101" pitchFamily="2" charset="-122"/>
              </a:rPr>
              <a:t>年</a:t>
            </a:r>
            <a:r>
              <a:rPr lang="en-US" altLang="zh-CN" sz="2000" kern="100" dirty="0">
                <a:effectLst/>
                <a:latin typeface="黑体" panose="02010609060101010101" pitchFamily="49" charset="-122"/>
                <a:ea typeface="黑体" panose="02010609060101010101" pitchFamily="49" charset="-122"/>
                <a:cs typeface="宋体" panose="02010600030101010101" pitchFamily="2" charset="-122"/>
              </a:rPr>
              <a:t>4</a:t>
            </a:r>
            <a:r>
              <a:rPr lang="zh-CN" altLang="zh-CN" sz="2000" kern="100" dirty="0">
                <a:effectLst/>
                <a:latin typeface="黑体" panose="02010609060101010101" pitchFamily="49" charset="-122"/>
                <a:ea typeface="黑体" panose="02010609060101010101" pitchFamily="49" charset="-122"/>
                <a:cs typeface="宋体" panose="02010600030101010101" pitchFamily="2" charset="-122"/>
              </a:rPr>
              <a:t>月，联合印发《关于开展长三角市民终身学习体验基地创建工作的通知》</a:t>
            </a:r>
            <a:r>
              <a:rPr lang="en-US" altLang="zh-CN" sz="2000" kern="100" dirty="0">
                <a:effectLst/>
                <a:latin typeface="黑体" panose="02010609060101010101" pitchFamily="49" charset="-122"/>
                <a:ea typeface="黑体" panose="02010609060101010101" pitchFamily="49" charset="-122"/>
                <a:cs typeface="宋体" panose="02010600030101010101" pitchFamily="2" charset="-122"/>
              </a:rPr>
              <a:t>——</a:t>
            </a:r>
            <a:endParaRPr lang="en-US" altLang="zh-CN" sz="2000" kern="100" dirty="0">
              <a:latin typeface="黑体" panose="02010609060101010101" pitchFamily="49" charset="-122"/>
              <a:ea typeface="黑体" panose="02010609060101010101" pitchFamily="49" charset="-122"/>
              <a:cs typeface="宋体" panose="02010600030101010101" pitchFamily="2" charset="-122"/>
            </a:endParaRPr>
          </a:p>
          <a:p>
            <a:pPr indent="304800" algn="just">
              <a:lnSpc>
                <a:spcPct val="150000"/>
              </a:lnSpc>
            </a:pPr>
            <a:r>
              <a:rPr lang="en-US" altLang="zh-CN" sz="1800" kern="100" dirty="0">
                <a:effectLst/>
                <a:latin typeface="华文细黑" panose="02010600040101010101" pitchFamily="2" charset="-122"/>
                <a:ea typeface="华文细黑" panose="02010600040101010101" pitchFamily="2" charset="-122"/>
                <a:cs typeface="宋体" panose="02010600030101010101" pitchFamily="2" charset="-122"/>
              </a:rPr>
              <a:t>              </a:t>
            </a:r>
            <a:r>
              <a:rPr lang="zh-CN" altLang="en-US" sz="1800" b="1" kern="100" dirty="0">
                <a:effectLst/>
                <a:latin typeface="华文细黑" panose="02010600040101010101" pitchFamily="2" charset="-122"/>
                <a:ea typeface="华文细黑" panose="02010600040101010101" pitchFamily="2" charset="-122"/>
                <a:cs typeface="宋体" panose="02010600030101010101" pitchFamily="2" charset="-122"/>
              </a:rPr>
              <a:t>上海</a:t>
            </a:r>
            <a:r>
              <a:rPr lang="zh-CN" altLang="en-US" sz="1800" b="1" kern="100" dirty="0">
                <a:latin typeface="华文细黑" panose="02010600040101010101" pitchFamily="2" charset="-122"/>
                <a:ea typeface="华文细黑" panose="02010600040101010101" pitchFamily="2" charset="-122"/>
                <a:cs typeface="宋体" panose="02010600030101010101" pitchFamily="2" charset="-122"/>
              </a:rPr>
              <a:t>牵头</a:t>
            </a:r>
            <a:r>
              <a:rPr lang="zh-CN" altLang="en-US" sz="1800" b="1" kern="100" dirty="0">
                <a:effectLst/>
                <a:latin typeface="华文细黑" panose="02010600040101010101" pitchFamily="2" charset="-122"/>
                <a:ea typeface="华文细黑" panose="02010600040101010101" pitchFamily="2" charset="-122"/>
                <a:cs typeface="宋体" panose="02010600030101010101" pitchFamily="2" charset="-122"/>
              </a:rPr>
              <a:t>共同</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研制“</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 </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长三角市民终身学习体验基地创建指导标准</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 </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a:t>
            </a:r>
            <a:r>
              <a:rPr lang="zh-CN" altLang="en-US" sz="1800" b="1" kern="100" dirty="0">
                <a:effectLst/>
                <a:latin typeface="华文细黑" panose="02010600040101010101" pitchFamily="2" charset="-122"/>
                <a:ea typeface="华文细黑" panose="02010600040101010101" pitchFamily="2" charset="-122"/>
                <a:cs typeface="宋体" panose="02010600030101010101" pitchFamily="2" charset="-122"/>
              </a:rPr>
              <a:t>；</a:t>
            </a:r>
            <a:endPar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endParaRPr>
          </a:p>
          <a:p>
            <a:pPr indent="304800" algn="just">
              <a:lnSpc>
                <a:spcPct val="150000"/>
              </a:lnSpc>
            </a:pP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              </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计划到</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2021</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年底，创建挂牌“长三角市民终身学习体验基地”</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100</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个</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 </a:t>
            </a:r>
            <a:r>
              <a:rPr lang="zh-CN" altLang="en-US" sz="1800" b="1" kern="100" dirty="0">
                <a:latin typeface="华文细黑" panose="02010600040101010101" pitchFamily="2" charset="-122"/>
                <a:ea typeface="华文细黑" panose="02010600040101010101" pitchFamily="2" charset="-122"/>
                <a:cs typeface="宋体" panose="02010600030101010101" pitchFamily="2" charset="-122"/>
              </a:rPr>
              <a:t>；</a:t>
            </a:r>
            <a:endPar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endParaRPr>
          </a:p>
          <a:p>
            <a:pPr indent="304800" algn="just">
              <a:lnSpc>
                <a:spcPct val="150000"/>
              </a:lnSpc>
            </a:pPr>
            <a:r>
              <a:rPr lang="en-US" altLang="zh-CN" sz="1800" kern="100" dirty="0">
                <a:effectLst/>
                <a:latin typeface="华文细黑" panose="02010600040101010101" pitchFamily="2" charset="-122"/>
                <a:ea typeface="华文细黑" panose="02010600040101010101" pitchFamily="2" charset="-122"/>
                <a:cs typeface="宋体" panose="02010600030101010101" pitchFamily="2" charset="-122"/>
              </a:rPr>
              <a:t>              </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首批认定了</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53</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家长三角市民终身学习体验基地</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 </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a:t>
            </a:r>
            <a:r>
              <a:rPr lang="zh-CN" altLang="en-US" b="1" kern="100" dirty="0">
                <a:solidFill>
                  <a:schemeClr val="accent6">
                    <a:lumMod val="50000"/>
                  </a:schemeClr>
                </a:solidFill>
                <a:latin typeface="华文细黑" panose="02010600040101010101" pitchFamily="2" charset="-122"/>
                <a:ea typeface="华文细黑" panose="02010600040101010101" pitchFamily="2" charset="-122"/>
                <a:cs typeface="Times New Roman" panose="02020603050405020304" pitchFamily="18" charset="0"/>
              </a:rPr>
              <a:t>  </a:t>
            </a:r>
            <a:endParaRPr lang="en-US" altLang="zh-CN" b="1" kern="100" dirty="0">
              <a:solidFill>
                <a:schemeClr val="accent6">
                  <a:lumMod val="50000"/>
                </a:schemeClr>
              </a:solidFill>
              <a:latin typeface="华文细黑" panose="02010600040101010101" pitchFamily="2" charset="-122"/>
              <a:ea typeface="华文细黑" panose="02010600040101010101" pitchFamily="2" charset="-122"/>
              <a:cs typeface="Times New Roman" panose="02020603050405020304" pitchFamily="18" charset="0"/>
            </a:endParaRPr>
          </a:p>
          <a:p>
            <a:pPr>
              <a:lnSpc>
                <a:spcPct val="150000"/>
              </a:lnSpc>
            </a:pPr>
            <a:r>
              <a:rPr lang="en-US" altLang="zh-CN" sz="2000" b="1" kern="100" dirty="0">
                <a:solidFill>
                  <a:schemeClr val="accent6">
                    <a:lumMod val="50000"/>
                  </a:schemeClr>
                </a:solidFill>
                <a:latin typeface="华文细黑" panose="02010600040101010101" pitchFamily="2" charset="-122"/>
                <a:ea typeface="华文细黑" panose="02010600040101010101" pitchFamily="2" charset="-122"/>
                <a:cs typeface="Times New Roman" panose="02020603050405020304" pitchFamily="18" charset="0"/>
              </a:rPr>
              <a:t>      </a:t>
            </a:r>
            <a:r>
              <a:rPr lang="en-US" altLang="zh-CN" sz="2000" b="1" kern="100" dirty="0">
                <a:solidFill>
                  <a:schemeClr val="accent6">
                    <a:lumMod val="50000"/>
                  </a:schemeClr>
                </a:solidFill>
                <a:latin typeface="黑体" panose="02010609060101010101" pitchFamily="49" charset="-122"/>
                <a:ea typeface="黑体" panose="02010609060101010101" pitchFamily="49" charset="-122"/>
                <a:cs typeface="Times New Roman" panose="02020603050405020304" pitchFamily="18" charset="0"/>
              </a:rPr>
              <a:t>2. </a:t>
            </a:r>
            <a:r>
              <a:rPr lang="zh-CN" altLang="en-US" sz="2000" b="1" kern="100" dirty="0">
                <a:solidFill>
                  <a:schemeClr val="accent6">
                    <a:lumMod val="50000"/>
                  </a:schemeClr>
                </a:solidFill>
                <a:latin typeface="黑体" panose="02010609060101010101" pitchFamily="49" charset="-122"/>
                <a:ea typeface="黑体" panose="02010609060101010101" pitchFamily="49" charset="-122"/>
                <a:cs typeface="Times New Roman" panose="02020603050405020304" pitchFamily="18" charset="0"/>
              </a:rPr>
              <a:t>联合研发</a:t>
            </a:r>
            <a:r>
              <a:rPr lang="zh-CN" altLang="zh-CN" sz="2000" b="1" kern="100" dirty="0">
                <a:solidFill>
                  <a:schemeClr val="accent6">
                    <a:lumMod val="50000"/>
                  </a:schemeClr>
                </a:solidFill>
                <a:effectLst/>
                <a:latin typeface="黑体" panose="02010609060101010101" pitchFamily="49" charset="-122"/>
                <a:ea typeface="黑体" panose="02010609060101010101" pitchFamily="49" charset="-122"/>
                <a:cs typeface="宋体" panose="02010600030101010101" pitchFamily="2" charset="-122"/>
              </a:rPr>
              <a:t>长三角社区教育课程</a:t>
            </a:r>
            <a:r>
              <a:rPr lang="en-US" altLang="zh-CN" sz="2000" b="1" kern="100" dirty="0">
                <a:solidFill>
                  <a:schemeClr val="accent6">
                    <a:lumMod val="50000"/>
                  </a:schemeClr>
                </a:solidFill>
                <a:effectLst/>
                <a:latin typeface="黑体" panose="02010609060101010101" pitchFamily="49" charset="-122"/>
                <a:ea typeface="黑体" panose="02010609060101010101" pitchFamily="49" charset="-122"/>
                <a:cs typeface="宋体" panose="02010600030101010101" pitchFamily="2" charset="-122"/>
              </a:rPr>
              <a:t> </a:t>
            </a:r>
            <a:endParaRPr lang="en-US" altLang="zh-CN" sz="2000" b="1" kern="100" dirty="0">
              <a:solidFill>
                <a:schemeClr val="accent6">
                  <a:lumMod val="50000"/>
                </a:schemeClr>
              </a:solidFill>
              <a:latin typeface="黑体" panose="02010609060101010101" pitchFamily="49" charset="-122"/>
              <a:ea typeface="黑体" panose="02010609060101010101" pitchFamily="49" charset="-122"/>
              <a:cs typeface="Times New Roman" panose="02020603050405020304" pitchFamily="18" charset="0"/>
            </a:endParaRPr>
          </a:p>
          <a:p>
            <a:pPr>
              <a:lnSpc>
                <a:spcPct val="150000"/>
              </a:lnSpc>
            </a:pPr>
            <a:r>
              <a:rPr lang="en-US" altLang="zh-CN" sz="1800" kern="100" dirty="0">
                <a:effectLst/>
                <a:latin typeface="华文细黑" panose="02010600040101010101" pitchFamily="2" charset="-122"/>
                <a:ea typeface="华文细黑" panose="02010600040101010101" pitchFamily="2" charset="-122"/>
                <a:cs typeface="宋体" panose="02010600030101010101" pitchFamily="2" charset="-122"/>
              </a:rPr>
              <a:t>              </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2020</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年</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1</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月，印发《</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 </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关于成立“长三角社区教育课程开发与研究”课题组等相关工作的通知</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 </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a:t>
            </a:r>
            <a:r>
              <a:rPr lang="en-US" altLang="zh-CN" sz="1800" b="1" kern="100" dirty="0">
                <a:latin typeface="华文细黑" panose="02010600040101010101" pitchFamily="2" charset="-122"/>
                <a:ea typeface="华文细黑" panose="02010600040101010101" pitchFamily="2" charset="-122"/>
                <a:cs typeface="宋体" panose="02010600030101010101" pitchFamily="2" charset="-122"/>
              </a:rPr>
              <a:t>——</a:t>
            </a:r>
            <a:endPar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endParaRPr>
          </a:p>
          <a:p>
            <a:pPr>
              <a:lnSpc>
                <a:spcPct val="150000"/>
              </a:lnSpc>
            </a:pPr>
            <a:r>
              <a:rPr lang="en-US" altLang="zh-CN" sz="1800" kern="100" dirty="0">
                <a:effectLst/>
                <a:latin typeface="黑体" panose="02010609060101010101" pitchFamily="49" charset="-122"/>
                <a:ea typeface="黑体" panose="02010609060101010101" pitchFamily="49" charset="-122"/>
                <a:cs typeface="宋体" panose="02010600030101010101" pitchFamily="2" charset="-122"/>
              </a:rPr>
              <a:t>          </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江苏</a:t>
            </a:r>
            <a:r>
              <a:rPr lang="zh-CN" altLang="en-US" sz="1800" b="1" kern="100" dirty="0">
                <a:latin typeface="华文细黑" panose="02010600040101010101" pitchFamily="2" charset="-122"/>
                <a:ea typeface="华文细黑" panose="02010600040101010101" pitchFamily="2" charset="-122"/>
                <a:cs typeface="宋体" panose="02010600030101010101" pitchFamily="2" charset="-122"/>
              </a:rPr>
              <a:t>牵头</a:t>
            </a:r>
            <a:r>
              <a:rPr lang="zh-CN" altLang="en-US" sz="1800" b="1" kern="100" dirty="0">
                <a:effectLst/>
                <a:latin typeface="华文细黑" panose="02010600040101010101" pitchFamily="2" charset="-122"/>
                <a:ea typeface="华文细黑" panose="02010600040101010101" pitchFamily="2" charset="-122"/>
                <a:cs typeface="宋体" panose="02010600030101010101" pitchFamily="2" charset="-122"/>
              </a:rPr>
              <a:t>共同</a:t>
            </a:r>
            <a:r>
              <a:rPr lang="zh-CN" altLang="en-US" sz="1800" b="1" kern="100" dirty="0">
                <a:latin typeface="华文细黑" panose="02010600040101010101" pitchFamily="2" charset="-122"/>
                <a:ea typeface="华文细黑" panose="02010600040101010101" pitchFamily="2" charset="-122"/>
                <a:cs typeface="宋体" panose="02010600030101010101" pitchFamily="2" charset="-122"/>
              </a:rPr>
              <a:t>开展“ </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长三角地区社区教育课程开发与研究项目</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 </a:t>
            </a:r>
            <a:r>
              <a:rPr lang="zh-CN" altLang="en-US" sz="1800" b="1" kern="100" dirty="0">
                <a:effectLst/>
                <a:latin typeface="华文细黑" panose="02010600040101010101" pitchFamily="2" charset="-122"/>
                <a:ea typeface="华文细黑" panose="02010600040101010101" pitchFamily="2" charset="-122"/>
                <a:cs typeface="宋体" panose="02010600030101010101" pitchFamily="2" charset="-122"/>
              </a:rPr>
              <a:t>”</a:t>
            </a:r>
            <a:r>
              <a:rPr lang="zh-CN" altLang="en-US" sz="1800" b="1" kern="100" dirty="0">
                <a:latin typeface="华文细黑" panose="02010600040101010101" pitchFamily="2" charset="-122"/>
                <a:ea typeface="华文细黑" panose="02010600040101010101" pitchFamily="2" charset="-122"/>
                <a:cs typeface="宋体" panose="02010600030101010101" pitchFamily="2" charset="-122"/>
              </a:rPr>
              <a:t>；</a:t>
            </a:r>
            <a:endPar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endParaRPr>
          </a:p>
          <a:p>
            <a:pPr>
              <a:lnSpc>
                <a:spcPct val="150000"/>
              </a:lnSpc>
            </a:pP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                    </a:t>
            </a:r>
            <a:r>
              <a:rPr lang="zh-CN" altLang="en-US" sz="1800" b="1" kern="100" dirty="0">
                <a:effectLst/>
                <a:latin typeface="华文细黑" panose="02010600040101010101" pitchFamily="2" charset="-122"/>
                <a:ea typeface="华文细黑" panose="02010600040101010101" pitchFamily="2" charset="-122"/>
                <a:cs typeface="宋体" panose="02010600030101010101" pitchFamily="2" charset="-122"/>
              </a:rPr>
              <a:t>评选</a:t>
            </a:r>
            <a:r>
              <a:rPr lang="zh-CN" altLang="en-US" sz="1800" b="1" kern="100" dirty="0">
                <a:latin typeface="华文细黑" panose="02010600040101010101" pitchFamily="2" charset="-122"/>
                <a:ea typeface="华文细黑" panose="02010600040101010101" pitchFamily="2" charset="-122"/>
                <a:cs typeface="宋体" panose="02010600030101010101" pitchFamily="2" charset="-122"/>
              </a:rPr>
              <a:t>合编“ </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长三角社区教育课程</a:t>
            </a:r>
            <a:r>
              <a:rPr lang="zh-CN" altLang="en-US" sz="1800" b="1" kern="100" dirty="0">
                <a:effectLst/>
                <a:latin typeface="华文细黑" panose="02010600040101010101" pitchFamily="2" charset="-122"/>
                <a:ea typeface="华文细黑" panose="02010600040101010101" pitchFamily="2" charset="-122"/>
                <a:cs typeface="宋体" panose="02010600030101010101" pitchFamily="2" charset="-122"/>
              </a:rPr>
              <a:t>优秀</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研究论文</a:t>
            </a:r>
            <a:r>
              <a:rPr lang="zh-CN" altLang="en-US" sz="1800" b="1" kern="100" dirty="0">
                <a:latin typeface="华文细黑" panose="02010600040101010101" pitchFamily="2" charset="-122"/>
                <a:ea typeface="华文细黑" panose="02010600040101010101" pitchFamily="2" charset="-122"/>
                <a:cs typeface="宋体" panose="02010600030101010101" pitchFamily="2" charset="-122"/>
              </a:rPr>
              <a:t> </a:t>
            </a:r>
            <a:r>
              <a:rPr lang="zh-CN" altLang="en-US" sz="1800" b="1" kern="100" dirty="0">
                <a:effectLst/>
                <a:latin typeface="华文细黑" panose="02010600040101010101" pitchFamily="2" charset="-122"/>
                <a:ea typeface="华文细黑" panose="02010600040101010101" pitchFamily="2" charset="-122"/>
                <a:cs typeface="宋体" panose="02010600030101010101" pitchFamily="2" charset="-122"/>
              </a:rPr>
              <a:t>”；</a:t>
            </a:r>
            <a:endParaRPr lang="en-US" altLang="zh-CN" sz="1800" b="1" kern="100" dirty="0">
              <a:latin typeface="华文细黑" panose="02010600040101010101" pitchFamily="2" charset="-122"/>
              <a:ea typeface="华文细黑" panose="02010600040101010101" pitchFamily="2" charset="-122"/>
              <a:cs typeface="宋体" panose="02010600030101010101" pitchFamily="2" charset="-122"/>
            </a:endParaRPr>
          </a:p>
          <a:p>
            <a:pPr>
              <a:lnSpc>
                <a:spcPct val="150000"/>
              </a:lnSpc>
            </a:pP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                    </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发布长三角地区</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 </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社区教育课程开发与研究课题指南</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 </a:t>
            </a:r>
            <a:r>
              <a:rPr lang="en-US" altLang="zh-CN" sz="1800" b="1" kern="100" dirty="0">
                <a:latin typeface="华文细黑" panose="02010600040101010101" pitchFamily="2" charset="-122"/>
                <a:ea typeface="华文细黑" panose="02010600040101010101" pitchFamily="2" charset="-122"/>
                <a:cs typeface="宋体" panose="02010600030101010101" pitchFamily="2" charset="-122"/>
              </a:rPr>
              <a:t>》《 </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社区教育课程资源库目录</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 》</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a:t>
            </a:r>
            <a:endParaRPr lang="zh-CN" altLang="zh-CN" sz="1800" b="1" kern="100" dirty="0">
              <a:effectLst/>
              <a:latin typeface="华文细黑" panose="02010600040101010101" pitchFamily="2" charset="-122"/>
              <a:ea typeface="华文细黑" panose="02010600040101010101" pitchFamily="2" charset="-122"/>
              <a:cs typeface="Times New Roman" panose="02020603050405020304" pitchFamily="18" charset="0"/>
            </a:endParaRPr>
          </a:p>
          <a:p>
            <a:pPr marL="342900" indent="-342900">
              <a:lnSpc>
                <a:spcPct val="150000"/>
              </a:lnSpc>
              <a:buFont typeface="Wingdings" panose="05000000000000000000" pitchFamily="2" charset="2"/>
              <a:buChar char="Ø"/>
            </a:pPr>
            <a:endParaRPr lang="en-US" altLang="zh-CN" b="1" kern="100" dirty="0">
              <a:solidFill>
                <a:schemeClr val="accent6">
                  <a:lumMod val="50000"/>
                </a:schemeClr>
              </a:solidFill>
              <a:effectLst/>
              <a:latin typeface="黑体" panose="02010609060101010101" pitchFamily="49" charset="-122"/>
              <a:ea typeface="黑体" panose="02010609060101010101" pitchFamily="49" charset="-122"/>
              <a:cs typeface="Times New Roman" panose="02020603050405020304" pitchFamily="18" charset="0"/>
            </a:endParaRPr>
          </a:p>
          <a:p>
            <a:pPr marL="342900" indent="-342900">
              <a:lnSpc>
                <a:spcPct val="150000"/>
              </a:lnSpc>
              <a:buFont typeface="Wingdings" panose="05000000000000000000" pitchFamily="2" charset="2"/>
              <a:buChar char="Ø"/>
            </a:pPr>
            <a:endParaRPr lang="en-US" altLang="zh-CN" sz="1800" b="1" dirty="0">
              <a:latin typeface="华文细黑" panose="02010600040101010101" pitchFamily="2" charset="-122"/>
              <a:ea typeface="华文细黑" panose="02010600040101010101" pitchFamily="2" charset="-122"/>
            </a:endParaRPr>
          </a:p>
          <a:p>
            <a:pPr marL="342900" indent="-342900">
              <a:lnSpc>
                <a:spcPct val="150000"/>
              </a:lnSpc>
              <a:buFont typeface="Wingdings" panose="05000000000000000000" pitchFamily="2" charset="2"/>
              <a:buChar char="Ø"/>
            </a:pPr>
            <a:endParaRPr lang="en-US" altLang="zh-CN" b="1" dirty="0">
              <a:solidFill>
                <a:schemeClr val="accent6">
                  <a:lumMod val="50000"/>
                </a:schemeClr>
              </a:solidFill>
              <a:latin typeface="黑体" pitchFamily="49" charset="-122"/>
              <a:ea typeface="黑体" pitchFamily="49" charset="-122"/>
            </a:endParaRPr>
          </a:p>
          <a:p>
            <a:pPr marL="342900" indent="-342900">
              <a:lnSpc>
                <a:spcPct val="150000"/>
              </a:lnSpc>
              <a:buFont typeface="Wingdings" panose="05000000000000000000" pitchFamily="2" charset="2"/>
              <a:buChar char="Ø"/>
            </a:pPr>
            <a:endParaRPr lang="en-US" altLang="zh-CN" b="1" dirty="0">
              <a:solidFill>
                <a:prstClr val="black"/>
              </a:solidFill>
              <a:ea typeface="宋体" panose="02010600030101010101" pitchFamily="2" charset="-122"/>
            </a:endParaRPr>
          </a:p>
          <a:p>
            <a:pPr marL="342900" indent="-342900">
              <a:lnSpc>
                <a:spcPct val="150000"/>
              </a:lnSpc>
            </a:pPr>
            <a:r>
              <a:rPr lang="en-US" altLang="zh-CN" b="1" dirty="0">
                <a:solidFill>
                  <a:prstClr val="black"/>
                </a:solidFill>
                <a:ea typeface="宋体" panose="02010600030101010101" pitchFamily="2" charset="-122"/>
              </a:rPr>
              <a:t>                </a:t>
            </a:r>
            <a:endParaRPr lang="en-US" altLang="zh-CN" b="1" dirty="0"/>
          </a:p>
          <a:p>
            <a:pPr marL="342900" indent="-342900">
              <a:lnSpc>
                <a:spcPct val="150000"/>
              </a:lnSpc>
              <a:buFont typeface="Wingdings" panose="05000000000000000000" pitchFamily="2" charset="2"/>
              <a:buChar char="Ø"/>
            </a:pPr>
            <a:endParaRPr lang="en-US" altLang="zh-CN" b="1" dirty="0"/>
          </a:p>
          <a:p>
            <a:endParaRPr lang="en-US" altLang="zh-CN" b="1" dirty="0"/>
          </a:p>
          <a:p>
            <a:r>
              <a:rPr lang="zh-CN" altLang="en-US" dirty="0"/>
              <a:t>  </a:t>
            </a:r>
          </a:p>
        </p:txBody>
      </p:sp>
    </p:spTree>
    <p:extLst>
      <p:ext uri="{BB962C8B-B14F-4D97-AF65-F5344CB8AC3E}">
        <p14:creationId xmlns:p14="http://schemas.microsoft.com/office/powerpoint/2010/main" val="3392885091"/>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86504CCC-4EF3-4256-BAD2-C1AF1B15AE20}"/>
              </a:ext>
            </a:extLst>
          </p:cNvPr>
          <p:cNvSpPr/>
          <p:nvPr/>
        </p:nvSpPr>
        <p:spPr>
          <a:xfrm>
            <a:off x="4149427" y="2096901"/>
            <a:ext cx="7417674" cy="39925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a:endParaRPr lang="zh-CN" altLang="en-US">
              <a:solidFill>
                <a:prstClr val="white"/>
              </a:solidFill>
            </a:endParaRPr>
          </a:p>
        </p:txBody>
      </p:sp>
      <p:sp>
        <p:nvSpPr>
          <p:cNvPr id="12" name="矩形 11">
            <a:extLst>
              <a:ext uri="{FF2B5EF4-FFF2-40B4-BE49-F238E27FC236}">
                <a16:creationId xmlns:a16="http://schemas.microsoft.com/office/drawing/2014/main" id="{7D77B39D-6A0E-44CC-A6F1-2543ECE8BC1C}"/>
              </a:ext>
            </a:extLst>
          </p:cNvPr>
          <p:cNvSpPr/>
          <p:nvPr/>
        </p:nvSpPr>
        <p:spPr>
          <a:xfrm>
            <a:off x="667678" y="2096901"/>
            <a:ext cx="3315568" cy="39925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a:endParaRPr lang="zh-CN" altLang="en-US">
              <a:solidFill>
                <a:prstClr val="white"/>
              </a:solidFill>
            </a:endParaRPr>
          </a:p>
        </p:txBody>
      </p:sp>
      <p:sp>
        <p:nvSpPr>
          <p:cNvPr id="2" name="矩形 1"/>
          <p:cNvSpPr/>
          <p:nvPr/>
        </p:nvSpPr>
        <p:spPr>
          <a:xfrm>
            <a:off x="-1" y="1242"/>
            <a:ext cx="12190413" cy="93137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a:endParaRPr lang="zh-CN" altLang="en-US">
              <a:solidFill>
                <a:srgbClr val="F79646">
                  <a:lumMod val="75000"/>
                </a:srgbClr>
              </a:solidFill>
            </a:endParaRPr>
          </a:p>
        </p:txBody>
      </p:sp>
      <p:sp>
        <p:nvSpPr>
          <p:cNvPr id="3" name="TextBox 14"/>
          <p:cNvSpPr txBox="1">
            <a:spLocks noChangeArrowheads="1"/>
          </p:cNvSpPr>
          <p:nvPr/>
        </p:nvSpPr>
        <p:spPr bwMode="auto">
          <a:xfrm>
            <a:off x="911305" y="292046"/>
            <a:ext cx="6431877" cy="461665"/>
          </a:xfrm>
          <a:prstGeom prst="rect">
            <a:avLst/>
          </a:prstGeom>
          <a:noFill/>
          <a:ln w="9525">
            <a:noFill/>
            <a:miter lim="800000"/>
            <a:headEnd/>
            <a:tailEnd/>
          </a:ln>
        </p:spPr>
        <p:txBody>
          <a:bodyPr wrap="square">
            <a:spAutoFit/>
          </a:bodyPr>
          <a:lstStyle/>
          <a:p>
            <a:pPr defTabSz="1219078">
              <a:defRPr/>
            </a:pPr>
            <a:r>
              <a:rPr lang="zh-CN" altLang="en-US" b="1" kern="0" dirty="0">
                <a:solidFill>
                  <a:prstClr val="white"/>
                </a:solidFill>
                <a:latin typeface="微软雅黑" pitchFamily="34" charset="-122"/>
                <a:ea typeface="微软雅黑" pitchFamily="34" charset="-122"/>
              </a:rPr>
              <a:t>       共建长三角市民终身学习体验基地</a:t>
            </a:r>
          </a:p>
        </p:txBody>
      </p:sp>
      <p:sp>
        <p:nvSpPr>
          <p:cNvPr id="4" name="矩形 3"/>
          <p:cNvSpPr/>
          <p:nvPr/>
        </p:nvSpPr>
        <p:spPr>
          <a:xfrm>
            <a:off x="335316" y="261855"/>
            <a:ext cx="383950" cy="383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78">
              <a:defRPr/>
            </a:pPr>
            <a:endParaRPr lang="zh-CN" altLang="en-US">
              <a:solidFill>
                <a:prstClr val="white"/>
              </a:solidFill>
            </a:endParaRPr>
          </a:p>
        </p:txBody>
      </p:sp>
      <p:sp>
        <p:nvSpPr>
          <p:cNvPr id="5" name="矩形 4"/>
          <p:cNvSpPr/>
          <p:nvPr/>
        </p:nvSpPr>
        <p:spPr>
          <a:xfrm>
            <a:off x="527344" y="453883"/>
            <a:ext cx="287963" cy="287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78">
              <a:defRPr/>
            </a:pPr>
            <a:endParaRPr lang="zh-CN" altLang="en-US">
              <a:solidFill>
                <a:prstClr val="white"/>
              </a:solidFill>
            </a:endParaRPr>
          </a:p>
        </p:txBody>
      </p:sp>
      <p:sp>
        <p:nvSpPr>
          <p:cNvPr id="6" name="矩形 5">
            <a:extLst>
              <a:ext uri="{FF2B5EF4-FFF2-40B4-BE49-F238E27FC236}">
                <a16:creationId xmlns:a16="http://schemas.microsoft.com/office/drawing/2014/main" id="{408A65E8-C950-4AD1-A406-0326E5124297}"/>
              </a:ext>
            </a:extLst>
          </p:cNvPr>
          <p:cNvSpPr/>
          <p:nvPr/>
        </p:nvSpPr>
        <p:spPr>
          <a:xfrm>
            <a:off x="4452926" y="2328573"/>
            <a:ext cx="6448070" cy="861734"/>
          </a:xfrm>
          <a:prstGeom prst="rect">
            <a:avLst/>
          </a:prstGeom>
        </p:spPr>
        <p:txBody>
          <a:bodyPr wrap="square" lIns="121883" tIns="60940" rIns="121883" bIns="60940">
            <a:spAutoFit/>
          </a:bodyPr>
          <a:lstStyle/>
          <a:p>
            <a:pPr algn="just" defTabSz="1219078">
              <a:lnSpc>
                <a:spcPct val="150000"/>
              </a:lnSpc>
            </a:pPr>
            <a:r>
              <a:rPr lang="zh-CN" altLang="en-US" sz="1600" dirty="0">
                <a:solidFill>
                  <a:prstClr val="black">
                    <a:lumMod val="75000"/>
                    <a:lumOff val="25000"/>
                  </a:prstClr>
                </a:solidFill>
                <a:latin typeface="微软雅黑" pitchFamily="34" charset="-122"/>
                <a:ea typeface="微软雅黑" pitchFamily="34" charset="-122"/>
              </a:rPr>
              <a:t>在各地遴选推荐的基础上，经一市三省社区教育指导机构的综合评审，</a:t>
            </a:r>
            <a:r>
              <a:rPr lang="zh-CN" altLang="en-US" sz="1600" b="1" dirty="0">
                <a:solidFill>
                  <a:srgbClr val="0070C0"/>
                </a:solidFill>
                <a:latin typeface="微软雅黑" pitchFamily="34" charset="-122"/>
                <a:ea typeface="微软雅黑" pitchFamily="34" charset="-122"/>
              </a:rPr>
              <a:t>首批认定了</a:t>
            </a:r>
            <a:r>
              <a:rPr lang="en-US" altLang="zh-CN" sz="1600" b="1" dirty="0">
                <a:solidFill>
                  <a:srgbClr val="0070C0"/>
                </a:solidFill>
                <a:latin typeface="微软雅黑" pitchFamily="34" charset="-122"/>
                <a:ea typeface="微软雅黑" pitchFamily="34" charset="-122"/>
              </a:rPr>
              <a:t>53</a:t>
            </a:r>
            <a:r>
              <a:rPr lang="zh-CN" altLang="en-US" sz="1600" b="1" dirty="0">
                <a:solidFill>
                  <a:srgbClr val="0070C0"/>
                </a:solidFill>
                <a:latin typeface="微软雅黑" pitchFamily="34" charset="-122"/>
                <a:ea typeface="微软雅黑" pitchFamily="34" charset="-122"/>
              </a:rPr>
              <a:t>家</a:t>
            </a:r>
            <a:r>
              <a:rPr lang="zh-CN" altLang="en-US" sz="1600" dirty="0">
                <a:solidFill>
                  <a:prstClr val="black">
                    <a:lumMod val="75000"/>
                    <a:lumOff val="25000"/>
                  </a:prstClr>
                </a:solidFill>
                <a:latin typeface="微软雅黑" pitchFamily="34" charset="-122"/>
                <a:ea typeface="微软雅黑" pitchFamily="34" charset="-122"/>
              </a:rPr>
              <a:t>长三角市民终身学习体验基地。</a:t>
            </a:r>
            <a:endParaRPr lang="en-US" altLang="zh-CN" sz="1600" dirty="0">
              <a:solidFill>
                <a:prstClr val="black">
                  <a:lumMod val="75000"/>
                  <a:lumOff val="25000"/>
                </a:prstClr>
              </a:solidFill>
              <a:latin typeface="微软雅黑" pitchFamily="34" charset="-122"/>
              <a:ea typeface="微软雅黑" pitchFamily="34" charset="-122"/>
            </a:endParaRPr>
          </a:p>
        </p:txBody>
      </p:sp>
      <p:pic>
        <p:nvPicPr>
          <p:cNvPr id="8" name="图片 7" descr="一群人站在一起合影&#10;&#10;描述已自动生成">
            <a:extLst>
              <a:ext uri="{FF2B5EF4-FFF2-40B4-BE49-F238E27FC236}">
                <a16:creationId xmlns:a16="http://schemas.microsoft.com/office/drawing/2014/main" id="{1DFC5F6F-DDB3-4E33-806A-D029F1A253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249" y="3554444"/>
            <a:ext cx="3443858" cy="2127239"/>
          </a:xfrm>
          <a:prstGeom prst="rect">
            <a:avLst/>
          </a:prstGeom>
        </p:spPr>
      </p:pic>
      <p:pic>
        <p:nvPicPr>
          <p:cNvPr id="9" name="图片 8" descr="一群人在台上演讲&#10;&#10;描述已自动生成">
            <a:extLst>
              <a:ext uri="{FF2B5EF4-FFF2-40B4-BE49-F238E27FC236}">
                <a16:creationId xmlns:a16="http://schemas.microsoft.com/office/drawing/2014/main" id="{CF89D610-FB28-4ED8-B625-8841705A5B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1879" y="3554443"/>
            <a:ext cx="3162773" cy="2110808"/>
          </a:xfrm>
          <a:prstGeom prst="rect">
            <a:avLst/>
          </a:prstGeom>
        </p:spPr>
      </p:pic>
      <p:sp>
        <p:nvSpPr>
          <p:cNvPr id="10" name="矩形 9">
            <a:extLst>
              <a:ext uri="{FF2B5EF4-FFF2-40B4-BE49-F238E27FC236}">
                <a16:creationId xmlns:a16="http://schemas.microsoft.com/office/drawing/2014/main" id="{17824D79-20FE-413E-8D77-1915465FAD26}"/>
              </a:ext>
            </a:extLst>
          </p:cNvPr>
          <p:cNvSpPr/>
          <p:nvPr/>
        </p:nvSpPr>
        <p:spPr>
          <a:xfrm>
            <a:off x="917296" y="2255179"/>
            <a:ext cx="2873954" cy="3447057"/>
          </a:xfrm>
          <a:prstGeom prst="rect">
            <a:avLst/>
          </a:prstGeom>
        </p:spPr>
        <p:txBody>
          <a:bodyPr wrap="square" lIns="121883" tIns="60940" rIns="121883" bIns="60940">
            <a:spAutoFit/>
          </a:bodyPr>
          <a:lstStyle/>
          <a:p>
            <a:pPr algn="just" defTabSz="1219078">
              <a:lnSpc>
                <a:spcPct val="150000"/>
              </a:lnSpc>
            </a:pPr>
            <a:r>
              <a:rPr lang="en-US" altLang="zh-CN" sz="1600" dirty="0">
                <a:solidFill>
                  <a:prstClr val="black">
                    <a:lumMod val="75000"/>
                    <a:lumOff val="25000"/>
                  </a:prstClr>
                </a:solidFill>
                <a:latin typeface="微软雅黑" pitchFamily="34" charset="-122"/>
                <a:ea typeface="微软雅黑" pitchFamily="34" charset="-122"/>
              </a:rPr>
              <a:t>2020</a:t>
            </a:r>
            <a:r>
              <a:rPr lang="zh-CN" altLang="en-US" sz="1600" dirty="0">
                <a:solidFill>
                  <a:prstClr val="black">
                    <a:lumMod val="75000"/>
                    <a:lumOff val="25000"/>
                  </a:prstClr>
                </a:solidFill>
                <a:latin typeface="微软雅黑" pitchFamily="34" charset="-122"/>
                <a:ea typeface="微软雅黑" pitchFamily="34" charset="-122"/>
              </a:rPr>
              <a:t>年</a:t>
            </a:r>
            <a:r>
              <a:rPr lang="en-US" altLang="zh-CN" sz="1600" dirty="0">
                <a:solidFill>
                  <a:prstClr val="black">
                    <a:lumMod val="75000"/>
                    <a:lumOff val="25000"/>
                  </a:prstClr>
                </a:solidFill>
                <a:latin typeface="微软雅黑" pitchFamily="34" charset="-122"/>
                <a:ea typeface="微软雅黑" pitchFamily="34" charset="-122"/>
              </a:rPr>
              <a:t>4</a:t>
            </a:r>
            <a:r>
              <a:rPr lang="zh-CN" altLang="en-US" sz="1600" dirty="0">
                <a:solidFill>
                  <a:prstClr val="black">
                    <a:lumMod val="75000"/>
                    <a:lumOff val="25000"/>
                  </a:prstClr>
                </a:solidFill>
                <a:latin typeface="微软雅黑" pitchFamily="34" charset="-122"/>
                <a:ea typeface="微软雅黑" pitchFamily="34" charset="-122"/>
              </a:rPr>
              <a:t>月，四地联合印发</a:t>
            </a:r>
            <a:r>
              <a:rPr lang="en-US" altLang="zh-CN" sz="1600" b="1" dirty="0">
                <a:solidFill>
                  <a:srgbClr val="C00000"/>
                </a:solidFill>
                <a:latin typeface="微软雅黑" pitchFamily="34" charset="-122"/>
                <a:ea typeface="微软雅黑" pitchFamily="34" charset="-122"/>
              </a:rPr>
              <a:t>《</a:t>
            </a:r>
            <a:r>
              <a:rPr lang="zh-CN" altLang="en-US" sz="1600" b="1" dirty="0">
                <a:solidFill>
                  <a:srgbClr val="C00000"/>
                </a:solidFill>
                <a:latin typeface="微软雅黑" pitchFamily="34" charset="-122"/>
                <a:ea typeface="微软雅黑" pitchFamily="34" charset="-122"/>
              </a:rPr>
              <a:t>关于开展长三角市民终身学习体验基地创建工作的通知</a:t>
            </a:r>
            <a:r>
              <a:rPr lang="en-US" altLang="zh-CN" sz="1600" b="1" dirty="0">
                <a:solidFill>
                  <a:srgbClr val="C00000"/>
                </a:solidFill>
                <a:latin typeface="微软雅黑" pitchFamily="34" charset="-122"/>
                <a:ea typeface="微软雅黑" pitchFamily="34" charset="-122"/>
              </a:rPr>
              <a:t>》</a:t>
            </a:r>
            <a:r>
              <a:rPr lang="zh-CN" altLang="en-US" sz="1600" dirty="0">
                <a:solidFill>
                  <a:prstClr val="black">
                    <a:lumMod val="75000"/>
                    <a:lumOff val="25000"/>
                  </a:prstClr>
                </a:solidFill>
                <a:latin typeface="微软雅黑" pitchFamily="34" charset="-122"/>
                <a:ea typeface="微软雅黑" pitchFamily="34" charset="-122"/>
              </a:rPr>
              <a:t>（沪学指办</a:t>
            </a:r>
            <a:r>
              <a:rPr lang="en-US" altLang="zh-CN" sz="1600" dirty="0">
                <a:solidFill>
                  <a:prstClr val="black">
                    <a:lumMod val="75000"/>
                    <a:lumOff val="25000"/>
                  </a:prstClr>
                </a:solidFill>
                <a:latin typeface="微软雅黑" pitchFamily="34" charset="-122"/>
                <a:ea typeface="微软雅黑" pitchFamily="34" charset="-122"/>
              </a:rPr>
              <a:t>〔2020〕1</a:t>
            </a:r>
            <a:r>
              <a:rPr lang="zh-CN" altLang="en-US" sz="1600" dirty="0">
                <a:solidFill>
                  <a:prstClr val="black">
                    <a:lumMod val="75000"/>
                    <a:lumOff val="25000"/>
                  </a:prstClr>
                </a:solidFill>
                <a:latin typeface="微软雅黑" pitchFamily="34" charset="-122"/>
                <a:ea typeface="微软雅黑" pitchFamily="34" charset="-122"/>
              </a:rPr>
              <a:t>号），研制“长三角市民终身学习体验基地创建指导标准”，计划到</a:t>
            </a:r>
            <a:r>
              <a:rPr lang="en-US" altLang="zh-CN" sz="1600" dirty="0">
                <a:solidFill>
                  <a:prstClr val="black">
                    <a:lumMod val="75000"/>
                    <a:lumOff val="25000"/>
                  </a:prstClr>
                </a:solidFill>
                <a:latin typeface="微软雅黑" pitchFamily="34" charset="-122"/>
                <a:ea typeface="微软雅黑" pitchFamily="34" charset="-122"/>
              </a:rPr>
              <a:t>2021</a:t>
            </a:r>
            <a:r>
              <a:rPr lang="zh-CN" altLang="en-US" sz="1600" dirty="0">
                <a:solidFill>
                  <a:prstClr val="black">
                    <a:lumMod val="75000"/>
                    <a:lumOff val="25000"/>
                  </a:prstClr>
                </a:solidFill>
                <a:latin typeface="微软雅黑" pitchFamily="34" charset="-122"/>
                <a:ea typeface="微软雅黑" pitchFamily="34" charset="-122"/>
              </a:rPr>
              <a:t>年底，创建挂牌“长三角市民终身学习体验基地”</a:t>
            </a:r>
            <a:r>
              <a:rPr lang="en-US" altLang="zh-CN" sz="1600" b="1" dirty="0">
                <a:solidFill>
                  <a:srgbClr val="0070C0"/>
                </a:solidFill>
                <a:latin typeface="微软雅黑" pitchFamily="34" charset="-122"/>
                <a:ea typeface="微软雅黑" pitchFamily="34" charset="-122"/>
              </a:rPr>
              <a:t>100</a:t>
            </a:r>
            <a:r>
              <a:rPr lang="zh-CN" altLang="en-US" sz="1600" b="1" dirty="0">
                <a:solidFill>
                  <a:srgbClr val="0070C0"/>
                </a:solidFill>
                <a:latin typeface="微软雅黑" pitchFamily="34" charset="-122"/>
                <a:ea typeface="微软雅黑" pitchFamily="34" charset="-122"/>
              </a:rPr>
              <a:t>个</a:t>
            </a:r>
            <a:r>
              <a:rPr lang="zh-CN" altLang="en-US" sz="1600" dirty="0">
                <a:solidFill>
                  <a:prstClr val="black">
                    <a:lumMod val="75000"/>
                    <a:lumOff val="25000"/>
                  </a:prstClr>
                </a:solidFill>
                <a:latin typeface="微软雅黑" pitchFamily="34" charset="-122"/>
                <a:ea typeface="微软雅黑" pitchFamily="34" charset="-122"/>
              </a:rPr>
              <a:t>。</a:t>
            </a:r>
            <a:endParaRPr lang="en-US" altLang="zh-CN" sz="1600" dirty="0">
              <a:solidFill>
                <a:prstClr val="black">
                  <a:lumMod val="75000"/>
                  <a:lumOff val="25000"/>
                </a:prstClr>
              </a:solidFill>
              <a:latin typeface="微软雅黑" pitchFamily="34" charset="-122"/>
              <a:ea typeface="微软雅黑" pitchFamily="34" charset="-122"/>
            </a:endParaRPr>
          </a:p>
        </p:txBody>
      </p:sp>
      <p:sp>
        <p:nvSpPr>
          <p:cNvPr id="11" name="矩形 10">
            <a:extLst>
              <a:ext uri="{FF2B5EF4-FFF2-40B4-BE49-F238E27FC236}">
                <a16:creationId xmlns:a16="http://schemas.microsoft.com/office/drawing/2014/main" id="{19CD7A50-80B0-40F2-9010-62CBAE9F18E3}"/>
              </a:ext>
            </a:extLst>
          </p:cNvPr>
          <p:cNvSpPr/>
          <p:nvPr/>
        </p:nvSpPr>
        <p:spPr>
          <a:xfrm>
            <a:off x="623311" y="1274651"/>
            <a:ext cx="9983809" cy="615449"/>
          </a:xfrm>
          <a:prstGeom prst="rect">
            <a:avLst/>
          </a:prstGeom>
        </p:spPr>
        <p:txBody>
          <a:bodyPr wrap="square" lIns="121883" tIns="60940" rIns="121883" bIns="60940">
            <a:spAutoFit/>
          </a:bodyPr>
          <a:lstStyle/>
          <a:p>
            <a:pPr algn="just" defTabSz="1219078">
              <a:lnSpc>
                <a:spcPct val="150000"/>
              </a:lnSpc>
            </a:pPr>
            <a:r>
              <a:rPr lang="zh-CN" altLang="en-US" sz="2133" dirty="0">
                <a:solidFill>
                  <a:prstClr val="black">
                    <a:lumMod val="75000"/>
                    <a:lumOff val="25000"/>
                  </a:prstClr>
                </a:solidFill>
                <a:latin typeface="微软雅黑" pitchFamily="34" charset="-122"/>
                <a:ea typeface="微软雅黑" pitchFamily="34" charset="-122"/>
              </a:rPr>
              <a:t>上海牵头开展了共建长三角地区市民终身学习体验基地项目</a:t>
            </a:r>
            <a:endParaRPr lang="en-US" altLang="zh-CN" sz="2133" dirty="0">
              <a:solidFill>
                <a:prstClr val="black">
                  <a:lumMod val="75000"/>
                  <a:lumOff val="25000"/>
                </a:prstClr>
              </a:solidFill>
              <a:latin typeface="微软雅黑" pitchFamily="34" charset="-122"/>
              <a:ea typeface="微软雅黑" pitchFamily="34" charset="-122"/>
            </a:endParaRPr>
          </a:p>
        </p:txBody>
      </p:sp>
    </p:spTree>
    <p:extLst>
      <p:ext uri="{BB962C8B-B14F-4D97-AF65-F5344CB8AC3E}">
        <p14:creationId xmlns:p14="http://schemas.microsoft.com/office/powerpoint/2010/main" val="260603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6"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1E64D5EC-1F12-438B-B4A3-B8D765F345C0}"/>
              </a:ext>
            </a:extLst>
          </p:cNvPr>
          <p:cNvSpPr/>
          <p:nvPr/>
        </p:nvSpPr>
        <p:spPr>
          <a:xfrm>
            <a:off x="623311" y="1469448"/>
            <a:ext cx="10943791" cy="121591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a:endParaRPr lang="zh-CN" altLang="en-US" dirty="0">
              <a:solidFill>
                <a:prstClr val="white"/>
              </a:solidFill>
            </a:endParaRPr>
          </a:p>
        </p:txBody>
      </p:sp>
      <p:sp>
        <p:nvSpPr>
          <p:cNvPr id="2" name="矩形 1"/>
          <p:cNvSpPr/>
          <p:nvPr/>
        </p:nvSpPr>
        <p:spPr>
          <a:xfrm>
            <a:off x="-1" y="1242"/>
            <a:ext cx="12190413" cy="93137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a:endParaRPr lang="zh-CN" altLang="en-US">
              <a:solidFill>
                <a:srgbClr val="F79646">
                  <a:lumMod val="75000"/>
                </a:srgbClr>
              </a:solidFill>
            </a:endParaRPr>
          </a:p>
        </p:txBody>
      </p:sp>
      <p:sp>
        <p:nvSpPr>
          <p:cNvPr id="3" name="TextBox 14"/>
          <p:cNvSpPr txBox="1">
            <a:spLocks noChangeArrowheads="1"/>
          </p:cNvSpPr>
          <p:nvPr/>
        </p:nvSpPr>
        <p:spPr bwMode="auto">
          <a:xfrm>
            <a:off x="911305" y="292046"/>
            <a:ext cx="9887811" cy="461665"/>
          </a:xfrm>
          <a:prstGeom prst="rect">
            <a:avLst/>
          </a:prstGeom>
          <a:noFill/>
          <a:ln w="9525">
            <a:noFill/>
            <a:miter lim="800000"/>
            <a:headEnd/>
            <a:tailEnd/>
          </a:ln>
        </p:spPr>
        <p:txBody>
          <a:bodyPr wrap="square">
            <a:spAutoFit/>
          </a:bodyPr>
          <a:lstStyle/>
          <a:p>
            <a:pPr defTabSz="1219078">
              <a:defRPr/>
            </a:pPr>
            <a:r>
              <a:rPr lang="zh-CN" altLang="en-US" b="1" kern="0" dirty="0">
                <a:solidFill>
                  <a:prstClr val="white"/>
                </a:solidFill>
                <a:latin typeface="微软雅黑" pitchFamily="34" charset="-122"/>
                <a:ea typeface="微软雅黑" pitchFamily="34" charset="-122"/>
              </a:rPr>
              <a:t>     联合研发长三角社区教育课程和学习资源</a:t>
            </a:r>
          </a:p>
        </p:txBody>
      </p:sp>
      <p:sp>
        <p:nvSpPr>
          <p:cNvPr id="4" name="矩形 3"/>
          <p:cNvSpPr/>
          <p:nvPr/>
        </p:nvSpPr>
        <p:spPr>
          <a:xfrm>
            <a:off x="335316" y="261855"/>
            <a:ext cx="383950" cy="383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78">
              <a:defRPr/>
            </a:pPr>
            <a:endParaRPr lang="zh-CN" altLang="en-US">
              <a:solidFill>
                <a:prstClr val="white"/>
              </a:solidFill>
            </a:endParaRPr>
          </a:p>
        </p:txBody>
      </p:sp>
      <p:sp>
        <p:nvSpPr>
          <p:cNvPr id="5" name="矩形 4"/>
          <p:cNvSpPr/>
          <p:nvPr/>
        </p:nvSpPr>
        <p:spPr>
          <a:xfrm>
            <a:off x="527344" y="453883"/>
            <a:ext cx="287963" cy="287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78">
              <a:defRPr/>
            </a:pPr>
            <a:endParaRPr lang="zh-CN" altLang="en-US">
              <a:solidFill>
                <a:prstClr val="white"/>
              </a:solidFill>
            </a:endParaRPr>
          </a:p>
        </p:txBody>
      </p:sp>
      <p:sp>
        <p:nvSpPr>
          <p:cNvPr id="6" name="矩形 5">
            <a:extLst>
              <a:ext uri="{FF2B5EF4-FFF2-40B4-BE49-F238E27FC236}">
                <a16:creationId xmlns:a16="http://schemas.microsoft.com/office/drawing/2014/main" id="{BFFEFDA4-8E13-4F2E-85DD-B85E2257C24F}"/>
              </a:ext>
            </a:extLst>
          </p:cNvPr>
          <p:cNvSpPr/>
          <p:nvPr/>
        </p:nvSpPr>
        <p:spPr>
          <a:xfrm>
            <a:off x="623311" y="1632940"/>
            <a:ext cx="10943791" cy="1695424"/>
          </a:xfrm>
          <a:prstGeom prst="rect">
            <a:avLst/>
          </a:prstGeom>
        </p:spPr>
        <p:txBody>
          <a:bodyPr wrap="square" lIns="121883" tIns="60940" rIns="121883" bIns="60940">
            <a:spAutoFit/>
          </a:bodyPr>
          <a:lstStyle/>
          <a:p>
            <a:pPr algn="just" defTabSz="1219078">
              <a:lnSpc>
                <a:spcPct val="150000"/>
              </a:lnSpc>
            </a:pPr>
            <a:r>
              <a:rPr lang="zh-CN" altLang="en-US" sz="1600" dirty="0">
                <a:solidFill>
                  <a:prstClr val="black">
                    <a:lumMod val="75000"/>
                    <a:lumOff val="25000"/>
                  </a:prstClr>
                </a:solidFill>
                <a:latin typeface="微软雅黑" pitchFamily="34" charset="-122"/>
                <a:ea typeface="微软雅黑" pitchFamily="34" charset="-122"/>
              </a:rPr>
              <a:t>                   </a:t>
            </a:r>
            <a:r>
              <a:rPr lang="zh-CN" altLang="en-US" sz="1800" dirty="0">
                <a:solidFill>
                  <a:prstClr val="black">
                    <a:lumMod val="75000"/>
                    <a:lumOff val="25000"/>
                  </a:prstClr>
                </a:solidFill>
                <a:latin typeface="微软雅黑" pitchFamily="34" charset="-122"/>
                <a:ea typeface="微软雅黑" pitchFamily="34" charset="-122"/>
              </a:rPr>
              <a:t>四地联合制定各类有关社区教育、老年教育的机构建设标准、品牌遴选指标，</a:t>
            </a:r>
            <a:endParaRPr lang="en-US" altLang="zh-CN" sz="1800" dirty="0">
              <a:solidFill>
                <a:prstClr val="black">
                  <a:lumMod val="75000"/>
                  <a:lumOff val="25000"/>
                </a:prstClr>
              </a:solidFill>
              <a:latin typeface="微软雅黑" pitchFamily="34" charset="-122"/>
              <a:ea typeface="微软雅黑" pitchFamily="34" charset="-122"/>
            </a:endParaRPr>
          </a:p>
          <a:p>
            <a:pPr algn="just" defTabSz="1219078">
              <a:lnSpc>
                <a:spcPct val="150000"/>
              </a:lnSpc>
            </a:pPr>
            <a:r>
              <a:rPr lang="en-US" altLang="zh-CN" sz="1800" dirty="0">
                <a:solidFill>
                  <a:prstClr val="black">
                    <a:lumMod val="75000"/>
                    <a:lumOff val="25000"/>
                  </a:prstClr>
                </a:solidFill>
                <a:latin typeface="微软雅黑" pitchFamily="34" charset="-122"/>
                <a:ea typeface="微软雅黑" pitchFamily="34" charset="-122"/>
              </a:rPr>
              <a:t>                </a:t>
            </a:r>
            <a:r>
              <a:rPr lang="zh-CN" altLang="en-US" sz="1800" dirty="0">
                <a:solidFill>
                  <a:prstClr val="black">
                    <a:lumMod val="75000"/>
                    <a:lumOff val="25000"/>
                  </a:prstClr>
                </a:solidFill>
                <a:latin typeface="微软雅黑" pitchFamily="34" charset="-122"/>
                <a:ea typeface="微软雅黑" pitchFamily="34" charset="-122"/>
              </a:rPr>
              <a:t>共同研发课程资源，推进项目实施。</a:t>
            </a:r>
            <a:endParaRPr lang="en-US" altLang="zh-CN" sz="1800" dirty="0">
              <a:solidFill>
                <a:prstClr val="black">
                  <a:lumMod val="75000"/>
                  <a:lumOff val="25000"/>
                </a:prstClr>
              </a:solidFill>
              <a:latin typeface="微软雅黑" pitchFamily="34" charset="-122"/>
              <a:ea typeface="微软雅黑" pitchFamily="34" charset="-122"/>
            </a:endParaRPr>
          </a:p>
          <a:p>
            <a:pPr algn="just" defTabSz="1219078">
              <a:lnSpc>
                <a:spcPct val="150000"/>
              </a:lnSpc>
            </a:pPr>
            <a:endParaRPr lang="en-US" altLang="zh-CN" sz="1800" dirty="0">
              <a:solidFill>
                <a:prstClr val="black">
                  <a:lumMod val="75000"/>
                  <a:lumOff val="25000"/>
                </a:prstClr>
              </a:solidFill>
              <a:latin typeface="微软雅黑" pitchFamily="34" charset="-122"/>
              <a:ea typeface="微软雅黑" pitchFamily="34" charset="-122"/>
            </a:endParaRPr>
          </a:p>
          <a:p>
            <a:pPr algn="just" defTabSz="1219078">
              <a:lnSpc>
                <a:spcPct val="150000"/>
              </a:lnSpc>
            </a:pPr>
            <a:endParaRPr lang="zh-CN" altLang="en-US" sz="1600" dirty="0">
              <a:solidFill>
                <a:prstClr val="white"/>
              </a:solidFill>
              <a:latin typeface="微软雅黑" pitchFamily="34" charset="-122"/>
              <a:ea typeface="微软雅黑" pitchFamily="34" charset="-122"/>
            </a:endParaRPr>
          </a:p>
        </p:txBody>
      </p:sp>
      <p:grpSp>
        <p:nvGrpSpPr>
          <p:cNvPr id="7" name="组合 6">
            <a:extLst>
              <a:ext uri="{FF2B5EF4-FFF2-40B4-BE49-F238E27FC236}">
                <a16:creationId xmlns:a16="http://schemas.microsoft.com/office/drawing/2014/main" id="{3FA9BB5F-7B4D-47C4-A105-A909440838A4}"/>
              </a:ext>
            </a:extLst>
          </p:cNvPr>
          <p:cNvGrpSpPr/>
          <p:nvPr/>
        </p:nvGrpSpPr>
        <p:grpSpPr>
          <a:xfrm>
            <a:off x="671325" y="2652969"/>
            <a:ext cx="10986595" cy="3882178"/>
            <a:chOff x="467544" y="2013355"/>
            <a:chExt cx="8241019" cy="2718635"/>
          </a:xfrm>
        </p:grpSpPr>
        <p:sp>
          <p:nvSpPr>
            <p:cNvPr id="14" name="矩形 13">
              <a:extLst>
                <a:ext uri="{FF2B5EF4-FFF2-40B4-BE49-F238E27FC236}">
                  <a16:creationId xmlns:a16="http://schemas.microsoft.com/office/drawing/2014/main" id="{40FB52E3-BD1E-4724-8747-044E13229425}"/>
                </a:ext>
              </a:extLst>
            </p:cNvPr>
            <p:cNvSpPr/>
            <p:nvPr/>
          </p:nvSpPr>
          <p:spPr>
            <a:xfrm>
              <a:off x="467544" y="2013355"/>
              <a:ext cx="8208912" cy="2718635"/>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a:endParaRPr lang="zh-CN" altLang="en-US">
                <a:solidFill>
                  <a:sysClr val="windowText" lastClr="000000"/>
                </a:solidFill>
              </a:endParaRPr>
            </a:p>
          </p:txBody>
        </p:sp>
        <p:sp>
          <p:nvSpPr>
            <p:cNvPr id="16" name="矩形 15">
              <a:extLst>
                <a:ext uri="{FF2B5EF4-FFF2-40B4-BE49-F238E27FC236}">
                  <a16:creationId xmlns:a16="http://schemas.microsoft.com/office/drawing/2014/main" id="{09F624B9-6CB5-4ADC-A0FF-2EF5BC096D2D}"/>
                </a:ext>
              </a:extLst>
            </p:cNvPr>
            <p:cNvSpPr/>
            <p:nvPr/>
          </p:nvSpPr>
          <p:spPr>
            <a:xfrm>
              <a:off x="659904" y="3746524"/>
              <a:ext cx="7777828" cy="336741"/>
            </a:xfrm>
            <a:prstGeom prst="rect">
              <a:avLst/>
            </a:prstGeom>
          </p:spPr>
          <p:txBody>
            <a:bodyPr wrap="square" lIns="121883" tIns="60940" rIns="121883" bIns="60940">
              <a:spAutoFit/>
            </a:bodyPr>
            <a:lstStyle/>
            <a:p>
              <a:pPr algn="just" defTabSz="1219078">
                <a:lnSpc>
                  <a:spcPct val="150000"/>
                </a:lnSpc>
              </a:pPr>
              <a:endParaRPr lang="en-US" altLang="zh-CN" sz="1600" dirty="0">
                <a:solidFill>
                  <a:prstClr val="black">
                    <a:lumMod val="75000"/>
                    <a:lumOff val="25000"/>
                  </a:prstClr>
                </a:solidFill>
                <a:latin typeface="微软雅黑" pitchFamily="34" charset="-122"/>
                <a:ea typeface="微软雅黑" pitchFamily="34" charset="-122"/>
              </a:endParaRPr>
            </a:p>
          </p:txBody>
        </p:sp>
        <p:pic>
          <p:nvPicPr>
            <p:cNvPr id="17" name="图片 16" descr="一群人站在室内&#10;&#10;描述已自动生成">
              <a:extLst>
                <a:ext uri="{FF2B5EF4-FFF2-40B4-BE49-F238E27FC236}">
                  <a16:creationId xmlns:a16="http://schemas.microsoft.com/office/drawing/2014/main" id="{14C8B4B1-2724-43D6-82F0-5730FA5C25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8436" y="2355649"/>
              <a:ext cx="2079384" cy="1613638"/>
            </a:xfrm>
            <a:prstGeom prst="rect">
              <a:avLst/>
            </a:prstGeom>
          </p:spPr>
        </p:pic>
        <p:pic>
          <p:nvPicPr>
            <p:cNvPr id="19" name="图片 18" descr="图片包含 人, 站, 男人, 看着&#10;&#10;描述已自动生成">
              <a:extLst>
                <a:ext uri="{FF2B5EF4-FFF2-40B4-BE49-F238E27FC236}">
                  <a16:creationId xmlns:a16="http://schemas.microsoft.com/office/drawing/2014/main" id="{81AF9F23-D5F5-4E9E-9A8D-ABE7285902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3835" y="2355649"/>
              <a:ext cx="1981413" cy="1613638"/>
            </a:xfrm>
            <a:prstGeom prst="rect">
              <a:avLst/>
            </a:prstGeom>
          </p:spPr>
        </p:pic>
        <p:pic>
          <p:nvPicPr>
            <p:cNvPr id="20" name="图片 19" descr="许多人在吃蛋糕&#10;&#10;描述已自动生成">
              <a:extLst>
                <a:ext uri="{FF2B5EF4-FFF2-40B4-BE49-F238E27FC236}">
                  <a16:creationId xmlns:a16="http://schemas.microsoft.com/office/drawing/2014/main" id="{AC89A41C-C92A-4634-AC68-5532032160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8069" y="2355649"/>
              <a:ext cx="1980494" cy="1574508"/>
            </a:xfrm>
            <a:prstGeom prst="rect">
              <a:avLst/>
            </a:prstGeom>
          </p:spPr>
        </p:pic>
        <p:pic>
          <p:nvPicPr>
            <p:cNvPr id="21" name="图片 20" descr="图片包含 室内, 运动, 男人, 桌子&#10;&#10;描述已自动生成">
              <a:extLst>
                <a:ext uri="{FF2B5EF4-FFF2-40B4-BE49-F238E27FC236}">
                  <a16:creationId xmlns:a16="http://schemas.microsoft.com/office/drawing/2014/main" id="{3689F6A1-DE9F-429B-99C9-2F59A6F7ED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545" y="2411973"/>
              <a:ext cx="1896664" cy="1093111"/>
            </a:xfrm>
            <a:prstGeom prst="rect">
              <a:avLst/>
            </a:prstGeom>
          </p:spPr>
        </p:pic>
      </p:grpSp>
      <p:pic>
        <p:nvPicPr>
          <p:cNvPr id="8" name="图片 7"/>
          <p:cNvPicPr>
            <a:picLocks noChangeAspect="1"/>
          </p:cNvPicPr>
          <p:nvPr/>
        </p:nvPicPr>
        <p:blipFill>
          <a:blip r:embed="rId7"/>
          <a:stretch>
            <a:fillRect/>
          </a:stretch>
        </p:blipFill>
        <p:spPr>
          <a:xfrm>
            <a:off x="772503" y="3141762"/>
            <a:ext cx="2664183" cy="2304256"/>
          </a:xfrm>
          <a:prstGeom prst="rect">
            <a:avLst/>
          </a:prstGeom>
        </p:spPr>
      </p:pic>
    </p:spTree>
    <p:extLst>
      <p:ext uri="{BB962C8B-B14F-4D97-AF65-F5344CB8AC3E}">
        <p14:creationId xmlns:p14="http://schemas.microsoft.com/office/powerpoint/2010/main" val="308455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 name="文本框 2"/>
          <p:cNvSpPr txBox="1"/>
          <p:nvPr/>
        </p:nvSpPr>
        <p:spPr>
          <a:xfrm>
            <a:off x="1207371" y="221255"/>
            <a:ext cx="6976067" cy="461665"/>
          </a:xfrm>
          <a:prstGeom prst="rect">
            <a:avLst/>
          </a:prstGeom>
          <a:noFill/>
        </p:spPr>
        <p:txBody>
          <a:bodyPr wrap="square" rtlCol="0">
            <a:spAutoFit/>
          </a:bodyPr>
          <a:lstStyle/>
          <a:p>
            <a:pPr marL="0" marR="0" lvl="0" indent="0" algn="l" defTabSz="1219627" rtl="0" eaLnBrk="1" fontAlgn="auto" latinLnBrk="0" hangingPunct="1">
              <a:lnSpc>
                <a:spcPct val="100000"/>
              </a:lnSpc>
              <a:spcBef>
                <a:spcPts val="0"/>
              </a:spcBef>
              <a:spcAft>
                <a:spcPts val="0"/>
              </a:spcAft>
              <a:buClrTx/>
              <a:buSzTx/>
              <a:buFontTx/>
              <a:buNone/>
              <a:tabLst/>
              <a:defRPr/>
            </a:pPr>
            <a:r>
              <a:rPr kumimoji="0" lang="zh-CN" altLang="en-US" b="1" i="0" u="none" strike="noStrike" kern="1200" cap="none" spc="300" normalizeH="0" baseline="0" noProof="0" dirty="0">
                <a:ln>
                  <a:noFill/>
                </a:ln>
                <a:solidFill>
                  <a:schemeClr val="accent1">
                    <a:lumMod val="50000"/>
                  </a:schemeClr>
                </a:solidFill>
                <a:effectLst/>
                <a:uLnTx/>
                <a:uFillTx/>
                <a:latin typeface="微软雅黑" pitchFamily="34" charset="-122"/>
                <a:ea typeface="微软雅黑" pitchFamily="34" charset="-122"/>
                <a:cs typeface="+mn-cs"/>
              </a:rPr>
              <a:t>长三角区域终身教育协同发展的实践成果</a:t>
            </a:r>
          </a:p>
        </p:txBody>
      </p:sp>
      <p:sp>
        <p:nvSpPr>
          <p:cNvPr id="67" name="五边形 66"/>
          <p:cNvSpPr/>
          <p:nvPr/>
        </p:nvSpPr>
        <p:spPr>
          <a:xfrm>
            <a:off x="8255446" y="242279"/>
            <a:ext cx="2160240"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FFFF00"/>
                </a:solidFill>
                <a:latin typeface="微软雅黑" panose="020B0503020204020204" pitchFamily="34" charset="-122"/>
                <a:ea typeface="微软雅黑" panose="020B0503020204020204" pitchFamily="34" charset="-122"/>
              </a:rPr>
              <a:t>3</a:t>
            </a:r>
            <a:endParaRPr lang="zh-CN" altLang="en-US" b="1" dirty="0">
              <a:solidFill>
                <a:srgbClr val="FFFF00"/>
              </a:solidFill>
              <a:latin typeface="微软雅黑" panose="020B0503020204020204" pitchFamily="34" charset="-122"/>
              <a:ea typeface="微软雅黑" panose="020B0503020204020204" pitchFamily="34" charset="-122"/>
            </a:endParaRPr>
          </a:p>
        </p:txBody>
      </p:sp>
      <p:sp>
        <p:nvSpPr>
          <p:cNvPr id="69" name="矩形 68"/>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
        <p:nvSpPr>
          <p:cNvPr id="2" name="文本框 1">
            <a:extLst>
              <a:ext uri="{FF2B5EF4-FFF2-40B4-BE49-F238E27FC236}">
                <a16:creationId xmlns:a16="http://schemas.microsoft.com/office/drawing/2014/main" id="{383F6A8E-7754-4E5A-AD33-17B51420FB17}"/>
              </a:ext>
            </a:extLst>
          </p:cNvPr>
          <p:cNvSpPr txBox="1"/>
          <p:nvPr/>
        </p:nvSpPr>
        <p:spPr>
          <a:xfrm>
            <a:off x="0" y="981522"/>
            <a:ext cx="12190412" cy="10202793"/>
          </a:xfrm>
          <a:prstGeom prst="rect">
            <a:avLst/>
          </a:prstGeom>
          <a:noFill/>
        </p:spPr>
        <p:txBody>
          <a:bodyPr wrap="square" rtlCol="0">
            <a:spAutoFit/>
          </a:bodyPr>
          <a:lstStyle/>
          <a:p>
            <a:pPr indent="306070" algn="just">
              <a:lnSpc>
                <a:spcPct val="150000"/>
              </a:lnSpc>
            </a:pPr>
            <a:r>
              <a:rPr lang="en-US" altLang="zh-CN" sz="2400" b="1" kern="100" dirty="0">
                <a:solidFill>
                  <a:schemeClr val="accent6">
                    <a:lumMod val="50000"/>
                  </a:schemeClr>
                </a:solidFill>
                <a:latin typeface="黑体" panose="02010609060101010101" pitchFamily="49" charset="-122"/>
                <a:ea typeface="黑体" panose="02010609060101010101" pitchFamily="49" charset="-122"/>
                <a:cs typeface="Times New Roman" panose="02020603050405020304" pitchFamily="18" charset="0"/>
              </a:rPr>
              <a:t>3. </a:t>
            </a:r>
            <a:r>
              <a:rPr lang="zh-CN" altLang="en-US" sz="2400" b="1" kern="100" dirty="0">
                <a:solidFill>
                  <a:schemeClr val="accent6">
                    <a:lumMod val="50000"/>
                  </a:schemeClr>
                </a:solidFill>
                <a:latin typeface="黑体" panose="02010609060101010101" pitchFamily="49" charset="-122"/>
                <a:ea typeface="黑体" panose="02010609060101010101" pitchFamily="49" charset="-122"/>
                <a:cs typeface="Times New Roman" panose="02020603050405020304" pitchFamily="18" charset="0"/>
              </a:rPr>
              <a:t>实施</a:t>
            </a:r>
            <a:r>
              <a:rPr lang="zh-CN" altLang="zh-CN" sz="2400" b="1" kern="100" dirty="0">
                <a:solidFill>
                  <a:schemeClr val="accent6">
                    <a:lumMod val="50000"/>
                  </a:schemeClr>
                </a:solidFill>
                <a:effectLst/>
                <a:latin typeface="黑体" panose="02010609060101010101" pitchFamily="49" charset="-122"/>
                <a:ea typeface="黑体" panose="02010609060101010101" pitchFamily="49" charset="-122"/>
                <a:cs typeface="宋体" panose="02010600030101010101" pitchFamily="2" charset="-122"/>
              </a:rPr>
              <a:t>长三角地区优质资源共享</a:t>
            </a:r>
            <a:r>
              <a:rPr lang="en-US" altLang="zh-CN" sz="2400" b="1" kern="100" dirty="0">
                <a:solidFill>
                  <a:schemeClr val="accent6">
                    <a:lumMod val="50000"/>
                  </a:schemeClr>
                </a:solidFill>
                <a:effectLst/>
                <a:latin typeface="黑体" panose="02010609060101010101" pitchFamily="49" charset="-122"/>
                <a:ea typeface="黑体" panose="02010609060101010101" pitchFamily="49" charset="-122"/>
                <a:cs typeface="宋体" panose="02010600030101010101" pitchFamily="2" charset="-122"/>
              </a:rPr>
              <a:t> </a:t>
            </a:r>
            <a:r>
              <a:rPr lang="zh-CN" altLang="en-US" sz="2400" b="1" kern="100" dirty="0">
                <a:solidFill>
                  <a:schemeClr val="accent6">
                    <a:lumMod val="50000"/>
                  </a:schemeClr>
                </a:solidFill>
                <a:effectLst/>
                <a:latin typeface="黑体" panose="02010609060101010101" pitchFamily="49" charset="-122"/>
                <a:ea typeface="黑体" panose="02010609060101010101" pitchFamily="49" charset="-122"/>
                <a:cs typeface="宋体" panose="02010600030101010101" pitchFamily="2" charset="-122"/>
              </a:rPr>
              <a:t> </a:t>
            </a:r>
            <a:endParaRPr lang="en-US" altLang="zh-CN" sz="2400" b="1" kern="100" dirty="0">
              <a:solidFill>
                <a:schemeClr val="accent6">
                  <a:lumMod val="50000"/>
                </a:schemeClr>
              </a:solidFill>
              <a:effectLst/>
              <a:latin typeface="黑体" panose="02010609060101010101" pitchFamily="49" charset="-122"/>
              <a:ea typeface="黑体" panose="02010609060101010101" pitchFamily="49" charset="-122"/>
              <a:cs typeface="宋体" panose="02010600030101010101" pitchFamily="2" charset="-122"/>
            </a:endParaRPr>
          </a:p>
          <a:p>
            <a:pPr indent="306070" algn="just">
              <a:lnSpc>
                <a:spcPct val="150000"/>
              </a:lnSpc>
            </a:pPr>
            <a:r>
              <a:rPr lang="en-US" altLang="zh-CN" sz="1800" b="1" kern="100" dirty="0">
                <a:solidFill>
                  <a:schemeClr val="accent5">
                    <a:lumMod val="50000"/>
                  </a:schemeClr>
                </a:solidFill>
                <a:effectLst/>
                <a:latin typeface="华文细黑" panose="02010600040101010101" pitchFamily="2" charset="-122"/>
                <a:ea typeface="华文细黑" panose="02010600040101010101" pitchFamily="2" charset="-122"/>
                <a:cs typeface="宋体" panose="02010600030101010101" pitchFamily="2" charset="-122"/>
              </a:rPr>
              <a:t>        </a:t>
            </a:r>
            <a:r>
              <a:rPr lang="zh-CN" altLang="zh-CN" sz="2000" b="1" kern="100" dirty="0">
                <a:solidFill>
                  <a:schemeClr val="accent5">
                    <a:lumMod val="50000"/>
                  </a:schemeClr>
                </a:solidFill>
                <a:effectLst/>
                <a:latin typeface="华文细黑" panose="02010600040101010101" pitchFamily="2" charset="-122"/>
                <a:ea typeface="华文细黑" panose="02010600040101010101" pitchFamily="2" charset="-122"/>
                <a:cs typeface="宋体" panose="02010600030101010101" pitchFamily="2" charset="-122"/>
              </a:rPr>
              <a:t>四地联合印发《</a:t>
            </a:r>
            <a:r>
              <a:rPr lang="en-US" altLang="zh-CN" sz="2000" b="1" kern="100" dirty="0">
                <a:solidFill>
                  <a:schemeClr val="accent5">
                    <a:lumMod val="50000"/>
                  </a:schemeClr>
                </a:solidFill>
                <a:effectLst/>
                <a:latin typeface="华文细黑" panose="02010600040101010101" pitchFamily="2" charset="-122"/>
                <a:ea typeface="华文细黑" panose="02010600040101010101" pitchFamily="2" charset="-122"/>
                <a:cs typeface="宋体" panose="02010600030101010101" pitchFamily="2" charset="-122"/>
              </a:rPr>
              <a:t> </a:t>
            </a:r>
            <a:r>
              <a:rPr lang="zh-CN" altLang="zh-CN" sz="2000" b="1" kern="100" dirty="0">
                <a:solidFill>
                  <a:schemeClr val="accent5">
                    <a:lumMod val="50000"/>
                  </a:schemeClr>
                </a:solidFill>
                <a:effectLst/>
                <a:latin typeface="华文细黑" panose="02010600040101010101" pitchFamily="2" charset="-122"/>
                <a:ea typeface="华文细黑" panose="02010600040101010101" pitchFamily="2" charset="-122"/>
                <a:cs typeface="宋体" panose="02010600030101010101" pitchFamily="2" charset="-122"/>
              </a:rPr>
              <a:t>关于组织开展</a:t>
            </a:r>
            <a:r>
              <a:rPr lang="en-US" altLang="zh-CN" sz="2000" b="1" kern="100" dirty="0">
                <a:solidFill>
                  <a:schemeClr val="accent5">
                    <a:lumMod val="50000"/>
                  </a:schemeClr>
                </a:solidFill>
                <a:effectLst/>
                <a:latin typeface="华文细黑" panose="02010600040101010101" pitchFamily="2" charset="-122"/>
                <a:ea typeface="华文细黑" panose="02010600040101010101" pitchFamily="2" charset="-122"/>
                <a:cs typeface="宋体" panose="02010600030101010101" pitchFamily="2" charset="-122"/>
              </a:rPr>
              <a:t>2019</a:t>
            </a:r>
            <a:r>
              <a:rPr lang="zh-CN" altLang="zh-CN" sz="2000" b="1" kern="100" dirty="0">
                <a:solidFill>
                  <a:schemeClr val="accent5">
                    <a:lumMod val="50000"/>
                  </a:schemeClr>
                </a:solidFill>
                <a:effectLst/>
                <a:latin typeface="华文细黑" panose="02010600040101010101" pitchFamily="2" charset="-122"/>
                <a:ea typeface="华文细黑" panose="02010600040101010101" pitchFamily="2" charset="-122"/>
                <a:cs typeface="宋体" panose="02010600030101010101" pitchFamily="2" charset="-122"/>
              </a:rPr>
              <a:t>年长三角地区社区教育优秀微课评选活动的通知</a:t>
            </a:r>
            <a:r>
              <a:rPr lang="en-US" altLang="zh-CN" sz="2000" b="1" kern="100" dirty="0">
                <a:solidFill>
                  <a:schemeClr val="accent5">
                    <a:lumMod val="50000"/>
                  </a:schemeClr>
                </a:solidFill>
                <a:effectLst/>
                <a:latin typeface="华文细黑" panose="02010600040101010101" pitchFamily="2" charset="-122"/>
                <a:ea typeface="华文细黑" panose="02010600040101010101" pitchFamily="2" charset="-122"/>
                <a:cs typeface="宋体" panose="02010600030101010101" pitchFamily="2" charset="-122"/>
              </a:rPr>
              <a:t> </a:t>
            </a:r>
            <a:r>
              <a:rPr lang="zh-CN" altLang="zh-CN" sz="2000" b="1" kern="100" dirty="0">
                <a:solidFill>
                  <a:schemeClr val="accent5">
                    <a:lumMod val="50000"/>
                  </a:schemeClr>
                </a:solidFill>
                <a:effectLst/>
                <a:latin typeface="华文细黑" panose="02010600040101010101" pitchFamily="2" charset="-122"/>
                <a:ea typeface="华文细黑" panose="02010600040101010101" pitchFamily="2" charset="-122"/>
                <a:cs typeface="宋体" panose="02010600030101010101" pitchFamily="2" charset="-122"/>
              </a:rPr>
              <a:t>》</a:t>
            </a:r>
            <a:r>
              <a:rPr lang="en-US" altLang="zh-CN" sz="2000" b="1" kern="100" dirty="0">
                <a:solidFill>
                  <a:schemeClr val="accent5">
                    <a:lumMod val="50000"/>
                  </a:schemeClr>
                </a:solidFill>
                <a:effectLst/>
                <a:latin typeface="华文细黑" panose="02010600040101010101" pitchFamily="2" charset="-122"/>
                <a:ea typeface="华文细黑" panose="02010600040101010101" pitchFamily="2" charset="-122"/>
                <a:cs typeface="宋体" panose="02010600030101010101" pitchFamily="2" charset="-122"/>
              </a:rPr>
              <a:t>——</a:t>
            </a:r>
          </a:p>
          <a:p>
            <a:pPr indent="306070" algn="just">
              <a:lnSpc>
                <a:spcPct val="150000"/>
              </a:lnSpc>
            </a:pPr>
            <a:r>
              <a:rPr lang="zh-CN" altLang="en-US" sz="2000" b="1" kern="100" dirty="0">
                <a:latin typeface="华文细黑" panose="02010600040101010101" pitchFamily="2" charset="-122"/>
                <a:ea typeface="华文细黑" panose="02010600040101010101" pitchFamily="2" charset="-122"/>
                <a:cs typeface="宋体" panose="02010600030101010101" pitchFamily="2" charset="-122"/>
              </a:rPr>
              <a:t>             浙江牵头共同</a:t>
            </a:r>
            <a:r>
              <a:rPr lang="zh-CN" altLang="zh-CN" sz="2000" b="1" kern="100" dirty="0">
                <a:effectLst/>
                <a:latin typeface="华文细黑" panose="02010600040101010101" pitchFamily="2" charset="-122"/>
                <a:ea typeface="华文细黑" panose="02010600040101010101" pitchFamily="2" charset="-122"/>
                <a:cs typeface="宋体" panose="02010600030101010101" pitchFamily="2" charset="-122"/>
              </a:rPr>
              <a:t>研制“</a:t>
            </a:r>
            <a:r>
              <a:rPr lang="en-US" altLang="zh-CN" sz="2000" b="1" kern="100" dirty="0">
                <a:effectLst/>
                <a:latin typeface="华文细黑" panose="02010600040101010101" pitchFamily="2" charset="-122"/>
                <a:ea typeface="华文细黑" panose="02010600040101010101" pitchFamily="2" charset="-122"/>
                <a:cs typeface="宋体" panose="02010600030101010101" pitchFamily="2" charset="-122"/>
              </a:rPr>
              <a:t> </a:t>
            </a:r>
            <a:r>
              <a:rPr lang="zh-CN" altLang="zh-CN" sz="2000" b="1" kern="100" dirty="0">
                <a:effectLst/>
                <a:latin typeface="华文细黑" panose="02010600040101010101" pitchFamily="2" charset="-122"/>
                <a:ea typeface="华文细黑" panose="02010600040101010101" pitchFamily="2" charset="-122"/>
                <a:cs typeface="宋体" panose="02010600030101010101" pitchFamily="2" charset="-122"/>
              </a:rPr>
              <a:t>长三角地区社区教育优秀微课评选标准</a:t>
            </a:r>
            <a:r>
              <a:rPr lang="en-US" altLang="zh-CN" sz="2000" b="1" kern="100" dirty="0">
                <a:effectLst/>
                <a:latin typeface="华文细黑" panose="02010600040101010101" pitchFamily="2" charset="-122"/>
                <a:ea typeface="华文细黑" panose="02010600040101010101" pitchFamily="2" charset="-122"/>
                <a:cs typeface="宋体" panose="02010600030101010101" pitchFamily="2" charset="-122"/>
              </a:rPr>
              <a:t> </a:t>
            </a:r>
            <a:r>
              <a:rPr lang="zh-CN" altLang="zh-CN" sz="2000" b="1" kern="100" dirty="0">
                <a:effectLst/>
                <a:latin typeface="华文细黑" panose="02010600040101010101" pitchFamily="2" charset="-122"/>
                <a:ea typeface="华文细黑" panose="02010600040101010101" pitchFamily="2" charset="-122"/>
                <a:cs typeface="宋体" panose="02010600030101010101" pitchFamily="2" charset="-122"/>
              </a:rPr>
              <a:t>”</a:t>
            </a:r>
            <a:r>
              <a:rPr lang="zh-CN" altLang="en-US" sz="2000" b="1" kern="100" dirty="0">
                <a:effectLst/>
                <a:latin typeface="华文细黑" panose="02010600040101010101" pitchFamily="2" charset="-122"/>
                <a:ea typeface="华文细黑" panose="02010600040101010101" pitchFamily="2" charset="-122"/>
                <a:cs typeface="宋体" panose="02010600030101010101" pitchFamily="2" charset="-122"/>
              </a:rPr>
              <a:t>；</a:t>
            </a:r>
            <a:endParaRPr lang="en-US" altLang="zh-CN" sz="2000" b="1" kern="100" dirty="0">
              <a:effectLst/>
              <a:latin typeface="华文细黑" panose="02010600040101010101" pitchFamily="2" charset="-122"/>
              <a:ea typeface="华文细黑" panose="02010600040101010101" pitchFamily="2" charset="-122"/>
              <a:cs typeface="宋体" panose="02010600030101010101" pitchFamily="2" charset="-122"/>
            </a:endParaRPr>
          </a:p>
          <a:p>
            <a:pPr indent="306070" algn="just">
              <a:lnSpc>
                <a:spcPct val="150000"/>
              </a:lnSpc>
            </a:pPr>
            <a:r>
              <a:rPr lang="zh-CN" altLang="en-US" sz="2000" b="1" kern="100" dirty="0">
                <a:effectLst/>
                <a:latin typeface="华文细黑" panose="02010600040101010101" pitchFamily="2" charset="-122"/>
                <a:ea typeface="华文细黑" panose="02010600040101010101" pitchFamily="2" charset="-122"/>
                <a:cs typeface="宋体" panose="02010600030101010101" pitchFamily="2" charset="-122"/>
              </a:rPr>
              <a:t>             推选出</a:t>
            </a:r>
            <a:r>
              <a:rPr lang="en-US" altLang="zh-CN" sz="2000" b="1" kern="100" dirty="0">
                <a:effectLst/>
                <a:latin typeface="华文细黑" panose="02010600040101010101" pitchFamily="2" charset="-122"/>
                <a:ea typeface="华文细黑" panose="02010600040101010101" pitchFamily="2" charset="-122"/>
                <a:cs typeface="宋体" panose="02010600030101010101" pitchFamily="2" charset="-122"/>
              </a:rPr>
              <a:t>20</a:t>
            </a:r>
            <a:r>
              <a:rPr lang="zh-CN" altLang="zh-CN" sz="2000" b="1" kern="100" dirty="0">
                <a:effectLst/>
                <a:latin typeface="华文细黑" panose="02010600040101010101" pitchFamily="2" charset="-122"/>
                <a:ea typeface="华文细黑" panose="02010600040101010101" pitchFamily="2" charset="-122"/>
                <a:cs typeface="宋体" panose="02010600030101010101" pitchFamily="2" charset="-122"/>
              </a:rPr>
              <a:t>个一等奖、</a:t>
            </a:r>
            <a:r>
              <a:rPr lang="en-US" altLang="zh-CN" sz="2000" b="1" kern="100" dirty="0">
                <a:effectLst/>
                <a:latin typeface="华文细黑" panose="02010600040101010101" pitchFamily="2" charset="-122"/>
                <a:ea typeface="华文细黑" panose="02010600040101010101" pitchFamily="2" charset="-122"/>
                <a:cs typeface="宋体" panose="02010600030101010101" pitchFamily="2" charset="-122"/>
              </a:rPr>
              <a:t>40</a:t>
            </a:r>
            <a:r>
              <a:rPr lang="zh-CN" altLang="zh-CN" sz="2000" b="1" kern="100" dirty="0">
                <a:effectLst/>
                <a:latin typeface="华文细黑" panose="02010600040101010101" pitchFamily="2" charset="-122"/>
                <a:ea typeface="华文细黑" panose="02010600040101010101" pitchFamily="2" charset="-122"/>
                <a:cs typeface="宋体" panose="02010600030101010101" pitchFamily="2" charset="-122"/>
              </a:rPr>
              <a:t>个二等奖、</a:t>
            </a:r>
            <a:r>
              <a:rPr lang="en-US" altLang="zh-CN" sz="2000" b="1" kern="100" dirty="0">
                <a:effectLst/>
                <a:latin typeface="华文细黑" panose="02010600040101010101" pitchFamily="2" charset="-122"/>
                <a:ea typeface="华文细黑" panose="02010600040101010101" pitchFamily="2" charset="-122"/>
                <a:cs typeface="宋体" panose="02010600030101010101" pitchFamily="2" charset="-122"/>
              </a:rPr>
              <a:t>60</a:t>
            </a:r>
            <a:r>
              <a:rPr lang="zh-CN" altLang="zh-CN" sz="2000" b="1" kern="100" dirty="0">
                <a:effectLst/>
                <a:latin typeface="华文细黑" panose="02010600040101010101" pitchFamily="2" charset="-122"/>
                <a:ea typeface="华文细黑" panose="02010600040101010101" pitchFamily="2" charset="-122"/>
                <a:cs typeface="宋体" panose="02010600030101010101" pitchFamily="2" charset="-122"/>
              </a:rPr>
              <a:t>个三等奖、</a:t>
            </a:r>
            <a:r>
              <a:rPr lang="en-US" altLang="zh-CN" sz="2000" b="1" kern="100" dirty="0">
                <a:effectLst/>
                <a:latin typeface="华文细黑" panose="02010600040101010101" pitchFamily="2" charset="-122"/>
                <a:ea typeface="华文细黑" panose="02010600040101010101" pitchFamily="2" charset="-122"/>
                <a:cs typeface="宋体" panose="02010600030101010101" pitchFamily="2" charset="-122"/>
              </a:rPr>
              <a:t>80</a:t>
            </a:r>
            <a:r>
              <a:rPr lang="zh-CN" altLang="zh-CN" sz="2000" b="1" kern="100" dirty="0">
                <a:effectLst/>
                <a:latin typeface="华文细黑" panose="02010600040101010101" pitchFamily="2" charset="-122"/>
                <a:ea typeface="华文细黑" panose="02010600040101010101" pitchFamily="2" charset="-122"/>
                <a:cs typeface="宋体" panose="02010600030101010101" pitchFamily="2" charset="-122"/>
              </a:rPr>
              <a:t>个优秀奖，优秀微课向长三角地区居民开放</a:t>
            </a:r>
            <a:r>
              <a:rPr lang="en-US" altLang="zh-CN" sz="2000" b="1" kern="100" dirty="0">
                <a:effectLst/>
                <a:latin typeface="华文细黑" panose="02010600040101010101" pitchFamily="2" charset="-122"/>
                <a:ea typeface="华文细黑" panose="02010600040101010101" pitchFamily="2" charset="-122"/>
                <a:cs typeface="宋体" panose="02010600030101010101" pitchFamily="2" charset="-122"/>
              </a:rPr>
              <a:t> </a:t>
            </a:r>
            <a:r>
              <a:rPr lang="zh-CN" altLang="zh-CN" sz="2000" b="1" kern="100" dirty="0">
                <a:effectLst/>
                <a:latin typeface="华文细黑" panose="02010600040101010101" pitchFamily="2" charset="-122"/>
                <a:ea typeface="华文细黑" panose="02010600040101010101" pitchFamily="2" charset="-122"/>
                <a:cs typeface="宋体" panose="02010600030101010101" pitchFamily="2" charset="-122"/>
              </a:rPr>
              <a:t>。</a:t>
            </a:r>
            <a:endParaRPr lang="zh-CN" altLang="zh-CN" sz="2000" b="1" kern="100" dirty="0">
              <a:effectLst/>
              <a:latin typeface="华文细黑" panose="02010600040101010101" pitchFamily="2" charset="-122"/>
              <a:ea typeface="华文细黑" panose="02010600040101010101" pitchFamily="2" charset="-122"/>
              <a:cs typeface="Times New Roman" panose="02020603050405020304" pitchFamily="18" charset="0"/>
            </a:endParaRPr>
          </a:p>
          <a:p>
            <a:pPr>
              <a:lnSpc>
                <a:spcPct val="150000"/>
              </a:lnSpc>
            </a:pPr>
            <a:endParaRPr lang="en-US" altLang="zh-CN" b="1" dirty="0"/>
          </a:p>
          <a:p>
            <a:pPr>
              <a:lnSpc>
                <a:spcPct val="150000"/>
              </a:lnSpc>
            </a:pPr>
            <a:r>
              <a:rPr lang="zh-CN" altLang="en-US" b="1" dirty="0">
                <a:latin typeface="华文细黑" panose="02010600040101010101" pitchFamily="2" charset="-122"/>
                <a:ea typeface="华文细黑" panose="02010600040101010101" pitchFamily="2" charset="-122"/>
              </a:rPr>
              <a:t>   </a:t>
            </a:r>
            <a:r>
              <a:rPr lang="en-US" altLang="zh-CN" sz="2400" b="1" kern="100" dirty="0">
                <a:solidFill>
                  <a:schemeClr val="accent6">
                    <a:lumMod val="50000"/>
                  </a:schemeClr>
                </a:solidFill>
                <a:effectLst/>
                <a:latin typeface="黑体" panose="02010609060101010101" pitchFamily="49" charset="-122"/>
                <a:ea typeface="黑体" panose="02010609060101010101" pitchFamily="49" charset="-122"/>
                <a:cs typeface="宋体" panose="02010600030101010101" pitchFamily="2" charset="-122"/>
              </a:rPr>
              <a:t>4. </a:t>
            </a:r>
            <a:r>
              <a:rPr lang="zh-CN" altLang="en-US" sz="2400" b="1" kern="100" dirty="0">
                <a:solidFill>
                  <a:schemeClr val="accent6">
                    <a:lumMod val="50000"/>
                  </a:schemeClr>
                </a:solidFill>
                <a:effectLst/>
                <a:latin typeface="黑体" panose="02010609060101010101" pitchFamily="49" charset="-122"/>
                <a:ea typeface="黑体" panose="02010609060101010101" pitchFamily="49" charset="-122"/>
                <a:cs typeface="宋体" panose="02010600030101010101" pitchFamily="2" charset="-122"/>
              </a:rPr>
              <a:t>携手</a:t>
            </a:r>
            <a:r>
              <a:rPr lang="zh-CN" altLang="zh-CN" sz="2400" b="1" kern="100" dirty="0">
                <a:solidFill>
                  <a:schemeClr val="accent6">
                    <a:lumMod val="50000"/>
                  </a:schemeClr>
                </a:solidFill>
                <a:effectLst/>
                <a:latin typeface="黑体" panose="02010609060101010101" pitchFamily="49" charset="-122"/>
                <a:ea typeface="黑体" panose="02010609060101010101" pitchFamily="49" charset="-122"/>
                <a:cs typeface="宋体" panose="02010600030101010101" pitchFamily="2" charset="-122"/>
              </a:rPr>
              <a:t>培育长三角地区终身教育品牌项目</a:t>
            </a:r>
            <a:endParaRPr lang="en-US" altLang="zh-CN" b="1" kern="100" dirty="0">
              <a:solidFill>
                <a:schemeClr val="accent6">
                  <a:lumMod val="50000"/>
                </a:schemeClr>
              </a:solidFill>
              <a:latin typeface="黑体" panose="02010609060101010101" pitchFamily="49" charset="-122"/>
              <a:ea typeface="黑体" panose="02010609060101010101" pitchFamily="49" charset="-122"/>
              <a:cs typeface="Times New Roman" panose="02020603050405020304" pitchFamily="18" charset="0"/>
            </a:endParaRPr>
          </a:p>
          <a:p>
            <a:pPr>
              <a:lnSpc>
                <a:spcPct val="150000"/>
              </a:lnSpc>
            </a:pPr>
            <a:r>
              <a:rPr lang="en-US" altLang="zh-CN" sz="2000" kern="100" dirty="0">
                <a:effectLst/>
                <a:latin typeface="Calibri" panose="020F0502020204030204" pitchFamily="34" charset="0"/>
                <a:ea typeface="宋体" panose="02010600030101010101" pitchFamily="2" charset="-122"/>
                <a:cs typeface="宋体" panose="02010600030101010101" pitchFamily="2" charset="-122"/>
              </a:rPr>
              <a:t>             </a:t>
            </a:r>
            <a:r>
              <a:rPr lang="zh-CN" altLang="zh-CN" sz="2000" b="1" kern="100" dirty="0">
                <a:solidFill>
                  <a:schemeClr val="accent5">
                    <a:lumMod val="50000"/>
                  </a:schemeClr>
                </a:solidFill>
                <a:effectLst/>
                <a:latin typeface="华文细黑" panose="02010600040101010101" pitchFamily="2" charset="-122"/>
                <a:ea typeface="华文细黑" panose="02010600040101010101" pitchFamily="2" charset="-122"/>
                <a:cs typeface="宋体" panose="02010600030101010101" pitchFamily="2" charset="-122"/>
              </a:rPr>
              <a:t>四地联合印发《</a:t>
            </a:r>
            <a:r>
              <a:rPr lang="en-US" altLang="zh-CN" sz="2000" b="1" kern="100" dirty="0">
                <a:solidFill>
                  <a:schemeClr val="accent5">
                    <a:lumMod val="50000"/>
                  </a:schemeClr>
                </a:solidFill>
                <a:effectLst/>
                <a:latin typeface="华文细黑" panose="02010600040101010101" pitchFamily="2" charset="-122"/>
                <a:ea typeface="华文细黑" panose="02010600040101010101" pitchFamily="2" charset="-122"/>
                <a:cs typeface="宋体" panose="02010600030101010101" pitchFamily="2" charset="-122"/>
              </a:rPr>
              <a:t> </a:t>
            </a:r>
            <a:r>
              <a:rPr lang="zh-CN" altLang="zh-CN" sz="2000" b="1" kern="100" dirty="0">
                <a:solidFill>
                  <a:schemeClr val="accent5">
                    <a:lumMod val="50000"/>
                  </a:schemeClr>
                </a:solidFill>
                <a:effectLst/>
                <a:latin typeface="华文细黑" panose="02010600040101010101" pitchFamily="2" charset="-122"/>
                <a:ea typeface="华文细黑" panose="02010600040101010101" pitchFamily="2" charset="-122"/>
                <a:cs typeface="宋体" panose="02010600030101010101" pitchFamily="2" charset="-122"/>
              </a:rPr>
              <a:t>关于开展长三角地区社区教育、老年教育特色地方品牌项目遴选工作的通知</a:t>
            </a:r>
            <a:r>
              <a:rPr lang="en-US" altLang="zh-CN" sz="2000" b="1" kern="100" dirty="0">
                <a:solidFill>
                  <a:schemeClr val="accent5">
                    <a:lumMod val="50000"/>
                  </a:schemeClr>
                </a:solidFill>
                <a:effectLst/>
                <a:latin typeface="华文细黑" panose="02010600040101010101" pitchFamily="2" charset="-122"/>
                <a:ea typeface="华文细黑" panose="02010600040101010101" pitchFamily="2" charset="-122"/>
                <a:cs typeface="宋体" panose="02010600030101010101" pitchFamily="2" charset="-122"/>
              </a:rPr>
              <a:t> </a:t>
            </a:r>
            <a:r>
              <a:rPr lang="zh-CN" altLang="zh-CN" sz="2000" b="1" kern="100" dirty="0">
                <a:solidFill>
                  <a:schemeClr val="accent5">
                    <a:lumMod val="50000"/>
                  </a:schemeClr>
                </a:solidFill>
                <a:effectLst/>
                <a:latin typeface="华文细黑" panose="02010600040101010101" pitchFamily="2" charset="-122"/>
                <a:ea typeface="华文细黑" panose="02010600040101010101" pitchFamily="2" charset="-122"/>
                <a:cs typeface="宋体" panose="02010600030101010101" pitchFamily="2" charset="-122"/>
              </a:rPr>
              <a:t>》</a:t>
            </a:r>
            <a:r>
              <a:rPr lang="en-US" altLang="zh-CN" sz="2000" b="1" kern="100" dirty="0">
                <a:solidFill>
                  <a:schemeClr val="accent5">
                    <a:lumMod val="50000"/>
                  </a:schemeClr>
                </a:solidFill>
                <a:effectLst/>
                <a:latin typeface="华文细黑" panose="02010600040101010101" pitchFamily="2" charset="-122"/>
                <a:ea typeface="华文细黑" panose="02010600040101010101" pitchFamily="2" charset="-122"/>
                <a:cs typeface="宋体" panose="02010600030101010101" pitchFamily="2" charset="-122"/>
              </a:rPr>
              <a:t>——</a:t>
            </a:r>
            <a:endParaRPr lang="en-US" altLang="zh-CN" sz="2000" b="1" kern="100" dirty="0">
              <a:solidFill>
                <a:schemeClr val="accent5">
                  <a:lumMod val="50000"/>
                </a:schemeClr>
              </a:solidFill>
              <a:latin typeface="华文细黑" panose="02010600040101010101" pitchFamily="2" charset="-122"/>
              <a:ea typeface="华文细黑" panose="02010600040101010101" pitchFamily="2" charset="-122"/>
              <a:cs typeface="宋体" panose="02010600030101010101" pitchFamily="2" charset="-122"/>
            </a:endParaRPr>
          </a:p>
          <a:p>
            <a:pPr>
              <a:lnSpc>
                <a:spcPct val="150000"/>
              </a:lnSpc>
            </a:pPr>
            <a:r>
              <a:rPr lang="en-US" altLang="zh-CN" sz="2000" kern="100" dirty="0">
                <a:effectLst/>
                <a:latin typeface="Calibri" panose="020F0502020204030204" pitchFamily="34" charset="0"/>
                <a:ea typeface="宋体" panose="02010600030101010101" pitchFamily="2" charset="-122"/>
                <a:cs typeface="宋体" panose="02010600030101010101" pitchFamily="2" charset="-122"/>
              </a:rPr>
              <a:t>                    </a:t>
            </a:r>
            <a:r>
              <a:rPr lang="zh-CN" altLang="zh-CN" sz="2000" b="1" kern="100" dirty="0">
                <a:effectLst/>
                <a:latin typeface="华文细黑" panose="02010600040101010101" pitchFamily="2" charset="-122"/>
                <a:ea typeface="华文细黑" panose="02010600040101010101" pitchFamily="2" charset="-122"/>
                <a:cs typeface="宋体" panose="02010600030101010101" pitchFamily="2" charset="-122"/>
              </a:rPr>
              <a:t>安徽</a:t>
            </a:r>
            <a:r>
              <a:rPr lang="zh-CN" altLang="en-US" sz="2000" b="1" kern="100" dirty="0">
                <a:latin typeface="华文细黑" panose="02010600040101010101" pitchFamily="2" charset="-122"/>
                <a:ea typeface="华文细黑" panose="02010600040101010101" pitchFamily="2" charset="-122"/>
                <a:cs typeface="宋体" panose="02010600030101010101" pitchFamily="2" charset="-122"/>
              </a:rPr>
              <a:t>牵头共同</a:t>
            </a:r>
            <a:r>
              <a:rPr lang="zh-CN" altLang="zh-CN" sz="2000" b="1" kern="100" dirty="0">
                <a:effectLst/>
                <a:latin typeface="华文细黑" panose="02010600040101010101" pitchFamily="2" charset="-122"/>
                <a:ea typeface="华文细黑" panose="02010600040101010101" pitchFamily="2" charset="-122"/>
                <a:cs typeface="宋体" panose="02010600030101010101" pitchFamily="2" charset="-122"/>
              </a:rPr>
              <a:t>制定《长三角社区教育、老年教育特色地方品牌项目遴选指标》，</a:t>
            </a:r>
            <a:endParaRPr lang="en-US" altLang="zh-CN" sz="2000" b="1" kern="100" dirty="0">
              <a:effectLst/>
              <a:latin typeface="华文细黑" panose="02010600040101010101" pitchFamily="2" charset="-122"/>
              <a:ea typeface="华文细黑" panose="02010600040101010101" pitchFamily="2" charset="-122"/>
              <a:cs typeface="宋体" panose="02010600030101010101" pitchFamily="2" charset="-122"/>
            </a:endParaRPr>
          </a:p>
          <a:p>
            <a:pPr>
              <a:lnSpc>
                <a:spcPct val="150000"/>
              </a:lnSpc>
            </a:pPr>
            <a:r>
              <a:rPr lang="en-US" altLang="zh-CN" sz="2000" b="1" kern="100" dirty="0">
                <a:latin typeface="华文细黑" panose="02010600040101010101" pitchFamily="2" charset="-122"/>
                <a:ea typeface="华文细黑" panose="02010600040101010101" pitchFamily="2" charset="-122"/>
                <a:cs typeface="宋体" panose="02010600030101010101" pitchFamily="2" charset="-122"/>
              </a:rPr>
              <a:t>                  </a:t>
            </a:r>
            <a:r>
              <a:rPr lang="zh-CN" altLang="zh-CN" sz="2000" b="1" kern="100" dirty="0">
                <a:effectLst/>
                <a:latin typeface="华文细黑" panose="02010600040101010101" pitchFamily="2" charset="-122"/>
                <a:ea typeface="华文细黑" panose="02010600040101010101" pitchFamily="2" charset="-122"/>
                <a:cs typeface="宋体" panose="02010600030101010101" pitchFamily="2" charset="-122"/>
              </a:rPr>
              <a:t>计划</a:t>
            </a:r>
            <a:r>
              <a:rPr lang="en-US" altLang="zh-CN" sz="2000" b="1" kern="100" dirty="0">
                <a:effectLst/>
                <a:latin typeface="华文细黑" panose="02010600040101010101" pitchFamily="2" charset="-122"/>
                <a:ea typeface="华文细黑" panose="02010600040101010101" pitchFamily="2" charset="-122"/>
                <a:cs typeface="宋体" panose="02010600030101010101" pitchFamily="2" charset="-122"/>
              </a:rPr>
              <a:t>2021</a:t>
            </a:r>
            <a:r>
              <a:rPr lang="zh-CN" altLang="zh-CN" sz="2000" b="1" kern="100" dirty="0">
                <a:effectLst/>
                <a:latin typeface="华文细黑" panose="02010600040101010101" pitchFamily="2" charset="-122"/>
                <a:ea typeface="华文细黑" panose="02010600040101010101" pitchFamily="2" charset="-122"/>
                <a:cs typeface="宋体" panose="02010600030101010101" pitchFamily="2" charset="-122"/>
              </a:rPr>
              <a:t>年，培育出一批具有鲜明地方特色、社会效应凸显的长三角终身教育品牌项目。</a:t>
            </a:r>
            <a:endParaRPr lang="en-US" altLang="zh-CN" sz="2000" b="1" kern="100" dirty="0">
              <a:effectLst/>
              <a:latin typeface="华文细黑" panose="02010600040101010101" pitchFamily="2" charset="-122"/>
              <a:ea typeface="华文细黑" panose="02010600040101010101" pitchFamily="2" charset="-122"/>
              <a:cs typeface="宋体" panose="02010600030101010101" pitchFamily="2" charset="-122"/>
            </a:endParaRPr>
          </a:p>
          <a:p>
            <a:pPr>
              <a:lnSpc>
                <a:spcPct val="150000"/>
              </a:lnSpc>
            </a:pPr>
            <a:r>
              <a:rPr lang="en-US" altLang="zh-CN" sz="2000" kern="100" dirty="0">
                <a:effectLst/>
                <a:latin typeface="宋体" panose="02010600030101010101" pitchFamily="2" charset="-122"/>
                <a:cs typeface="宋体" panose="02010600030101010101" pitchFamily="2" charset="-122"/>
              </a:rPr>
              <a:t>     </a:t>
            </a:r>
          </a:p>
          <a:p>
            <a:pPr>
              <a:lnSpc>
                <a:spcPct val="150000"/>
              </a:lnSpc>
            </a:pPr>
            <a:r>
              <a:rPr lang="en-US" altLang="zh-CN" sz="2000" kern="100" dirty="0">
                <a:latin typeface="宋体" panose="02010600030101010101" pitchFamily="2" charset="-122"/>
                <a:cs typeface="宋体" panose="02010600030101010101" pitchFamily="2" charset="-122"/>
              </a:rPr>
              <a:t>   </a:t>
            </a:r>
            <a:r>
              <a:rPr lang="en-US" altLang="zh-CN" sz="2000" kern="100" dirty="0">
                <a:effectLst/>
                <a:latin typeface="宋体" panose="02010600030101010101" pitchFamily="2" charset="-122"/>
                <a:cs typeface="宋体" panose="02010600030101010101" pitchFamily="2" charset="-122"/>
              </a:rPr>
              <a:t> </a:t>
            </a:r>
            <a:r>
              <a:rPr lang="en-US" altLang="zh-CN" sz="2000" kern="100" dirty="0">
                <a:solidFill>
                  <a:srgbClr val="005292"/>
                </a:solidFill>
                <a:effectLst/>
                <a:latin typeface="黑体" panose="02010609060101010101" pitchFamily="49" charset="-122"/>
                <a:ea typeface="黑体" panose="02010609060101010101" pitchFamily="49" charset="-122"/>
                <a:cs typeface="宋体" panose="02010600030101010101" pitchFamily="2" charset="-122"/>
              </a:rPr>
              <a:t>2019</a:t>
            </a:r>
            <a:r>
              <a:rPr lang="zh-CN" altLang="zh-CN" sz="2000" kern="100" dirty="0">
                <a:solidFill>
                  <a:srgbClr val="005292"/>
                </a:solidFill>
                <a:effectLst/>
                <a:latin typeface="黑体" panose="02010609060101010101" pitchFamily="49" charset="-122"/>
                <a:ea typeface="黑体" panose="02010609060101010101" pitchFamily="49" charset="-122"/>
                <a:cs typeface="宋体" panose="02010600030101010101" pitchFamily="2" charset="-122"/>
              </a:rPr>
              <a:t>年</a:t>
            </a:r>
            <a:r>
              <a:rPr lang="en-US" altLang="zh-CN" sz="2000" kern="100" dirty="0">
                <a:solidFill>
                  <a:srgbClr val="005292"/>
                </a:solidFill>
                <a:effectLst/>
                <a:latin typeface="黑体" panose="02010609060101010101" pitchFamily="49" charset="-122"/>
                <a:ea typeface="黑体" panose="02010609060101010101" pitchFamily="49" charset="-122"/>
                <a:cs typeface="宋体" panose="02010600030101010101" pitchFamily="2" charset="-122"/>
              </a:rPr>
              <a:t>11</a:t>
            </a:r>
            <a:r>
              <a:rPr lang="zh-CN" altLang="zh-CN" sz="2000" kern="100" dirty="0">
                <a:solidFill>
                  <a:srgbClr val="005292"/>
                </a:solidFill>
                <a:effectLst/>
                <a:latin typeface="黑体" panose="02010609060101010101" pitchFamily="49" charset="-122"/>
                <a:ea typeface="黑体" panose="02010609060101010101" pitchFamily="49" charset="-122"/>
                <a:cs typeface="宋体" panose="02010600030101010101" pitchFamily="2" charset="-122"/>
              </a:rPr>
              <a:t>月成立“金嘉吴宣”终身教育联盟</a:t>
            </a:r>
            <a:r>
              <a:rPr lang="en-US" altLang="zh-CN" sz="2000" kern="100" dirty="0">
                <a:solidFill>
                  <a:srgbClr val="005292"/>
                </a:solidFill>
                <a:effectLst/>
                <a:latin typeface="黑体" panose="02010609060101010101" pitchFamily="49" charset="-122"/>
                <a:ea typeface="黑体" panose="02010609060101010101" pitchFamily="49" charset="-122"/>
                <a:cs typeface="宋体" panose="02010600030101010101" pitchFamily="2" charset="-122"/>
              </a:rPr>
              <a:t> </a:t>
            </a:r>
            <a:r>
              <a:rPr lang="zh-CN" altLang="en-US" sz="2000" kern="100" dirty="0">
                <a:solidFill>
                  <a:srgbClr val="005292"/>
                </a:solidFill>
                <a:effectLst/>
                <a:latin typeface="黑体" panose="02010609060101010101" pitchFamily="49" charset="-122"/>
                <a:ea typeface="黑体" panose="02010609060101010101" pitchFamily="49" charset="-122"/>
                <a:cs typeface="宋体" panose="02010600030101010101" pitchFamily="2" charset="-122"/>
              </a:rPr>
              <a:t>，</a:t>
            </a:r>
            <a:r>
              <a:rPr lang="zh-CN" altLang="zh-CN" sz="2000" kern="100" dirty="0">
                <a:solidFill>
                  <a:srgbClr val="005292"/>
                </a:solidFill>
                <a:effectLst/>
                <a:latin typeface="黑体" panose="02010609060101010101" pitchFamily="49" charset="-122"/>
                <a:ea typeface="黑体" panose="02010609060101010101" pitchFamily="49" charset="-122"/>
                <a:cs typeface="宋体" panose="02010600030101010101" pitchFamily="2" charset="-122"/>
              </a:rPr>
              <a:t>中</a:t>
            </a:r>
            <a:r>
              <a:rPr lang="zh-CN" altLang="en-US" sz="2000" kern="100" dirty="0">
                <a:solidFill>
                  <a:srgbClr val="005292"/>
                </a:solidFill>
                <a:effectLst/>
                <a:latin typeface="黑体" panose="02010609060101010101" pitchFamily="49" charset="-122"/>
                <a:ea typeface="黑体" panose="02010609060101010101" pitchFamily="49" charset="-122"/>
                <a:cs typeface="宋体" panose="02010600030101010101" pitchFamily="2" charset="-122"/>
              </a:rPr>
              <a:t>国</a:t>
            </a:r>
            <a:r>
              <a:rPr lang="zh-CN" altLang="zh-CN" sz="2000" kern="100" dirty="0">
                <a:solidFill>
                  <a:srgbClr val="005292"/>
                </a:solidFill>
                <a:effectLst/>
                <a:latin typeface="黑体" panose="02010609060101010101" pitchFamily="49" charset="-122"/>
                <a:ea typeface="黑体" panose="02010609060101010101" pitchFamily="49" charset="-122"/>
                <a:cs typeface="宋体" panose="02010600030101010101" pitchFamily="2" charset="-122"/>
              </a:rPr>
              <a:t>成协确定为区域终身学习发展共同体项目实验点。</a:t>
            </a:r>
            <a:endParaRPr lang="en-US" altLang="zh-CN" sz="2000" kern="100" dirty="0">
              <a:solidFill>
                <a:srgbClr val="005292"/>
              </a:solidFill>
              <a:effectLst/>
              <a:latin typeface="黑体" panose="02010609060101010101" pitchFamily="49" charset="-122"/>
              <a:ea typeface="黑体" panose="02010609060101010101" pitchFamily="49" charset="-122"/>
              <a:cs typeface="宋体" panose="02010600030101010101" pitchFamily="2" charset="-122"/>
            </a:endParaRPr>
          </a:p>
          <a:p>
            <a:pPr>
              <a:lnSpc>
                <a:spcPct val="150000"/>
              </a:lnSpc>
            </a:pPr>
            <a:endParaRPr lang="zh-CN" altLang="zh-CN" sz="1800" kern="100" dirty="0">
              <a:solidFill>
                <a:srgbClr val="005292"/>
              </a:solidFill>
              <a:effectLst/>
              <a:latin typeface="华文细黑" panose="02010600040101010101" pitchFamily="2" charset="-122"/>
              <a:ea typeface="华文细黑" panose="02010600040101010101" pitchFamily="2" charset="-122"/>
              <a:cs typeface="Times New Roman" panose="02020603050405020304" pitchFamily="18" charset="0"/>
            </a:endParaRPr>
          </a:p>
          <a:p>
            <a:pPr>
              <a:lnSpc>
                <a:spcPct val="150000"/>
              </a:lnSpc>
            </a:pPr>
            <a:endParaRPr lang="zh-CN" altLang="zh-CN" sz="1800" kern="100" dirty="0">
              <a:effectLst/>
              <a:latin typeface="华文细黑" panose="02010600040101010101" pitchFamily="2" charset="-122"/>
              <a:ea typeface="华文细黑" panose="02010600040101010101" pitchFamily="2" charset="-122"/>
              <a:cs typeface="Times New Roman" panose="02020603050405020304" pitchFamily="18" charset="0"/>
            </a:endParaRPr>
          </a:p>
          <a:p>
            <a:pPr marL="342900" indent="-342900">
              <a:lnSpc>
                <a:spcPct val="150000"/>
              </a:lnSpc>
              <a:buFont typeface="Wingdings" panose="05000000000000000000" pitchFamily="2" charset="2"/>
              <a:buChar char="Ø"/>
            </a:pPr>
            <a:endParaRPr lang="en-US" altLang="zh-CN" b="1" kern="100" dirty="0">
              <a:solidFill>
                <a:schemeClr val="accent6">
                  <a:lumMod val="50000"/>
                </a:schemeClr>
              </a:solidFill>
              <a:effectLst/>
              <a:latin typeface="黑体" panose="02010609060101010101" pitchFamily="49" charset="-122"/>
              <a:ea typeface="黑体" panose="02010609060101010101" pitchFamily="49" charset="-122"/>
              <a:cs typeface="Times New Roman" panose="02020603050405020304" pitchFamily="18" charset="0"/>
            </a:endParaRPr>
          </a:p>
          <a:p>
            <a:pPr marL="342900" indent="-342900">
              <a:lnSpc>
                <a:spcPct val="150000"/>
              </a:lnSpc>
              <a:buFont typeface="Wingdings" panose="05000000000000000000" pitchFamily="2" charset="2"/>
              <a:buChar char="Ø"/>
            </a:pPr>
            <a:endParaRPr lang="en-US" altLang="zh-CN" sz="1800" b="1" dirty="0">
              <a:latin typeface="华文细黑" panose="02010600040101010101" pitchFamily="2" charset="-122"/>
              <a:ea typeface="华文细黑" panose="02010600040101010101" pitchFamily="2" charset="-122"/>
            </a:endParaRPr>
          </a:p>
          <a:p>
            <a:pPr marL="342900" indent="-342900">
              <a:lnSpc>
                <a:spcPct val="150000"/>
              </a:lnSpc>
              <a:buFont typeface="Wingdings" panose="05000000000000000000" pitchFamily="2" charset="2"/>
              <a:buChar char="Ø"/>
            </a:pPr>
            <a:endParaRPr lang="en-US" altLang="zh-CN" b="1" dirty="0">
              <a:solidFill>
                <a:schemeClr val="accent6">
                  <a:lumMod val="50000"/>
                </a:schemeClr>
              </a:solidFill>
              <a:latin typeface="黑体" pitchFamily="49" charset="-122"/>
              <a:ea typeface="黑体" pitchFamily="49" charset="-122"/>
            </a:endParaRPr>
          </a:p>
          <a:p>
            <a:pPr marL="342900" indent="-342900">
              <a:lnSpc>
                <a:spcPct val="150000"/>
              </a:lnSpc>
              <a:buFont typeface="Wingdings" panose="05000000000000000000" pitchFamily="2" charset="2"/>
              <a:buChar char="Ø"/>
            </a:pPr>
            <a:endParaRPr lang="en-US" altLang="zh-CN" b="1" dirty="0">
              <a:solidFill>
                <a:prstClr val="black"/>
              </a:solidFill>
              <a:ea typeface="宋体" panose="02010600030101010101" pitchFamily="2" charset="-122"/>
            </a:endParaRPr>
          </a:p>
          <a:p>
            <a:pPr marL="342900" indent="-342900">
              <a:lnSpc>
                <a:spcPct val="150000"/>
              </a:lnSpc>
            </a:pPr>
            <a:r>
              <a:rPr lang="en-US" altLang="zh-CN" b="1" dirty="0">
                <a:solidFill>
                  <a:prstClr val="black"/>
                </a:solidFill>
                <a:ea typeface="宋体" panose="02010600030101010101" pitchFamily="2" charset="-122"/>
              </a:rPr>
              <a:t>                </a:t>
            </a:r>
            <a:endParaRPr lang="en-US" altLang="zh-CN" b="1" dirty="0"/>
          </a:p>
          <a:p>
            <a:pPr marL="342900" indent="-342900">
              <a:lnSpc>
                <a:spcPct val="150000"/>
              </a:lnSpc>
              <a:buFont typeface="Wingdings" panose="05000000000000000000" pitchFamily="2" charset="2"/>
              <a:buChar char="Ø"/>
            </a:pPr>
            <a:endParaRPr lang="en-US" altLang="zh-CN" b="1" dirty="0"/>
          </a:p>
          <a:p>
            <a:endParaRPr lang="en-US" altLang="zh-CN" b="1" dirty="0"/>
          </a:p>
          <a:p>
            <a:endParaRPr lang="zh-CN" altLang="en-US" dirty="0"/>
          </a:p>
        </p:txBody>
      </p:sp>
    </p:spTree>
    <p:extLst>
      <p:ext uri="{BB962C8B-B14F-4D97-AF65-F5344CB8AC3E}">
        <p14:creationId xmlns:p14="http://schemas.microsoft.com/office/powerpoint/2010/main" val="2132256779"/>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EDC64F32-4365-430E-A0E3-C040637B536A}"/>
              </a:ext>
            </a:extLst>
          </p:cNvPr>
          <p:cNvSpPr/>
          <p:nvPr/>
        </p:nvSpPr>
        <p:spPr>
          <a:xfrm>
            <a:off x="762756" y="2475022"/>
            <a:ext cx="4684581" cy="40733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a:endParaRPr lang="zh-CN" altLang="en-US">
              <a:solidFill>
                <a:prstClr val="white"/>
              </a:solidFill>
            </a:endParaRPr>
          </a:p>
        </p:txBody>
      </p:sp>
      <p:sp>
        <p:nvSpPr>
          <p:cNvPr id="13" name="矩形 12">
            <a:extLst>
              <a:ext uri="{FF2B5EF4-FFF2-40B4-BE49-F238E27FC236}">
                <a16:creationId xmlns:a16="http://schemas.microsoft.com/office/drawing/2014/main" id="{B2F07AF4-F687-490E-9679-39D25FCEE97E}"/>
              </a:ext>
            </a:extLst>
          </p:cNvPr>
          <p:cNvSpPr/>
          <p:nvPr/>
        </p:nvSpPr>
        <p:spPr>
          <a:xfrm>
            <a:off x="5742790" y="2475022"/>
            <a:ext cx="5968069" cy="40733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a:endParaRPr lang="zh-CN" altLang="en-US">
              <a:solidFill>
                <a:prstClr val="white"/>
              </a:solidFill>
            </a:endParaRPr>
          </a:p>
        </p:txBody>
      </p:sp>
      <p:sp>
        <p:nvSpPr>
          <p:cNvPr id="2" name="矩形 1"/>
          <p:cNvSpPr/>
          <p:nvPr/>
        </p:nvSpPr>
        <p:spPr>
          <a:xfrm>
            <a:off x="-1" y="1242"/>
            <a:ext cx="12190413" cy="93137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a:endParaRPr lang="zh-CN" altLang="en-US">
              <a:solidFill>
                <a:srgbClr val="F79646">
                  <a:lumMod val="75000"/>
                </a:srgbClr>
              </a:solidFill>
            </a:endParaRPr>
          </a:p>
        </p:txBody>
      </p:sp>
      <p:sp>
        <p:nvSpPr>
          <p:cNvPr id="3" name="TextBox 14"/>
          <p:cNvSpPr txBox="1">
            <a:spLocks noChangeArrowheads="1"/>
          </p:cNvSpPr>
          <p:nvPr/>
        </p:nvSpPr>
        <p:spPr bwMode="auto">
          <a:xfrm>
            <a:off x="911305" y="292046"/>
            <a:ext cx="6431877" cy="461665"/>
          </a:xfrm>
          <a:prstGeom prst="rect">
            <a:avLst/>
          </a:prstGeom>
          <a:noFill/>
          <a:ln w="9525">
            <a:noFill/>
            <a:miter lim="800000"/>
            <a:headEnd/>
            <a:tailEnd/>
          </a:ln>
        </p:spPr>
        <p:txBody>
          <a:bodyPr wrap="square">
            <a:spAutoFit/>
          </a:bodyPr>
          <a:lstStyle/>
          <a:p>
            <a:pPr defTabSz="1219078">
              <a:defRPr/>
            </a:pPr>
            <a:r>
              <a:rPr lang="zh-CN" altLang="en-US" b="1" kern="0" dirty="0">
                <a:solidFill>
                  <a:prstClr val="white"/>
                </a:solidFill>
                <a:latin typeface="微软雅黑" pitchFamily="34" charset="-122"/>
                <a:ea typeface="微软雅黑" pitchFamily="34" charset="-122"/>
              </a:rPr>
              <a:t>     “金嘉吴宣”终身教育联盟成立</a:t>
            </a:r>
          </a:p>
        </p:txBody>
      </p:sp>
      <p:sp>
        <p:nvSpPr>
          <p:cNvPr id="4" name="矩形 3"/>
          <p:cNvSpPr/>
          <p:nvPr/>
        </p:nvSpPr>
        <p:spPr>
          <a:xfrm>
            <a:off x="335316" y="261855"/>
            <a:ext cx="383950" cy="383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78">
              <a:defRPr/>
            </a:pPr>
            <a:endParaRPr lang="zh-CN" altLang="en-US">
              <a:solidFill>
                <a:prstClr val="white"/>
              </a:solidFill>
            </a:endParaRPr>
          </a:p>
        </p:txBody>
      </p:sp>
      <p:sp>
        <p:nvSpPr>
          <p:cNvPr id="5" name="矩形 4"/>
          <p:cNvSpPr/>
          <p:nvPr/>
        </p:nvSpPr>
        <p:spPr>
          <a:xfrm>
            <a:off x="527344" y="453883"/>
            <a:ext cx="287963" cy="287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78">
              <a:defRPr/>
            </a:pPr>
            <a:endParaRPr lang="zh-CN" altLang="en-US">
              <a:solidFill>
                <a:prstClr val="white"/>
              </a:solidFill>
            </a:endParaRPr>
          </a:p>
        </p:txBody>
      </p:sp>
      <p:sp>
        <p:nvSpPr>
          <p:cNvPr id="6" name="矩形 5">
            <a:extLst>
              <a:ext uri="{FF2B5EF4-FFF2-40B4-BE49-F238E27FC236}">
                <a16:creationId xmlns:a16="http://schemas.microsoft.com/office/drawing/2014/main" id="{BFFEFDA4-8E13-4F2E-85DD-B85E2257C24F}"/>
              </a:ext>
            </a:extLst>
          </p:cNvPr>
          <p:cNvSpPr/>
          <p:nvPr/>
        </p:nvSpPr>
        <p:spPr>
          <a:xfrm>
            <a:off x="671326" y="1107078"/>
            <a:ext cx="10562119" cy="557485"/>
          </a:xfrm>
          <a:prstGeom prst="rect">
            <a:avLst/>
          </a:prstGeom>
        </p:spPr>
        <p:txBody>
          <a:bodyPr wrap="square" lIns="121883" tIns="60940" rIns="121883" bIns="60940">
            <a:spAutoFit/>
          </a:bodyPr>
          <a:lstStyle/>
          <a:p>
            <a:pPr algn="just" defTabSz="1219078">
              <a:lnSpc>
                <a:spcPct val="150000"/>
              </a:lnSpc>
            </a:pPr>
            <a:r>
              <a:rPr lang="zh-CN" altLang="en-US" sz="2133" b="1" dirty="0">
                <a:solidFill>
                  <a:srgbClr val="C00000"/>
                </a:solidFill>
                <a:latin typeface="微软雅黑" pitchFamily="34" charset="-122"/>
                <a:ea typeface="微软雅黑" pitchFamily="34" charset="-122"/>
              </a:rPr>
              <a:t>“金嘉吴宣”终身教育联盟</a:t>
            </a:r>
            <a:r>
              <a:rPr lang="zh-CN" altLang="en-US" sz="2133" dirty="0">
                <a:solidFill>
                  <a:prstClr val="black">
                    <a:lumMod val="75000"/>
                    <a:lumOff val="25000"/>
                  </a:prstClr>
                </a:solidFill>
                <a:latin typeface="微软雅黑" pitchFamily="34" charset="-122"/>
                <a:ea typeface="微软雅黑" pitchFamily="34" charset="-122"/>
              </a:rPr>
              <a:t>，立足区域文化，深化四地社区教育项目合作 。</a:t>
            </a:r>
            <a:endParaRPr lang="en-US" altLang="zh-CN" sz="2133" dirty="0">
              <a:solidFill>
                <a:prstClr val="black">
                  <a:lumMod val="75000"/>
                  <a:lumOff val="25000"/>
                </a:prstClr>
              </a:solidFill>
              <a:latin typeface="微软雅黑" pitchFamily="34" charset="-122"/>
              <a:ea typeface="微软雅黑" pitchFamily="34" charset="-122"/>
            </a:endParaRPr>
          </a:p>
        </p:txBody>
      </p:sp>
      <p:pic>
        <p:nvPicPr>
          <p:cNvPr id="8" name="图片 7" descr="会议室里的人们&#10;&#10;描述已自动生成">
            <a:extLst>
              <a:ext uri="{FF2B5EF4-FFF2-40B4-BE49-F238E27FC236}">
                <a16:creationId xmlns:a16="http://schemas.microsoft.com/office/drawing/2014/main" id="{5E51AB21-98AB-4B14-B6AA-CE6CF805F3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184" y="3527991"/>
            <a:ext cx="3303125" cy="1916896"/>
          </a:xfrm>
          <a:prstGeom prst="rect">
            <a:avLst/>
          </a:prstGeom>
        </p:spPr>
      </p:pic>
      <p:pic>
        <p:nvPicPr>
          <p:cNvPr id="10" name="图片 9" descr="一群人站在桌子上&#10;&#10;描述已自动生成">
            <a:extLst>
              <a:ext uri="{FF2B5EF4-FFF2-40B4-BE49-F238E27FC236}">
                <a16:creationId xmlns:a16="http://schemas.microsoft.com/office/drawing/2014/main" id="{C82BCF1D-67D3-4CAE-871A-80F5DBA3A4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955" y="2640919"/>
            <a:ext cx="4057468" cy="2697463"/>
          </a:xfrm>
          <a:prstGeom prst="rect">
            <a:avLst/>
          </a:prstGeom>
        </p:spPr>
      </p:pic>
      <p:sp>
        <p:nvSpPr>
          <p:cNvPr id="9" name="矩形 8">
            <a:extLst>
              <a:ext uri="{FF2B5EF4-FFF2-40B4-BE49-F238E27FC236}">
                <a16:creationId xmlns:a16="http://schemas.microsoft.com/office/drawing/2014/main" id="{0504E027-4460-4811-8AF8-7DA782B2554B}"/>
              </a:ext>
            </a:extLst>
          </p:cNvPr>
          <p:cNvSpPr/>
          <p:nvPr/>
        </p:nvSpPr>
        <p:spPr>
          <a:xfrm>
            <a:off x="1058209" y="5504278"/>
            <a:ext cx="4057468" cy="861734"/>
          </a:xfrm>
          <a:prstGeom prst="rect">
            <a:avLst/>
          </a:prstGeom>
        </p:spPr>
        <p:txBody>
          <a:bodyPr wrap="square" lIns="121883" tIns="60940" rIns="121883" bIns="60940">
            <a:spAutoFit/>
          </a:bodyPr>
          <a:lstStyle/>
          <a:p>
            <a:pPr algn="just" defTabSz="1219078">
              <a:lnSpc>
                <a:spcPct val="150000"/>
              </a:lnSpc>
            </a:pPr>
            <a:r>
              <a:rPr lang="en-US" altLang="zh-CN" sz="1600" dirty="0">
                <a:solidFill>
                  <a:prstClr val="black">
                    <a:lumMod val="75000"/>
                    <a:lumOff val="25000"/>
                  </a:prstClr>
                </a:solidFill>
                <a:latin typeface="微软雅黑" pitchFamily="34" charset="-122"/>
                <a:ea typeface="微软雅黑" pitchFamily="34" charset="-122"/>
              </a:rPr>
              <a:t>2019</a:t>
            </a:r>
            <a:r>
              <a:rPr lang="zh-CN" altLang="en-US" sz="1600" dirty="0">
                <a:solidFill>
                  <a:prstClr val="black">
                    <a:lumMod val="75000"/>
                    <a:lumOff val="25000"/>
                  </a:prstClr>
                </a:solidFill>
                <a:latin typeface="微软雅黑" pitchFamily="34" charset="-122"/>
                <a:ea typeface="微软雅黑" pitchFamily="34" charset="-122"/>
              </a:rPr>
              <a:t>年</a:t>
            </a:r>
            <a:r>
              <a:rPr lang="en-US" altLang="zh-CN" sz="1600" dirty="0">
                <a:solidFill>
                  <a:prstClr val="black">
                    <a:lumMod val="75000"/>
                    <a:lumOff val="25000"/>
                  </a:prstClr>
                </a:solidFill>
                <a:latin typeface="微软雅黑" pitchFamily="34" charset="-122"/>
                <a:ea typeface="微软雅黑" pitchFamily="34" charset="-122"/>
              </a:rPr>
              <a:t>11</a:t>
            </a:r>
            <a:r>
              <a:rPr lang="zh-CN" altLang="en-US" sz="1600" dirty="0">
                <a:solidFill>
                  <a:prstClr val="black">
                    <a:lumMod val="75000"/>
                    <a:lumOff val="25000"/>
                  </a:prstClr>
                </a:solidFill>
                <a:latin typeface="微软雅黑" pitchFamily="34" charset="-122"/>
                <a:ea typeface="微软雅黑" pitchFamily="34" charset="-122"/>
              </a:rPr>
              <a:t>月，“金嘉吴宣”四地终身教育联盟</a:t>
            </a:r>
            <a:r>
              <a:rPr lang="zh-CN" altLang="en-US" sz="1600" b="1" dirty="0">
                <a:solidFill>
                  <a:srgbClr val="0070C0"/>
                </a:solidFill>
                <a:latin typeface="微软雅黑" pitchFamily="34" charset="-122"/>
                <a:ea typeface="微软雅黑" pitchFamily="34" charset="-122"/>
              </a:rPr>
              <a:t>正式成立</a:t>
            </a:r>
            <a:r>
              <a:rPr lang="zh-CN" altLang="en-US" sz="1600" dirty="0">
                <a:solidFill>
                  <a:prstClr val="black">
                    <a:lumMod val="75000"/>
                    <a:lumOff val="25000"/>
                  </a:prstClr>
                </a:solidFill>
                <a:latin typeface="微软雅黑" pitchFamily="34" charset="-122"/>
                <a:ea typeface="微软雅黑" pitchFamily="34" charset="-122"/>
              </a:rPr>
              <a:t>。</a:t>
            </a:r>
            <a:endParaRPr lang="en-US" altLang="zh-CN" sz="1600" dirty="0">
              <a:solidFill>
                <a:prstClr val="black">
                  <a:lumMod val="75000"/>
                  <a:lumOff val="25000"/>
                </a:prstClr>
              </a:solidFill>
              <a:latin typeface="微软雅黑" pitchFamily="34" charset="-122"/>
              <a:ea typeface="微软雅黑" pitchFamily="34" charset="-122"/>
            </a:endParaRPr>
          </a:p>
        </p:txBody>
      </p:sp>
      <p:sp>
        <p:nvSpPr>
          <p:cNvPr id="11" name="矩形 10">
            <a:extLst>
              <a:ext uri="{FF2B5EF4-FFF2-40B4-BE49-F238E27FC236}">
                <a16:creationId xmlns:a16="http://schemas.microsoft.com/office/drawing/2014/main" id="{CA112E15-9FBF-4A8A-A7D6-2EC409114C47}"/>
              </a:ext>
            </a:extLst>
          </p:cNvPr>
          <p:cNvSpPr/>
          <p:nvPr/>
        </p:nvSpPr>
        <p:spPr>
          <a:xfrm>
            <a:off x="5965943" y="5544584"/>
            <a:ext cx="5328962" cy="861734"/>
          </a:xfrm>
          <a:prstGeom prst="rect">
            <a:avLst/>
          </a:prstGeom>
        </p:spPr>
        <p:txBody>
          <a:bodyPr wrap="square" lIns="121883" tIns="60940" rIns="121883" bIns="60940">
            <a:spAutoFit/>
          </a:bodyPr>
          <a:lstStyle/>
          <a:p>
            <a:pPr algn="just" defTabSz="1219078">
              <a:lnSpc>
                <a:spcPct val="150000"/>
              </a:lnSpc>
            </a:pPr>
            <a:r>
              <a:rPr lang="en-US" altLang="zh-CN" sz="1600" dirty="0">
                <a:solidFill>
                  <a:prstClr val="black">
                    <a:lumMod val="75000"/>
                    <a:lumOff val="25000"/>
                  </a:prstClr>
                </a:solidFill>
                <a:latin typeface="微软雅黑" pitchFamily="34" charset="-122"/>
                <a:ea typeface="微软雅黑" pitchFamily="34" charset="-122"/>
              </a:rPr>
              <a:t>11</a:t>
            </a:r>
            <a:r>
              <a:rPr lang="zh-CN" altLang="en-US" sz="1600" dirty="0">
                <a:solidFill>
                  <a:prstClr val="black">
                    <a:lumMod val="75000"/>
                    <a:lumOff val="25000"/>
                  </a:prstClr>
                </a:solidFill>
                <a:latin typeface="微软雅黑" pitchFamily="34" charset="-122"/>
                <a:ea typeface="微软雅黑" pitchFamily="34" charset="-122"/>
              </a:rPr>
              <a:t>月，召开了</a:t>
            </a:r>
            <a:r>
              <a:rPr lang="zh-CN" altLang="en-US" sz="1600" b="1" dirty="0">
                <a:solidFill>
                  <a:srgbClr val="0070C0"/>
                </a:solidFill>
                <a:latin typeface="微软雅黑" pitchFamily="34" charset="-122"/>
                <a:ea typeface="微软雅黑" pitchFamily="34" charset="-122"/>
              </a:rPr>
              <a:t>第十届“金嘉吴宣”终身学习共同体主题研讨会</a:t>
            </a:r>
            <a:r>
              <a:rPr lang="zh-CN" altLang="en-US" sz="1600" dirty="0">
                <a:solidFill>
                  <a:prstClr val="black">
                    <a:lumMod val="75000"/>
                    <a:lumOff val="25000"/>
                  </a:prstClr>
                </a:solidFill>
                <a:latin typeface="微软雅黑" pitchFamily="34" charset="-122"/>
                <a:ea typeface="微软雅黑" pitchFamily="34" charset="-122"/>
              </a:rPr>
              <a:t>。</a:t>
            </a:r>
            <a:endParaRPr lang="en-US" altLang="zh-CN" sz="1600" dirty="0">
              <a:solidFill>
                <a:prstClr val="black">
                  <a:lumMod val="75000"/>
                  <a:lumOff val="25000"/>
                </a:prstClr>
              </a:solidFill>
              <a:latin typeface="微软雅黑" pitchFamily="34" charset="-122"/>
              <a:ea typeface="微软雅黑" pitchFamily="34" charset="-122"/>
            </a:endParaRPr>
          </a:p>
        </p:txBody>
      </p:sp>
      <p:sp>
        <p:nvSpPr>
          <p:cNvPr id="15" name="矩形 14">
            <a:extLst>
              <a:ext uri="{FF2B5EF4-FFF2-40B4-BE49-F238E27FC236}">
                <a16:creationId xmlns:a16="http://schemas.microsoft.com/office/drawing/2014/main" id="{2A6D58F8-25E6-4CC0-A015-F5CE1F47E304}"/>
              </a:ext>
            </a:extLst>
          </p:cNvPr>
          <p:cNvSpPr/>
          <p:nvPr/>
        </p:nvSpPr>
        <p:spPr>
          <a:xfrm>
            <a:off x="5965943" y="2617226"/>
            <a:ext cx="5315404" cy="830997"/>
          </a:xfrm>
          <a:prstGeom prst="rect">
            <a:avLst/>
          </a:prstGeom>
        </p:spPr>
        <p:txBody>
          <a:bodyPr wrap="square">
            <a:spAutoFit/>
          </a:bodyPr>
          <a:lstStyle/>
          <a:p>
            <a:pPr defTabSz="1219078">
              <a:lnSpc>
                <a:spcPct val="150000"/>
              </a:lnSpc>
            </a:pPr>
            <a:r>
              <a:rPr lang="en-US" altLang="zh-CN" sz="1600" dirty="0">
                <a:solidFill>
                  <a:prstClr val="black">
                    <a:lumMod val="75000"/>
                    <a:lumOff val="25000"/>
                  </a:prstClr>
                </a:solidFill>
                <a:latin typeface="微软雅黑" pitchFamily="34" charset="-122"/>
                <a:ea typeface="微软雅黑" pitchFamily="34" charset="-122"/>
              </a:rPr>
              <a:t>2020</a:t>
            </a:r>
            <a:r>
              <a:rPr lang="zh-CN" altLang="en-US" sz="1600" dirty="0">
                <a:solidFill>
                  <a:prstClr val="black">
                    <a:lumMod val="75000"/>
                    <a:lumOff val="25000"/>
                  </a:prstClr>
                </a:solidFill>
                <a:latin typeface="微软雅黑" pitchFamily="34" charset="-122"/>
                <a:ea typeface="微软雅黑" pitchFamily="34" charset="-122"/>
              </a:rPr>
              <a:t>年</a:t>
            </a:r>
            <a:r>
              <a:rPr lang="en-US" altLang="zh-CN" sz="1600" dirty="0">
                <a:solidFill>
                  <a:prstClr val="black">
                    <a:lumMod val="75000"/>
                    <a:lumOff val="25000"/>
                  </a:prstClr>
                </a:solidFill>
                <a:latin typeface="微软雅黑" pitchFamily="34" charset="-122"/>
                <a:ea typeface="微软雅黑" pitchFamily="34" charset="-122"/>
              </a:rPr>
              <a:t>9</a:t>
            </a:r>
            <a:r>
              <a:rPr lang="zh-CN" altLang="en-US" sz="1600" dirty="0">
                <a:solidFill>
                  <a:prstClr val="black">
                    <a:lumMod val="75000"/>
                    <a:lumOff val="25000"/>
                  </a:prstClr>
                </a:solidFill>
                <a:latin typeface="微软雅黑" pitchFamily="34" charset="-122"/>
                <a:ea typeface="微软雅黑" pitchFamily="34" charset="-122"/>
              </a:rPr>
              <a:t>月，“金嘉吴宣”终身教育联盟被中国成人教育教育协会确定为</a:t>
            </a:r>
            <a:r>
              <a:rPr lang="zh-CN" altLang="en-US" sz="1600" b="1" dirty="0">
                <a:solidFill>
                  <a:srgbClr val="0070C0"/>
                </a:solidFill>
                <a:latin typeface="微软雅黑" pitchFamily="34" charset="-122"/>
                <a:ea typeface="微软雅黑" pitchFamily="34" charset="-122"/>
              </a:rPr>
              <a:t>区域终身学习发展共同体项目实验点</a:t>
            </a:r>
            <a:r>
              <a:rPr lang="zh-CN" altLang="en-US" sz="1600" dirty="0">
                <a:solidFill>
                  <a:prstClr val="black">
                    <a:lumMod val="75000"/>
                    <a:lumOff val="25000"/>
                  </a:prstClr>
                </a:solidFill>
                <a:latin typeface="微软雅黑" pitchFamily="34" charset="-122"/>
                <a:ea typeface="微软雅黑" pitchFamily="34" charset="-122"/>
              </a:rPr>
              <a:t>。</a:t>
            </a:r>
          </a:p>
        </p:txBody>
      </p:sp>
    </p:spTree>
    <p:extLst>
      <p:ext uri="{BB962C8B-B14F-4D97-AF65-F5344CB8AC3E}">
        <p14:creationId xmlns:p14="http://schemas.microsoft.com/office/powerpoint/2010/main" val="168532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9" grpId="0"/>
      <p:bldP spid="11"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 name="文本框 2"/>
          <p:cNvSpPr txBox="1"/>
          <p:nvPr/>
        </p:nvSpPr>
        <p:spPr>
          <a:xfrm>
            <a:off x="1139654" y="180041"/>
            <a:ext cx="7043784" cy="461665"/>
          </a:xfrm>
          <a:prstGeom prst="rect">
            <a:avLst/>
          </a:prstGeom>
          <a:noFill/>
        </p:spPr>
        <p:txBody>
          <a:bodyPr wrap="square" rtlCol="0">
            <a:spAutoFit/>
          </a:bodyPr>
          <a:lstStyle/>
          <a:p>
            <a:pPr marL="0" marR="0" lvl="0" indent="0" algn="l" defTabSz="1219627" rtl="0" eaLnBrk="1" fontAlgn="auto" latinLnBrk="0" hangingPunct="1">
              <a:lnSpc>
                <a:spcPct val="100000"/>
              </a:lnSpc>
              <a:spcBef>
                <a:spcPts val="0"/>
              </a:spcBef>
              <a:spcAft>
                <a:spcPts val="0"/>
              </a:spcAft>
              <a:buClrTx/>
              <a:buSzTx/>
              <a:buFontTx/>
              <a:buNone/>
              <a:tabLst/>
              <a:defRPr/>
            </a:pPr>
            <a:r>
              <a:rPr kumimoji="0" lang="zh-CN" altLang="en-US" b="1" i="0" u="none" strike="noStrike" kern="1200" cap="none" spc="300" normalizeH="0" baseline="0" noProof="0" dirty="0">
                <a:ln>
                  <a:noFill/>
                </a:ln>
                <a:solidFill>
                  <a:schemeClr val="accent1">
                    <a:lumMod val="50000"/>
                  </a:schemeClr>
                </a:solidFill>
                <a:effectLst/>
                <a:uLnTx/>
                <a:uFillTx/>
                <a:latin typeface="微软雅黑" pitchFamily="34" charset="-122"/>
                <a:ea typeface="微软雅黑" pitchFamily="34" charset="-122"/>
                <a:cs typeface="+mn-cs"/>
              </a:rPr>
              <a:t>长三角区域终身教育协同发展的实践成果</a:t>
            </a:r>
          </a:p>
        </p:txBody>
      </p:sp>
      <p:sp>
        <p:nvSpPr>
          <p:cNvPr id="67" name="五边形 66"/>
          <p:cNvSpPr/>
          <p:nvPr/>
        </p:nvSpPr>
        <p:spPr>
          <a:xfrm>
            <a:off x="8183438" y="242279"/>
            <a:ext cx="1728192"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FFFF00"/>
                </a:solidFill>
                <a:latin typeface="微软雅黑" panose="020B0503020204020204" pitchFamily="34" charset="-122"/>
                <a:ea typeface="微软雅黑" panose="020B0503020204020204" pitchFamily="34" charset="-122"/>
              </a:rPr>
              <a:t>3</a:t>
            </a:r>
            <a:endParaRPr lang="zh-CN" altLang="en-US" b="1" dirty="0">
              <a:solidFill>
                <a:srgbClr val="FFFF00"/>
              </a:solidFill>
              <a:latin typeface="微软雅黑" panose="020B0503020204020204" pitchFamily="34" charset="-122"/>
              <a:ea typeface="微软雅黑" panose="020B0503020204020204" pitchFamily="34" charset="-122"/>
            </a:endParaRPr>
          </a:p>
        </p:txBody>
      </p:sp>
      <p:sp>
        <p:nvSpPr>
          <p:cNvPr id="69" name="矩形 68"/>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
        <p:nvSpPr>
          <p:cNvPr id="2" name="文本框 1">
            <a:extLst>
              <a:ext uri="{FF2B5EF4-FFF2-40B4-BE49-F238E27FC236}">
                <a16:creationId xmlns:a16="http://schemas.microsoft.com/office/drawing/2014/main" id="{383F6A8E-7754-4E5A-AD33-17B51420FB17}"/>
              </a:ext>
            </a:extLst>
          </p:cNvPr>
          <p:cNvSpPr txBox="1"/>
          <p:nvPr/>
        </p:nvSpPr>
        <p:spPr>
          <a:xfrm>
            <a:off x="-1" y="1197546"/>
            <a:ext cx="12190413" cy="9741128"/>
          </a:xfrm>
          <a:prstGeom prst="rect">
            <a:avLst/>
          </a:prstGeom>
          <a:noFill/>
        </p:spPr>
        <p:txBody>
          <a:bodyPr wrap="square" rtlCol="0">
            <a:spAutoFit/>
          </a:bodyPr>
          <a:lstStyle/>
          <a:p>
            <a:pPr indent="306070" algn="just">
              <a:lnSpc>
                <a:spcPct val="150000"/>
              </a:lnSpc>
            </a:pPr>
            <a:r>
              <a:rPr lang="en-US" altLang="zh-CN" sz="2000" b="1" kern="100" dirty="0">
                <a:solidFill>
                  <a:schemeClr val="accent6">
                    <a:lumMod val="50000"/>
                  </a:schemeClr>
                </a:solidFill>
                <a:latin typeface="黑体" panose="02010609060101010101" pitchFamily="49" charset="-122"/>
                <a:ea typeface="黑体" panose="02010609060101010101" pitchFamily="49" charset="-122"/>
                <a:cs typeface="Times New Roman" panose="02020603050405020304" pitchFamily="18" charset="0"/>
              </a:rPr>
              <a:t>5.</a:t>
            </a:r>
            <a:r>
              <a:rPr lang="en-US" altLang="zh-CN" sz="2000" kern="100" dirty="0">
                <a:solidFill>
                  <a:schemeClr val="accent6">
                    <a:lumMod val="50000"/>
                  </a:schemeClr>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2000" b="1" kern="100" dirty="0">
                <a:solidFill>
                  <a:schemeClr val="accent6">
                    <a:lumMod val="50000"/>
                  </a:schemeClr>
                </a:solidFill>
                <a:latin typeface="黑体" panose="02010609060101010101" pitchFamily="49" charset="-122"/>
                <a:ea typeface="黑体" panose="02010609060101010101" pitchFamily="49" charset="-122"/>
                <a:cs typeface="Times New Roman" panose="02020603050405020304" pitchFamily="18" charset="0"/>
              </a:rPr>
              <a:t>促进</a:t>
            </a:r>
            <a:r>
              <a:rPr lang="zh-CN" altLang="zh-CN" sz="2000" b="1" kern="100" dirty="0">
                <a:solidFill>
                  <a:schemeClr val="accent6">
                    <a:lumMod val="50000"/>
                  </a:schemeClr>
                </a:solidFill>
                <a:effectLst/>
                <a:latin typeface="黑体" panose="02010609060101010101" pitchFamily="49" charset="-122"/>
                <a:ea typeface="黑体" panose="02010609060101010101" pitchFamily="49" charset="-122"/>
                <a:cs typeface="宋体" panose="02010600030101010101" pitchFamily="2" charset="-122"/>
              </a:rPr>
              <a:t>长三角地区老年大学机构合作</a:t>
            </a:r>
            <a:r>
              <a:rPr lang="en-US" altLang="zh-CN" sz="2000" b="1" kern="100" dirty="0">
                <a:solidFill>
                  <a:schemeClr val="accent6">
                    <a:lumMod val="50000"/>
                  </a:schemeClr>
                </a:solidFill>
                <a:effectLst/>
                <a:latin typeface="黑体" panose="02010609060101010101" pitchFamily="49" charset="-122"/>
                <a:ea typeface="黑体" panose="02010609060101010101" pitchFamily="49" charset="-122"/>
                <a:cs typeface="宋体" panose="02010600030101010101" pitchFamily="2" charset="-122"/>
              </a:rPr>
              <a:t> </a:t>
            </a:r>
          </a:p>
          <a:p>
            <a:pPr indent="306070" algn="just">
              <a:lnSpc>
                <a:spcPct val="150000"/>
              </a:lnSpc>
            </a:pPr>
            <a:r>
              <a:rPr lang="zh-CN" altLang="en-US" sz="1800" b="1" kern="100" dirty="0">
                <a:effectLst/>
                <a:latin typeface="华文细黑" panose="02010600040101010101" pitchFamily="2" charset="-122"/>
                <a:ea typeface="华文细黑" panose="02010600040101010101" pitchFamily="2" charset="-122"/>
                <a:cs typeface="宋体" panose="02010600030101010101" pitchFamily="2" charset="-122"/>
              </a:rPr>
              <a:t>（</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1</a:t>
            </a:r>
            <a:r>
              <a:rPr lang="zh-CN" altLang="en-US" sz="1800" b="1" kern="100" dirty="0">
                <a:effectLst/>
                <a:latin typeface="华文细黑" panose="02010600040101010101" pitchFamily="2" charset="-122"/>
                <a:ea typeface="华文细黑" panose="02010600040101010101" pitchFamily="2" charset="-122"/>
                <a:cs typeface="宋体" panose="02010600030101010101" pitchFamily="2" charset="-122"/>
              </a:rPr>
              <a:t>）</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上海老年大学</a:t>
            </a:r>
            <a:r>
              <a:rPr lang="zh-CN" altLang="en-US" sz="1800" b="1" kern="100" dirty="0">
                <a:effectLst/>
                <a:latin typeface="华文细黑" panose="02010600040101010101" pitchFamily="2" charset="-122"/>
                <a:ea typeface="华文细黑" panose="02010600040101010101" pitchFamily="2" charset="-122"/>
                <a:cs typeface="宋体" panose="02010600030101010101" pitchFamily="2" charset="-122"/>
              </a:rPr>
              <a:t>领衔共同</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完成</a:t>
            </a:r>
            <a:r>
              <a:rPr lang="zh-CN" altLang="en-US" sz="1800" b="1" kern="100" dirty="0">
                <a:effectLst/>
                <a:latin typeface="华文细黑" panose="02010600040101010101" pitchFamily="2" charset="-122"/>
                <a:ea typeface="华文细黑" panose="02010600040101010101" pitchFamily="2" charset="-122"/>
                <a:cs typeface="宋体" panose="02010600030101010101" pitchFamily="2" charset="-122"/>
              </a:rPr>
              <a:t>编制</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 </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长三角老年教育新发展</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 2020 </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a:t>
            </a:r>
            <a:r>
              <a:rPr lang="zh-CN" altLang="en-US" sz="1800" b="1" kern="100" dirty="0">
                <a:effectLst/>
                <a:latin typeface="华文细黑" panose="02010600040101010101" pitchFamily="2" charset="-122"/>
                <a:ea typeface="华文细黑" panose="02010600040101010101" pitchFamily="2" charset="-122"/>
                <a:cs typeface="宋体" panose="02010600030101010101" pitchFamily="2" charset="-122"/>
              </a:rPr>
              <a:t>；</a:t>
            </a:r>
            <a:endPar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endParaRPr>
          </a:p>
          <a:p>
            <a:pPr indent="306070" algn="just">
              <a:lnSpc>
                <a:spcPct val="150000"/>
              </a:lnSpc>
            </a:pP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          </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建设长三角共编共用教材，</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2019</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年</a:t>
            </a:r>
            <a:r>
              <a:rPr lang="zh-CN" altLang="en-US" sz="1800" b="1" kern="100" dirty="0">
                <a:effectLst/>
                <a:latin typeface="华文细黑" panose="02010600040101010101" pitchFamily="2" charset="-122"/>
                <a:ea typeface="华文细黑" panose="02010600040101010101" pitchFamily="2" charset="-122"/>
                <a:cs typeface="宋体" panose="02010600030101010101" pitchFamily="2" charset="-122"/>
              </a:rPr>
              <a:t>已</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正式出版</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 5</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套</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 </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教材</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 </a:t>
            </a:r>
            <a:r>
              <a:rPr lang="zh-CN" altLang="en-US" sz="1800" b="1" kern="100" dirty="0">
                <a:effectLst/>
                <a:latin typeface="华文细黑" panose="02010600040101010101" pitchFamily="2" charset="-122"/>
                <a:ea typeface="华文细黑" panose="02010600040101010101" pitchFamily="2" charset="-122"/>
                <a:cs typeface="宋体" panose="02010600030101010101" pitchFamily="2" charset="-122"/>
              </a:rPr>
              <a:t>。</a:t>
            </a:r>
            <a:endPar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endParaRPr>
          </a:p>
          <a:p>
            <a:pPr indent="306070" algn="just">
              <a:lnSpc>
                <a:spcPct val="150000"/>
              </a:lnSpc>
            </a:pPr>
            <a:r>
              <a:rPr lang="zh-CN" altLang="en-US" sz="1800" b="1" kern="100" dirty="0">
                <a:latin typeface="华文细黑" panose="02010600040101010101" pitchFamily="2" charset="-122"/>
                <a:ea typeface="华文细黑" panose="02010600040101010101" pitchFamily="2" charset="-122"/>
                <a:cs typeface="宋体" panose="02010600030101010101" pitchFamily="2" charset="-122"/>
              </a:rPr>
              <a:t>          联合开展</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“百门精品课程建设”</a:t>
            </a:r>
            <a:r>
              <a:rPr lang="zh-CN" altLang="en-US" sz="1800" b="1" kern="100" dirty="0">
                <a:effectLst/>
                <a:latin typeface="华文细黑" panose="02010600040101010101" pitchFamily="2" charset="-122"/>
                <a:ea typeface="华文细黑" panose="02010600040101010101" pitchFamily="2" charset="-122"/>
                <a:cs typeface="宋体" panose="02010600030101010101" pitchFamily="2" charset="-122"/>
              </a:rPr>
              <a:t>，</a:t>
            </a:r>
            <a:r>
              <a:rPr lang="zh-CN" altLang="zh-CN" sz="1800" b="1" kern="100" dirty="0">
                <a:solidFill>
                  <a:srgbClr val="000000"/>
                </a:solidFill>
                <a:effectLst/>
                <a:latin typeface="华文细黑" panose="02010600040101010101" pitchFamily="2" charset="-122"/>
                <a:ea typeface="华文细黑" panose="02010600040101010101" pitchFamily="2" charset="-122"/>
                <a:cs typeface="宋体" panose="02010600030101010101" pitchFamily="2" charset="-122"/>
              </a:rPr>
              <a:t>通过全国远程教育网面向长三角地区老年学员发放个人学习账号</a:t>
            </a:r>
            <a:r>
              <a:rPr lang="en-US" altLang="zh-CN" sz="1800" b="1" kern="100" dirty="0">
                <a:solidFill>
                  <a:srgbClr val="000000"/>
                </a:solidFill>
                <a:effectLst/>
                <a:latin typeface="华文细黑" panose="02010600040101010101" pitchFamily="2" charset="-122"/>
                <a:ea typeface="华文细黑" panose="02010600040101010101" pitchFamily="2" charset="-122"/>
                <a:cs typeface="宋体" panose="02010600030101010101" pitchFamily="2" charset="-122"/>
              </a:rPr>
              <a:t> 50349 </a:t>
            </a:r>
            <a:r>
              <a:rPr lang="zh-CN" altLang="zh-CN" sz="1800" b="1" kern="100" dirty="0">
                <a:solidFill>
                  <a:srgbClr val="000000"/>
                </a:solidFill>
                <a:effectLst/>
                <a:latin typeface="华文细黑" panose="02010600040101010101" pitchFamily="2" charset="-122"/>
                <a:ea typeface="华文细黑" panose="02010600040101010101" pitchFamily="2" charset="-122"/>
                <a:cs typeface="宋体" panose="02010600030101010101" pitchFamily="2" charset="-122"/>
              </a:rPr>
              <a:t>个。</a:t>
            </a:r>
            <a:endParaRPr lang="zh-CN" altLang="zh-CN" sz="1800" b="1" kern="100" dirty="0">
              <a:effectLst/>
              <a:latin typeface="华文细黑" panose="02010600040101010101" pitchFamily="2" charset="-122"/>
              <a:ea typeface="华文细黑" panose="02010600040101010101" pitchFamily="2" charset="-122"/>
              <a:cs typeface="Times New Roman" panose="02020603050405020304" pitchFamily="18" charset="0"/>
            </a:endParaRPr>
          </a:p>
          <a:p>
            <a:pPr>
              <a:lnSpc>
                <a:spcPct val="150000"/>
              </a:lnSpc>
            </a:pPr>
            <a:r>
              <a:rPr lang="en-US" altLang="zh-CN" sz="1800" b="1" kern="100" dirty="0">
                <a:latin typeface="华文细黑" panose="02010600040101010101" pitchFamily="2" charset="-122"/>
                <a:ea typeface="华文细黑" panose="02010600040101010101" pitchFamily="2" charset="-122"/>
                <a:cs typeface="宋体" panose="02010600030101010101" pitchFamily="2" charset="-122"/>
              </a:rPr>
              <a:t>     </a:t>
            </a:r>
            <a:r>
              <a:rPr lang="zh-CN" altLang="en-US" sz="1800" b="1" kern="100" dirty="0">
                <a:solidFill>
                  <a:srgbClr val="005292"/>
                </a:solidFill>
                <a:latin typeface="华文细黑" panose="02010600040101010101" pitchFamily="2" charset="-122"/>
                <a:ea typeface="华文细黑" panose="02010600040101010101" pitchFamily="2" charset="-122"/>
                <a:cs typeface="宋体" panose="02010600030101010101" pitchFamily="2" charset="-122"/>
              </a:rPr>
              <a:t>（</a:t>
            </a:r>
            <a:r>
              <a:rPr lang="en-US" altLang="zh-CN" sz="1800" b="1" kern="100" dirty="0">
                <a:solidFill>
                  <a:srgbClr val="005292"/>
                </a:solidFill>
                <a:latin typeface="华文细黑" panose="02010600040101010101" pitchFamily="2" charset="-122"/>
                <a:ea typeface="华文细黑" panose="02010600040101010101" pitchFamily="2" charset="-122"/>
                <a:cs typeface="宋体" panose="02010600030101010101" pitchFamily="2" charset="-122"/>
              </a:rPr>
              <a:t>2</a:t>
            </a:r>
            <a:r>
              <a:rPr lang="zh-CN" altLang="en-US" sz="1800" b="1" kern="100" dirty="0">
                <a:solidFill>
                  <a:srgbClr val="005292"/>
                </a:solidFill>
                <a:latin typeface="华文细黑" panose="02010600040101010101" pitchFamily="2" charset="-122"/>
                <a:ea typeface="华文细黑" panose="02010600040101010101" pitchFamily="2" charset="-122"/>
                <a:cs typeface="宋体" panose="02010600030101010101" pitchFamily="2" charset="-122"/>
              </a:rPr>
              <a:t>）</a:t>
            </a:r>
            <a:r>
              <a:rPr lang="en-US" altLang="zh-CN" sz="1800" b="1" kern="100" dirty="0">
                <a:solidFill>
                  <a:srgbClr val="005292"/>
                </a:solidFill>
                <a:effectLst/>
                <a:latin typeface="华文细黑" panose="02010600040101010101" pitchFamily="2" charset="-122"/>
                <a:ea typeface="华文细黑" panose="02010600040101010101" pitchFamily="2" charset="-122"/>
                <a:cs typeface="宋体" panose="02010600030101010101" pitchFamily="2" charset="-122"/>
              </a:rPr>
              <a:t>2020</a:t>
            </a:r>
            <a:r>
              <a:rPr lang="zh-CN" altLang="zh-CN" sz="1800" b="1" kern="100" dirty="0">
                <a:solidFill>
                  <a:srgbClr val="005292"/>
                </a:solidFill>
                <a:effectLst/>
                <a:latin typeface="华文细黑" panose="02010600040101010101" pitchFamily="2" charset="-122"/>
                <a:ea typeface="华文细黑" panose="02010600040101010101" pitchFamily="2" charset="-122"/>
                <a:cs typeface="宋体" panose="02010600030101010101" pitchFamily="2" charset="-122"/>
              </a:rPr>
              <a:t>年</a:t>
            </a:r>
            <a:r>
              <a:rPr lang="en-US" altLang="zh-CN" sz="1800" b="1" kern="100" dirty="0">
                <a:solidFill>
                  <a:srgbClr val="005292"/>
                </a:solidFill>
                <a:effectLst/>
                <a:latin typeface="华文细黑" panose="02010600040101010101" pitchFamily="2" charset="-122"/>
                <a:ea typeface="华文细黑" panose="02010600040101010101" pitchFamily="2" charset="-122"/>
                <a:cs typeface="宋体" panose="02010600030101010101" pitchFamily="2" charset="-122"/>
              </a:rPr>
              <a:t>9</a:t>
            </a:r>
            <a:r>
              <a:rPr lang="zh-CN" altLang="zh-CN" sz="1800" b="1" kern="100" dirty="0">
                <a:solidFill>
                  <a:srgbClr val="005292"/>
                </a:solidFill>
                <a:effectLst/>
                <a:latin typeface="华文细黑" panose="02010600040101010101" pitchFamily="2" charset="-122"/>
                <a:ea typeface="华文细黑" panose="02010600040101010101" pitchFamily="2" charset="-122"/>
                <a:cs typeface="宋体" panose="02010600030101010101" pitchFamily="2" charset="-122"/>
              </a:rPr>
              <a:t>月，四地联合印发《关于组织开展长三角地区老年教育办学优秀案例征集工作的通知》</a:t>
            </a:r>
            <a:r>
              <a:rPr lang="en-US" altLang="zh-CN" sz="1800" b="1" kern="100" dirty="0">
                <a:solidFill>
                  <a:srgbClr val="005292"/>
                </a:solidFill>
                <a:latin typeface="华文细黑" panose="02010600040101010101" pitchFamily="2" charset="-122"/>
                <a:ea typeface="华文细黑" panose="02010600040101010101" pitchFamily="2" charset="-122"/>
                <a:cs typeface="宋体" panose="02010600030101010101" pitchFamily="2" charset="-122"/>
              </a:rPr>
              <a:t> </a:t>
            </a:r>
          </a:p>
          <a:p>
            <a:pPr>
              <a:lnSpc>
                <a:spcPct val="150000"/>
              </a:lnSpc>
            </a:pPr>
            <a:r>
              <a:rPr lang="en-US" altLang="zh-CN" sz="1800" b="1" kern="100" dirty="0">
                <a:solidFill>
                  <a:srgbClr val="005292"/>
                </a:solidFill>
                <a:effectLst/>
                <a:latin typeface="华文细黑" panose="02010600040101010101" pitchFamily="2" charset="-122"/>
                <a:ea typeface="华文细黑" panose="02010600040101010101" pitchFamily="2" charset="-122"/>
                <a:cs typeface="宋体" panose="02010600030101010101" pitchFamily="2" charset="-122"/>
              </a:rPr>
              <a:t>               </a:t>
            </a:r>
            <a:r>
              <a:rPr lang="zh-CN" altLang="zh-CN" sz="1800" b="1" kern="100" dirty="0">
                <a:solidFill>
                  <a:srgbClr val="005292"/>
                </a:solidFill>
                <a:effectLst/>
                <a:latin typeface="华文细黑" panose="02010600040101010101" pitchFamily="2" charset="-122"/>
                <a:ea typeface="华文细黑" panose="02010600040101010101" pitchFamily="2" charset="-122"/>
                <a:cs typeface="宋体" panose="02010600030101010101" pitchFamily="2" charset="-122"/>
              </a:rPr>
              <a:t>浙江</a:t>
            </a:r>
            <a:r>
              <a:rPr lang="zh-CN" altLang="en-US" sz="1800" b="1" kern="100" dirty="0">
                <a:solidFill>
                  <a:srgbClr val="005292"/>
                </a:solidFill>
                <a:effectLst/>
                <a:latin typeface="华文细黑" panose="02010600040101010101" pitchFamily="2" charset="-122"/>
                <a:ea typeface="华文细黑" panose="02010600040101010101" pitchFamily="2" charset="-122"/>
                <a:cs typeface="宋体" panose="02010600030101010101" pitchFamily="2" charset="-122"/>
              </a:rPr>
              <a:t>牵头</a:t>
            </a:r>
            <a:r>
              <a:rPr lang="zh-CN" altLang="en-US" sz="1800" b="1" kern="100" dirty="0">
                <a:solidFill>
                  <a:srgbClr val="005292"/>
                </a:solidFill>
                <a:latin typeface="华文细黑" panose="02010600040101010101" pitchFamily="2" charset="-122"/>
                <a:ea typeface="华文细黑" panose="02010600040101010101" pitchFamily="2" charset="-122"/>
                <a:cs typeface="宋体" panose="02010600030101010101" pitchFamily="2" charset="-122"/>
              </a:rPr>
              <a:t>共同</a:t>
            </a:r>
            <a:r>
              <a:rPr lang="zh-CN" altLang="zh-CN" sz="1800" b="1" kern="100" dirty="0">
                <a:solidFill>
                  <a:srgbClr val="005292"/>
                </a:solidFill>
                <a:effectLst/>
                <a:latin typeface="华文细黑" panose="02010600040101010101" pitchFamily="2" charset="-122"/>
                <a:ea typeface="华文细黑" panose="02010600040101010101" pitchFamily="2" charset="-122"/>
                <a:cs typeface="宋体" panose="02010600030101010101" pitchFamily="2" charset="-122"/>
              </a:rPr>
              <a:t>开展长三角地区老年教育办学优秀案例征集工作，</a:t>
            </a:r>
            <a:r>
              <a:rPr lang="zh-CN" altLang="en-US" sz="1800" b="1" kern="100" dirty="0">
                <a:solidFill>
                  <a:srgbClr val="005292"/>
                </a:solidFill>
                <a:effectLst/>
                <a:latin typeface="华文细黑" panose="02010600040101010101" pitchFamily="2" charset="-122"/>
                <a:ea typeface="华文细黑" panose="02010600040101010101" pitchFamily="2" charset="-122"/>
                <a:cs typeface="宋体" panose="02010600030101010101" pitchFamily="2" charset="-122"/>
              </a:rPr>
              <a:t>汇集</a:t>
            </a:r>
            <a:r>
              <a:rPr lang="zh-CN" altLang="zh-CN" sz="1800" b="1" kern="100" dirty="0">
                <a:solidFill>
                  <a:srgbClr val="005292"/>
                </a:solidFill>
                <a:effectLst/>
                <a:latin typeface="华文细黑" panose="02010600040101010101" pitchFamily="2" charset="-122"/>
                <a:ea typeface="华文细黑" panose="02010600040101010101" pitchFamily="2" charset="-122"/>
                <a:cs typeface="宋体" panose="02010600030101010101" pitchFamily="2" charset="-122"/>
              </a:rPr>
              <a:t>优秀案例编辑出版</a:t>
            </a:r>
            <a:r>
              <a:rPr lang="en-US" altLang="zh-CN" sz="1800" b="1" kern="100" dirty="0">
                <a:solidFill>
                  <a:srgbClr val="005292"/>
                </a:solidFill>
                <a:effectLst/>
                <a:latin typeface="华文细黑" panose="02010600040101010101" pitchFamily="2" charset="-122"/>
                <a:ea typeface="华文细黑" panose="02010600040101010101" pitchFamily="2" charset="-122"/>
                <a:cs typeface="宋体" panose="02010600030101010101" pitchFamily="2" charset="-122"/>
              </a:rPr>
              <a:t> </a:t>
            </a:r>
            <a:r>
              <a:rPr lang="zh-CN" altLang="zh-CN" sz="1800" b="1" kern="100" dirty="0">
                <a:solidFill>
                  <a:srgbClr val="005292"/>
                </a:solidFill>
                <a:effectLst/>
                <a:latin typeface="华文细黑" panose="02010600040101010101" pitchFamily="2" charset="-122"/>
                <a:ea typeface="华文细黑" panose="02010600040101010101" pitchFamily="2" charset="-122"/>
                <a:cs typeface="宋体" panose="02010600030101010101" pitchFamily="2" charset="-122"/>
              </a:rPr>
              <a:t>。</a:t>
            </a:r>
            <a:endParaRPr lang="zh-CN" altLang="zh-CN" sz="1800" b="1" kern="100" dirty="0">
              <a:solidFill>
                <a:srgbClr val="005292"/>
              </a:solidFill>
              <a:effectLst/>
              <a:latin typeface="华文细黑" panose="02010600040101010101" pitchFamily="2" charset="-122"/>
              <a:ea typeface="华文细黑" panose="02010600040101010101" pitchFamily="2" charset="-122"/>
              <a:cs typeface="Times New Roman" panose="02020603050405020304" pitchFamily="18" charset="0"/>
            </a:endParaRPr>
          </a:p>
          <a:p>
            <a:pPr>
              <a:lnSpc>
                <a:spcPct val="150000"/>
              </a:lnSpc>
            </a:pPr>
            <a:endParaRPr lang="en-US" altLang="zh-CN" b="1" dirty="0"/>
          </a:p>
          <a:p>
            <a:pPr>
              <a:lnSpc>
                <a:spcPct val="150000"/>
              </a:lnSpc>
            </a:pPr>
            <a:r>
              <a:rPr lang="zh-CN" altLang="en-US" b="1" dirty="0">
                <a:latin typeface="华文细黑" panose="02010600040101010101" pitchFamily="2" charset="-122"/>
                <a:ea typeface="华文细黑" panose="02010600040101010101" pitchFamily="2" charset="-122"/>
              </a:rPr>
              <a:t>   </a:t>
            </a:r>
            <a:r>
              <a:rPr lang="en-US" altLang="zh-CN" sz="2000" b="1" kern="100" dirty="0">
                <a:solidFill>
                  <a:schemeClr val="accent6">
                    <a:lumMod val="50000"/>
                  </a:schemeClr>
                </a:solidFill>
                <a:latin typeface="黑体" panose="02010609060101010101" pitchFamily="49" charset="-122"/>
                <a:ea typeface="黑体" panose="02010609060101010101" pitchFamily="49" charset="-122"/>
                <a:cs typeface="Times New Roman" panose="02020603050405020304" pitchFamily="18" charset="0"/>
              </a:rPr>
              <a:t>6.</a:t>
            </a:r>
            <a:r>
              <a:rPr lang="en-US" altLang="zh-CN" sz="2000" kern="100" dirty="0">
                <a:solidFill>
                  <a:schemeClr val="accent6">
                    <a:lumMod val="50000"/>
                  </a:schemeClr>
                </a:solidFill>
                <a:latin typeface="黑体" panose="02010609060101010101" pitchFamily="49" charset="-122"/>
                <a:ea typeface="黑体" panose="02010609060101010101" pitchFamily="49" charset="-122"/>
                <a:cs typeface="Times New Roman" panose="02020603050405020304" pitchFamily="18" charset="0"/>
              </a:rPr>
              <a:t> </a:t>
            </a:r>
            <a:r>
              <a:rPr lang="zh-CN" altLang="zh-CN" sz="2000" b="1" kern="100" dirty="0">
                <a:solidFill>
                  <a:schemeClr val="accent6">
                    <a:lumMod val="50000"/>
                  </a:schemeClr>
                </a:solidFill>
                <a:effectLst/>
                <a:latin typeface="黑体" panose="02010609060101010101" pitchFamily="49" charset="-122"/>
                <a:ea typeface="黑体" panose="02010609060101010101" pitchFamily="49" charset="-122"/>
                <a:cs typeface="宋体" panose="02010600030101010101" pitchFamily="2" charset="-122"/>
              </a:rPr>
              <a:t>推动长三角地区学习型乡村建设</a:t>
            </a:r>
            <a:r>
              <a:rPr lang="en-US" altLang="zh-CN" sz="2000" b="1" kern="100" dirty="0">
                <a:solidFill>
                  <a:schemeClr val="accent6">
                    <a:lumMod val="50000"/>
                  </a:schemeClr>
                </a:solidFill>
                <a:effectLst/>
                <a:latin typeface="黑体" panose="02010609060101010101" pitchFamily="49" charset="-122"/>
                <a:ea typeface="黑体" panose="02010609060101010101" pitchFamily="49" charset="-122"/>
                <a:cs typeface="宋体" panose="02010600030101010101" pitchFamily="2" charset="-122"/>
              </a:rPr>
              <a:t> </a:t>
            </a:r>
            <a:endParaRPr lang="en-US" altLang="zh-CN" sz="2000" b="1" kern="100" dirty="0">
              <a:solidFill>
                <a:schemeClr val="accent6">
                  <a:lumMod val="50000"/>
                </a:schemeClr>
              </a:solidFill>
              <a:latin typeface="黑体" panose="02010609060101010101" pitchFamily="49" charset="-122"/>
              <a:ea typeface="黑体" panose="02010609060101010101" pitchFamily="49" charset="-122"/>
              <a:cs typeface="Times New Roman" panose="02020603050405020304" pitchFamily="18" charset="0"/>
            </a:endParaRPr>
          </a:p>
          <a:p>
            <a:pPr>
              <a:lnSpc>
                <a:spcPct val="150000"/>
              </a:lnSpc>
            </a:pPr>
            <a:r>
              <a:rPr lang="en-US" altLang="zh-CN" sz="1800" kern="100" dirty="0">
                <a:latin typeface="Calibri" panose="020F0502020204030204" pitchFamily="34" charset="0"/>
                <a:ea typeface="宋体" panose="02010600030101010101" pitchFamily="2" charset="-122"/>
                <a:cs typeface="宋体" panose="02010600030101010101" pitchFamily="2" charset="-122"/>
              </a:rPr>
              <a:t>             </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2019</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年</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12</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月，在上海金山举行“学习让乡村更美好”主题研讨会，</a:t>
            </a:r>
            <a:r>
              <a:rPr lang="zh-CN" altLang="en-US" sz="1800" b="1" kern="100" dirty="0">
                <a:effectLst/>
                <a:latin typeface="华文细黑" panose="02010600040101010101" pitchFamily="2" charset="-122"/>
                <a:ea typeface="华文细黑" panose="02010600040101010101" pitchFamily="2" charset="-122"/>
                <a:cs typeface="宋体" panose="02010600030101010101" pitchFamily="2" charset="-122"/>
              </a:rPr>
              <a:t>四地</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共同启动“长三角学习型乡村建设联盟”。</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    </a:t>
            </a:r>
          </a:p>
          <a:p>
            <a:pPr>
              <a:lnSpc>
                <a:spcPct val="150000"/>
              </a:lnSpc>
            </a:pPr>
            <a:r>
              <a:rPr lang="en-US" altLang="zh-CN" sz="1800" b="1" kern="100" dirty="0">
                <a:latin typeface="华文细黑" panose="02010600040101010101" pitchFamily="2" charset="-122"/>
                <a:ea typeface="华文细黑" panose="02010600040101010101" pitchFamily="2" charset="-122"/>
                <a:cs typeface="宋体" panose="02010600030101010101" pitchFamily="2" charset="-122"/>
              </a:rPr>
              <a:t>            </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2020</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年</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11</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月，在浙江台州召开“美丽乡村学习场景构建”第二届长三角地区学习型乡村建设研讨会，</a:t>
            </a:r>
            <a:r>
              <a:rPr lang="zh-CN" altLang="en-US" sz="1800" b="1" kern="100" dirty="0">
                <a:effectLst/>
                <a:latin typeface="华文细黑" panose="02010600040101010101" pitchFamily="2" charset="-122"/>
                <a:ea typeface="华文细黑" panose="02010600040101010101" pitchFamily="2" charset="-122"/>
                <a:cs typeface="宋体" panose="02010600030101010101" pitchFamily="2" charset="-122"/>
              </a:rPr>
              <a:t>形成共识，</a:t>
            </a:r>
            <a:endPar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endParaRPr>
          </a:p>
          <a:p>
            <a:pPr>
              <a:lnSpc>
                <a:spcPct val="150000"/>
              </a:lnSpc>
            </a:pPr>
            <a:r>
              <a:rPr lang="en-US" altLang="zh-CN" sz="1800" b="1" kern="100" dirty="0">
                <a:latin typeface="华文细黑" panose="02010600040101010101" pitchFamily="2" charset="-122"/>
                <a:ea typeface="华文细黑" panose="02010600040101010101" pitchFamily="2" charset="-122"/>
                <a:cs typeface="宋体" panose="02010600030101010101" pitchFamily="2" charset="-122"/>
              </a:rPr>
              <a:t>           </a:t>
            </a:r>
            <a:r>
              <a:rPr lang="zh-CN" altLang="en-US" sz="1800" b="1" kern="100" dirty="0">
                <a:latin typeface="华文细黑" panose="02010600040101010101" pitchFamily="2" charset="-122"/>
                <a:ea typeface="华文细黑" panose="02010600040101010101" pitchFamily="2" charset="-122"/>
                <a:cs typeface="宋体" panose="02010600030101010101" pitchFamily="2" charset="-122"/>
              </a:rPr>
              <a:t>充</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分发挥各自比较优势，提升长三角地区学习型乡村建设水平</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 </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a:t>
            </a:r>
            <a:endParaRPr lang="zh-CN" altLang="zh-CN" sz="1800" b="1" kern="100" dirty="0">
              <a:effectLst/>
              <a:latin typeface="华文细黑" panose="02010600040101010101" pitchFamily="2" charset="-122"/>
              <a:ea typeface="华文细黑" panose="02010600040101010101" pitchFamily="2" charset="-122"/>
              <a:cs typeface="Times New Roman" panose="02020603050405020304" pitchFamily="18" charset="0"/>
            </a:endParaRPr>
          </a:p>
          <a:p>
            <a:pPr>
              <a:lnSpc>
                <a:spcPct val="150000"/>
              </a:lnSpc>
            </a:pPr>
            <a:endParaRPr lang="zh-CN" altLang="zh-CN" sz="1800" kern="100" dirty="0">
              <a:effectLst/>
              <a:latin typeface="华文细黑" panose="02010600040101010101" pitchFamily="2" charset="-122"/>
              <a:ea typeface="华文细黑" panose="02010600040101010101" pitchFamily="2" charset="-122"/>
              <a:cs typeface="Times New Roman" panose="02020603050405020304" pitchFamily="18" charset="0"/>
            </a:endParaRPr>
          </a:p>
          <a:p>
            <a:pPr>
              <a:lnSpc>
                <a:spcPct val="150000"/>
              </a:lnSpc>
            </a:pPr>
            <a:endParaRPr lang="zh-CN" altLang="zh-CN" sz="1800" kern="100" dirty="0">
              <a:effectLst/>
              <a:latin typeface="华文细黑" panose="02010600040101010101" pitchFamily="2" charset="-122"/>
              <a:ea typeface="华文细黑" panose="02010600040101010101" pitchFamily="2" charset="-122"/>
              <a:cs typeface="Times New Roman" panose="02020603050405020304" pitchFamily="18" charset="0"/>
            </a:endParaRPr>
          </a:p>
          <a:p>
            <a:pPr marL="342900" indent="-342900">
              <a:lnSpc>
                <a:spcPct val="150000"/>
              </a:lnSpc>
              <a:buFont typeface="Wingdings" panose="05000000000000000000" pitchFamily="2" charset="2"/>
              <a:buChar char="Ø"/>
            </a:pPr>
            <a:endParaRPr lang="en-US" altLang="zh-CN" b="1" kern="100" dirty="0">
              <a:solidFill>
                <a:schemeClr val="accent6">
                  <a:lumMod val="50000"/>
                </a:schemeClr>
              </a:solidFill>
              <a:effectLst/>
              <a:latin typeface="黑体" panose="02010609060101010101" pitchFamily="49" charset="-122"/>
              <a:ea typeface="黑体" panose="02010609060101010101" pitchFamily="49" charset="-122"/>
              <a:cs typeface="Times New Roman" panose="02020603050405020304" pitchFamily="18" charset="0"/>
            </a:endParaRPr>
          </a:p>
          <a:p>
            <a:pPr marL="342900" indent="-342900">
              <a:lnSpc>
                <a:spcPct val="150000"/>
              </a:lnSpc>
              <a:buFont typeface="Wingdings" panose="05000000000000000000" pitchFamily="2" charset="2"/>
              <a:buChar char="Ø"/>
            </a:pPr>
            <a:endParaRPr lang="en-US" altLang="zh-CN" sz="1800" b="1" dirty="0">
              <a:latin typeface="华文细黑" panose="02010600040101010101" pitchFamily="2" charset="-122"/>
              <a:ea typeface="华文细黑" panose="02010600040101010101" pitchFamily="2" charset="-122"/>
            </a:endParaRPr>
          </a:p>
          <a:p>
            <a:pPr marL="342900" indent="-342900">
              <a:lnSpc>
                <a:spcPct val="150000"/>
              </a:lnSpc>
              <a:buFont typeface="Wingdings" panose="05000000000000000000" pitchFamily="2" charset="2"/>
              <a:buChar char="Ø"/>
            </a:pPr>
            <a:endParaRPr lang="en-US" altLang="zh-CN" b="1" dirty="0">
              <a:solidFill>
                <a:schemeClr val="accent6">
                  <a:lumMod val="50000"/>
                </a:schemeClr>
              </a:solidFill>
              <a:latin typeface="黑体" pitchFamily="49" charset="-122"/>
              <a:ea typeface="黑体" pitchFamily="49" charset="-122"/>
            </a:endParaRPr>
          </a:p>
          <a:p>
            <a:pPr marL="342900" indent="-342900">
              <a:lnSpc>
                <a:spcPct val="150000"/>
              </a:lnSpc>
              <a:buFont typeface="Wingdings" panose="05000000000000000000" pitchFamily="2" charset="2"/>
              <a:buChar char="Ø"/>
            </a:pPr>
            <a:endParaRPr lang="en-US" altLang="zh-CN" b="1" dirty="0">
              <a:solidFill>
                <a:prstClr val="black"/>
              </a:solidFill>
              <a:ea typeface="宋体" panose="02010600030101010101" pitchFamily="2" charset="-122"/>
            </a:endParaRPr>
          </a:p>
          <a:p>
            <a:pPr marL="342900" indent="-342900">
              <a:lnSpc>
                <a:spcPct val="150000"/>
              </a:lnSpc>
            </a:pPr>
            <a:r>
              <a:rPr lang="en-US" altLang="zh-CN" b="1" dirty="0">
                <a:solidFill>
                  <a:prstClr val="black"/>
                </a:solidFill>
                <a:ea typeface="宋体" panose="02010600030101010101" pitchFamily="2" charset="-122"/>
              </a:rPr>
              <a:t>                </a:t>
            </a:r>
            <a:endParaRPr lang="en-US" altLang="zh-CN" b="1" dirty="0"/>
          </a:p>
          <a:p>
            <a:pPr marL="342900" indent="-342900">
              <a:lnSpc>
                <a:spcPct val="150000"/>
              </a:lnSpc>
              <a:buFont typeface="Wingdings" panose="05000000000000000000" pitchFamily="2" charset="2"/>
              <a:buChar char="Ø"/>
            </a:pPr>
            <a:endParaRPr lang="en-US" altLang="zh-CN" b="1" dirty="0"/>
          </a:p>
          <a:p>
            <a:endParaRPr lang="en-US" altLang="zh-CN" b="1" dirty="0"/>
          </a:p>
          <a:p>
            <a:endParaRPr lang="zh-CN" altLang="en-US" dirty="0"/>
          </a:p>
        </p:txBody>
      </p:sp>
    </p:spTree>
    <p:extLst>
      <p:ext uri="{BB962C8B-B14F-4D97-AF65-F5344CB8AC3E}">
        <p14:creationId xmlns:p14="http://schemas.microsoft.com/office/powerpoint/2010/main" val="1251444753"/>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a16="http://schemas.microsoft.com/office/drawing/2014/main" id="{2F51A7F8-3346-4E8F-88EC-AD8089239557}"/>
              </a:ext>
            </a:extLst>
          </p:cNvPr>
          <p:cNvSpPr/>
          <p:nvPr/>
        </p:nvSpPr>
        <p:spPr>
          <a:xfrm>
            <a:off x="389236" y="1385261"/>
            <a:ext cx="5284953" cy="52124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a:endParaRPr lang="zh-CN" altLang="en-US">
              <a:solidFill>
                <a:prstClr val="white"/>
              </a:solidFill>
            </a:endParaRPr>
          </a:p>
        </p:txBody>
      </p:sp>
      <p:sp>
        <p:nvSpPr>
          <p:cNvPr id="38" name="矩形 37">
            <a:extLst>
              <a:ext uri="{FF2B5EF4-FFF2-40B4-BE49-F238E27FC236}">
                <a16:creationId xmlns:a16="http://schemas.microsoft.com/office/drawing/2014/main" id="{A28A8D15-73BB-4057-B155-73F6A5D3AEC7}"/>
              </a:ext>
            </a:extLst>
          </p:cNvPr>
          <p:cNvSpPr/>
          <p:nvPr/>
        </p:nvSpPr>
        <p:spPr bwMode="auto">
          <a:xfrm>
            <a:off x="6009726" y="3868975"/>
            <a:ext cx="2817864" cy="2127207"/>
          </a:xfrm>
          <a:prstGeom prst="rect">
            <a:avLst/>
          </a:prstGeom>
          <a:solidFill>
            <a:srgbClr val="00B0F0"/>
          </a:solidFill>
          <a:ln w="25400" cap="flat" cmpd="sng" algn="ctr">
            <a:noFill/>
            <a:prstDash val="solid"/>
          </a:ln>
          <a:effectLst/>
        </p:spPr>
        <p:txBody>
          <a:bodyPr anchor="ctr"/>
          <a:lstStyle/>
          <a:p>
            <a:pPr algn="ctr" defTabSz="1219078">
              <a:lnSpc>
                <a:spcPct val="120000"/>
              </a:lnSpc>
              <a:defRPr/>
            </a:pP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37" name="矩形 36">
            <a:extLst>
              <a:ext uri="{FF2B5EF4-FFF2-40B4-BE49-F238E27FC236}">
                <a16:creationId xmlns:a16="http://schemas.microsoft.com/office/drawing/2014/main" id="{8F456B27-4599-4345-8D4C-43CD3FF5F5D9}"/>
              </a:ext>
            </a:extLst>
          </p:cNvPr>
          <p:cNvSpPr/>
          <p:nvPr/>
        </p:nvSpPr>
        <p:spPr bwMode="auto">
          <a:xfrm>
            <a:off x="8818215" y="1546482"/>
            <a:ext cx="2982962" cy="2336909"/>
          </a:xfrm>
          <a:prstGeom prst="rect">
            <a:avLst/>
          </a:prstGeom>
          <a:solidFill>
            <a:srgbClr val="00B0F0"/>
          </a:solidFill>
          <a:ln w="25400" cap="flat" cmpd="sng" algn="ctr">
            <a:noFill/>
            <a:prstDash val="solid"/>
          </a:ln>
          <a:effectLst/>
        </p:spPr>
        <p:txBody>
          <a:bodyPr anchor="ctr"/>
          <a:lstStyle/>
          <a:p>
            <a:pPr algn="ctr" defTabSz="1219078">
              <a:lnSpc>
                <a:spcPct val="120000"/>
              </a:lnSpc>
              <a:defRPr/>
            </a:pP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2" name="矩形 1"/>
          <p:cNvSpPr/>
          <p:nvPr/>
        </p:nvSpPr>
        <p:spPr>
          <a:xfrm>
            <a:off x="-1" y="1242"/>
            <a:ext cx="12190413" cy="93137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a:endParaRPr lang="zh-CN" altLang="en-US">
              <a:solidFill>
                <a:srgbClr val="F79646">
                  <a:lumMod val="75000"/>
                </a:srgbClr>
              </a:solidFill>
            </a:endParaRPr>
          </a:p>
        </p:txBody>
      </p:sp>
      <p:sp>
        <p:nvSpPr>
          <p:cNvPr id="3" name="TextBox 14"/>
          <p:cNvSpPr txBox="1">
            <a:spLocks noChangeArrowheads="1"/>
          </p:cNvSpPr>
          <p:nvPr/>
        </p:nvSpPr>
        <p:spPr bwMode="auto">
          <a:xfrm>
            <a:off x="911305" y="292046"/>
            <a:ext cx="6431877" cy="461665"/>
          </a:xfrm>
          <a:prstGeom prst="rect">
            <a:avLst/>
          </a:prstGeom>
          <a:noFill/>
          <a:ln w="9525">
            <a:noFill/>
            <a:miter lim="800000"/>
            <a:headEnd/>
            <a:tailEnd/>
          </a:ln>
        </p:spPr>
        <p:txBody>
          <a:bodyPr wrap="square">
            <a:spAutoFit/>
          </a:bodyPr>
          <a:lstStyle/>
          <a:p>
            <a:pPr defTabSz="1219078">
              <a:defRPr/>
            </a:pPr>
            <a:r>
              <a:rPr lang="zh-CN" altLang="en-US" b="1" kern="0" dirty="0">
                <a:solidFill>
                  <a:prstClr val="white"/>
                </a:solidFill>
                <a:latin typeface="微软雅黑" pitchFamily="34" charset="-122"/>
                <a:ea typeface="微软雅黑" pitchFamily="34" charset="-122"/>
              </a:rPr>
              <a:t>      长三角地区老年大学机构合作</a:t>
            </a:r>
          </a:p>
        </p:txBody>
      </p:sp>
      <p:sp>
        <p:nvSpPr>
          <p:cNvPr id="4" name="矩形 3"/>
          <p:cNvSpPr/>
          <p:nvPr/>
        </p:nvSpPr>
        <p:spPr>
          <a:xfrm>
            <a:off x="335316" y="261855"/>
            <a:ext cx="383950" cy="383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78">
              <a:defRPr/>
            </a:pPr>
            <a:endParaRPr lang="zh-CN" altLang="en-US">
              <a:solidFill>
                <a:prstClr val="white"/>
              </a:solidFill>
            </a:endParaRPr>
          </a:p>
        </p:txBody>
      </p:sp>
      <p:sp>
        <p:nvSpPr>
          <p:cNvPr id="5" name="矩形 4"/>
          <p:cNvSpPr/>
          <p:nvPr/>
        </p:nvSpPr>
        <p:spPr>
          <a:xfrm>
            <a:off x="527344" y="453883"/>
            <a:ext cx="287963" cy="287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78">
              <a:defRPr/>
            </a:pPr>
            <a:endParaRPr lang="zh-CN" altLang="en-US">
              <a:solidFill>
                <a:prstClr val="white"/>
              </a:solidFill>
            </a:endParaRPr>
          </a:p>
        </p:txBody>
      </p:sp>
      <p:sp>
        <p:nvSpPr>
          <p:cNvPr id="6" name="矩形 5">
            <a:extLst>
              <a:ext uri="{FF2B5EF4-FFF2-40B4-BE49-F238E27FC236}">
                <a16:creationId xmlns:a16="http://schemas.microsoft.com/office/drawing/2014/main" id="{E4F6DCF3-C902-432C-879D-C98544BAA5DD}"/>
              </a:ext>
            </a:extLst>
          </p:cNvPr>
          <p:cNvSpPr/>
          <p:nvPr/>
        </p:nvSpPr>
        <p:spPr>
          <a:xfrm>
            <a:off x="530280" y="1546483"/>
            <a:ext cx="5002863" cy="2584963"/>
          </a:xfrm>
          <a:prstGeom prst="rect">
            <a:avLst/>
          </a:prstGeom>
        </p:spPr>
        <p:txBody>
          <a:bodyPr wrap="square" lIns="121883" tIns="60940" rIns="121883" bIns="60940">
            <a:spAutoFit/>
          </a:bodyPr>
          <a:lstStyle/>
          <a:p>
            <a:pPr algn="just" defTabSz="1219078">
              <a:lnSpc>
                <a:spcPct val="150000"/>
              </a:lnSpc>
            </a:pPr>
            <a:r>
              <a:rPr lang="zh-CN" altLang="en-US" sz="2133" b="1" dirty="0">
                <a:solidFill>
                  <a:srgbClr val="C00000"/>
                </a:solidFill>
                <a:latin typeface="微软雅黑" pitchFamily="34" charset="-122"/>
                <a:ea typeface="微软雅黑" pitchFamily="34" charset="-122"/>
              </a:rPr>
              <a:t>上海老年大学</a:t>
            </a:r>
            <a:r>
              <a:rPr lang="zh-CN" altLang="en-US" sz="2133" dirty="0">
                <a:solidFill>
                  <a:prstClr val="black">
                    <a:lumMod val="75000"/>
                    <a:lumOff val="25000"/>
                  </a:prstClr>
                </a:solidFill>
                <a:latin typeface="微软雅黑" pitchFamily="34" charset="-122"/>
                <a:ea typeface="微软雅黑" pitchFamily="34" charset="-122"/>
              </a:rPr>
              <a:t>牵头与</a:t>
            </a:r>
            <a:r>
              <a:rPr lang="zh-CN" altLang="en-US" sz="2133" b="1" dirty="0">
                <a:solidFill>
                  <a:srgbClr val="C00000"/>
                </a:solidFill>
                <a:latin typeface="微软雅黑" pitchFamily="34" charset="-122"/>
                <a:ea typeface="微软雅黑" pitchFamily="34" charset="-122"/>
              </a:rPr>
              <a:t>江苏、浙江、安徽</a:t>
            </a:r>
            <a:r>
              <a:rPr lang="zh-CN" altLang="en-US" sz="2133" dirty="0">
                <a:solidFill>
                  <a:prstClr val="black">
                    <a:lumMod val="75000"/>
                    <a:lumOff val="25000"/>
                  </a:prstClr>
                </a:solidFill>
                <a:latin typeface="微软雅黑" pitchFamily="34" charset="-122"/>
                <a:ea typeface="微软雅黑" pitchFamily="34" charset="-122"/>
              </a:rPr>
              <a:t>三省的省级老年教育机构协作，相继完成了</a:t>
            </a:r>
            <a:r>
              <a:rPr lang="zh-CN" altLang="en-US" sz="2133" b="1" dirty="0">
                <a:solidFill>
                  <a:srgbClr val="0070C0"/>
                </a:solidFill>
                <a:latin typeface="微软雅黑" pitchFamily="34" charset="-122"/>
                <a:ea typeface="微软雅黑" pitchFamily="34" charset="-122"/>
              </a:rPr>
              <a:t>项目合作、骨干培训、教材编写</a:t>
            </a:r>
            <a:r>
              <a:rPr lang="zh-CN" altLang="en-US" sz="2133" dirty="0">
                <a:solidFill>
                  <a:prstClr val="black">
                    <a:lumMod val="75000"/>
                    <a:lumOff val="25000"/>
                  </a:prstClr>
                </a:solidFill>
                <a:latin typeface="微软雅黑" pitchFamily="34" charset="-122"/>
                <a:ea typeface="微软雅黑" pitchFamily="34" charset="-122"/>
              </a:rPr>
              <a:t>等相关工作。</a:t>
            </a:r>
            <a:endParaRPr lang="en-US" altLang="zh-CN" sz="2133" dirty="0">
              <a:solidFill>
                <a:prstClr val="black">
                  <a:lumMod val="75000"/>
                  <a:lumOff val="25000"/>
                </a:prstClr>
              </a:solidFill>
              <a:latin typeface="微软雅黑" pitchFamily="34" charset="-122"/>
              <a:ea typeface="微软雅黑" pitchFamily="34" charset="-122"/>
            </a:endParaRPr>
          </a:p>
          <a:p>
            <a:pPr algn="just" defTabSz="1219078">
              <a:lnSpc>
                <a:spcPct val="150000"/>
              </a:lnSpc>
            </a:pPr>
            <a:endParaRPr lang="en-US" altLang="zh-CN" sz="2133" dirty="0">
              <a:solidFill>
                <a:prstClr val="black">
                  <a:lumMod val="75000"/>
                  <a:lumOff val="25000"/>
                </a:prstClr>
              </a:solidFill>
              <a:latin typeface="微软雅黑" pitchFamily="34" charset="-122"/>
              <a:ea typeface="微软雅黑" pitchFamily="34" charset="-122"/>
            </a:endParaRPr>
          </a:p>
        </p:txBody>
      </p:sp>
      <p:sp>
        <p:nvSpPr>
          <p:cNvPr id="11" name="矩形 10">
            <a:extLst>
              <a:ext uri="{FF2B5EF4-FFF2-40B4-BE49-F238E27FC236}">
                <a16:creationId xmlns:a16="http://schemas.microsoft.com/office/drawing/2014/main" id="{6CE376D5-F4F3-41EF-821E-64696AC23DB6}"/>
              </a:ext>
            </a:extLst>
          </p:cNvPr>
          <p:cNvSpPr/>
          <p:nvPr/>
        </p:nvSpPr>
        <p:spPr>
          <a:xfrm>
            <a:off x="5815233" y="1385262"/>
            <a:ext cx="3002982" cy="24981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a:endParaRPr lang="zh-CN" altLang="en-US">
              <a:solidFill>
                <a:prstClr val="white"/>
              </a:solidFill>
            </a:endParaRPr>
          </a:p>
        </p:txBody>
      </p:sp>
      <p:sp>
        <p:nvSpPr>
          <p:cNvPr id="17" name="矩形 16">
            <a:extLst>
              <a:ext uri="{FF2B5EF4-FFF2-40B4-BE49-F238E27FC236}">
                <a16:creationId xmlns:a16="http://schemas.microsoft.com/office/drawing/2014/main" id="{4BEE4FD0-FB42-413B-8375-383DBE93C6AC}"/>
              </a:ext>
            </a:extLst>
          </p:cNvPr>
          <p:cNvSpPr/>
          <p:nvPr/>
        </p:nvSpPr>
        <p:spPr>
          <a:xfrm>
            <a:off x="8813964" y="3868975"/>
            <a:ext cx="3183571" cy="242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a:endParaRPr lang="zh-CN" altLang="en-US">
              <a:solidFill>
                <a:prstClr val="white"/>
              </a:solidFill>
            </a:endParaRPr>
          </a:p>
        </p:txBody>
      </p:sp>
      <p:sp>
        <p:nvSpPr>
          <p:cNvPr id="24" name="矩形 23">
            <a:extLst>
              <a:ext uri="{FF2B5EF4-FFF2-40B4-BE49-F238E27FC236}">
                <a16:creationId xmlns:a16="http://schemas.microsoft.com/office/drawing/2014/main" id="{2B6BD1C3-3E3E-4882-8EAD-AF10F91FC212}"/>
              </a:ext>
            </a:extLst>
          </p:cNvPr>
          <p:cNvSpPr/>
          <p:nvPr/>
        </p:nvSpPr>
        <p:spPr>
          <a:xfrm>
            <a:off x="6171208" y="1848770"/>
            <a:ext cx="2212712" cy="1600398"/>
          </a:xfrm>
          <a:prstGeom prst="rect">
            <a:avLst/>
          </a:prstGeom>
        </p:spPr>
        <p:txBody>
          <a:bodyPr wrap="square" lIns="121883" tIns="60940" rIns="121883" bIns="60940">
            <a:spAutoFit/>
          </a:bodyPr>
          <a:lstStyle/>
          <a:p>
            <a:pPr algn="just" defTabSz="1219078">
              <a:lnSpc>
                <a:spcPct val="150000"/>
              </a:lnSpc>
            </a:pPr>
            <a:r>
              <a:rPr lang="zh-CN" altLang="en-US" sz="1600" dirty="0">
                <a:solidFill>
                  <a:prstClr val="white"/>
                </a:solidFill>
                <a:latin typeface="微软雅黑" pitchFamily="34" charset="-122"/>
                <a:ea typeface="微软雅黑" pitchFamily="34" charset="-122"/>
              </a:rPr>
              <a:t>开展长三角老年教育研究协作，汇编成约</a:t>
            </a:r>
            <a:r>
              <a:rPr lang="en-US" altLang="zh-CN" sz="1600" dirty="0">
                <a:solidFill>
                  <a:prstClr val="white"/>
                </a:solidFill>
                <a:latin typeface="微软雅黑" pitchFamily="34" charset="-122"/>
                <a:ea typeface="微软雅黑" pitchFamily="34" charset="-122"/>
              </a:rPr>
              <a:t>27</a:t>
            </a:r>
            <a:r>
              <a:rPr lang="zh-CN" altLang="en-US" sz="1600" dirty="0">
                <a:solidFill>
                  <a:prstClr val="white"/>
                </a:solidFill>
                <a:latin typeface="微软雅黑" pitchFamily="34" charset="-122"/>
                <a:ea typeface="微软雅黑" pitchFamily="34" charset="-122"/>
              </a:rPr>
              <a:t>万字的</a:t>
            </a:r>
            <a:r>
              <a:rPr lang="en-US" altLang="zh-CN" sz="1600" dirty="0">
                <a:solidFill>
                  <a:prstClr val="white"/>
                </a:solidFill>
                <a:latin typeface="微软雅黑" pitchFamily="34" charset="-122"/>
                <a:ea typeface="微软雅黑" pitchFamily="34" charset="-122"/>
              </a:rPr>
              <a:t>《</a:t>
            </a:r>
            <a:r>
              <a:rPr lang="zh-CN" altLang="en-US" sz="1600" dirty="0">
                <a:solidFill>
                  <a:prstClr val="white"/>
                </a:solidFill>
                <a:latin typeface="微软雅黑" pitchFamily="34" charset="-122"/>
                <a:ea typeface="微软雅黑" pitchFamily="34" charset="-122"/>
              </a:rPr>
              <a:t>长三角老年教育新发展</a:t>
            </a:r>
            <a:r>
              <a:rPr lang="en-US" altLang="zh-CN" sz="1600" dirty="0">
                <a:solidFill>
                  <a:prstClr val="white"/>
                </a:solidFill>
                <a:latin typeface="微软雅黑" pitchFamily="34" charset="-122"/>
                <a:ea typeface="微软雅黑" pitchFamily="34" charset="-122"/>
              </a:rPr>
              <a:t>2020》</a:t>
            </a:r>
            <a:r>
              <a:rPr lang="zh-CN" altLang="en-US" sz="1600" dirty="0">
                <a:solidFill>
                  <a:prstClr val="white"/>
                </a:solidFill>
                <a:latin typeface="微软雅黑" pitchFamily="34" charset="-122"/>
                <a:ea typeface="微软雅黑" pitchFamily="34" charset="-122"/>
              </a:rPr>
              <a:t>。</a:t>
            </a:r>
            <a:endParaRPr lang="en-US" altLang="zh-CN" sz="1600" dirty="0">
              <a:solidFill>
                <a:prstClr val="white"/>
              </a:solidFill>
              <a:latin typeface="微软雅黑" pitchFamily="34" charset="-122"/>
              <a:ea typeface="微软雅黑" pitchFamily="34" charset="-122"/>
            </a:endParaRPr>
          </a:p>
        </p:txBody>
      </p:sp>
      <p:sp>
        <p:nvSpPr>
          <p:cNvPr id="25" name="矩形 24">
            <a:extLst>
              <a:ext uri="{FF2B5EF4-FFF2-40B4-BE49-F238E27FC236}">
                <a16:creationId xmlns:a16="http://schemas.microsoft.com/office/drawing/2014/main" id="{78CF3535-1442-4D94-AE50-9E75FA0735C6}"/>
              </a:ext>
            </a:extLst>
          </p:cNvPr>
          <p:cNvSpPr/>
          <p:nvPr/>
        </p:nvSpPr>
        <p:spPr>
          <a:xfrm>
            <a:off x="9136597" y="1716801"/>
            <a:ext cx="2458492" cy="1969730"/>
          </a:xfrm>
          <a:prstGeom prst="rect">
            <a:avLst/>
          </a:prstGeom>
        </p:spPr>
        <p:txBody>
          <a:bodyPr wrap="square" lIns="121883" tIns="60940" rIns="121883" bIns="60940">
            <a:spAutoFit/>
          </a:bodyPr>
          <a:lstStyle/>
          <a:p>
            <a:pPr algn="just" defTabSz="1219078">
              <a:lnSpc>
                <a:spcPct val="150000"/>
              </a:lnSpc>
            </a:pPr>
            <a:r>
              <a:rPr lang="zh-CN" altLang="en-US" sz="1600" dirty="0">
                <a:solidFill>
                  <a:prstClr val="white"/>
                </a:solidFill>
                <a:latin typeface="微软雅黑" pitchFamily="34" charset="-122"/>
                <a:ea typeface="微软雅黑" pitchFamily="34" charset="-122"/>
              </a:rPr>
              <a:t>组织长三角理论研究骨干培训，</a:t>
            </a:r>
            <a:r>
              <a:rPr lang="en-US" altLang="zh-CN" sz="1600" dirty="0">
                <a:solidFill>
                  <a:prstClr val="white"/>
                </a:solidFill>
                <a:latin typeface="微软雅黑" pitchFamily="34" charset="-122"/>
                <a:ea typeface="微软雅黑" pitchFamily="34" charset="-122"/>
              </a:rPr>
              <a:t>2019</a:t>
            </a:r>
            <a:r>
              <a:rPr lang="zh-CN" altLang="en-US" sz="1600" dirty="0">
                <a:solidFill>
                  <a:prstClr val="white"/>
                </a:solidFill>
                <a:latin typeface="微软雅黑" pitchFamily="34" charset="-122"/>
                <a:ea typeface="微软雅黑" pitchFamily="34" charset="-122"/>
              </a:rPr>
              <a:t>年</a:t>
            </a:r>
            <a:r>
              <a:rPr lang="en-US" altLang="zh-CN" sz="1600" dirty="0">
                <a:solidFill>
                  <a:prstClr val="white"/>
                </a:solidFill>
                <a:latin typeface="微软雅黑" pitchFamily="34" charset="-122"/>
                <a:ea typeface="微软雅黑" pitchFamily="34" charset="-122"/>
              </a:rPr>
              <a:t>8</a:t>
            </a:r>
            <a:r>
              <a:rPr lang="zh-CN" altLang="en-US" sz="1600" dirty="0">
                <a:solidFill>
                  <a:prstClr val="white"/>
                </a:solidFill>
                <a:latin typeface="微软雅黑" pitchFamily="34" charset="-122"/>
                <a:ea typeface="微软雅黑" pitchFamily="34" charset="-122"/>
              </a:rPr>
              <a:t>月，在安徽金寨干部学院举行长三角老年大学校长研修班。</a:t>
            </a:r>
            <a:endParaRPr lang="en-US" altLang="zh-CN" sz="1600" dirty="0">
              <a:solidFill>
                <a:prstClr val="white"/>
              </a:solidFill>
              <a:latin typeface="微软雅黑" pitchFamily="34" charset="-122"/>
              <a:ea typeface="微软雅黑" pitchFamily="34" charset="-122"/>
            </a:endParaRPr>
          </a:p>
        </p:txBody>
      </p:sp>
      <p:sp>
        <p:nvSpPr>
          <p:cNvPr id="27" name="矩形 26">
            <a:extLst>
              <a:ext uri="{FF2B5EF4-FFF2-40B4-BE49-F238E27FC236}">
                <a16:creationId xmlns:a16="http://schemas.microsoft.com/office/drawing/2014/main" id="{BE36E2AC-CF9D-41F6-B069-6F271B591B58}"/>
              </a:ext>
            </a:extLst>
          </p:cNvPr>
          <p:cNvSpPr/>
          <p:nvPr/>
        </p:nvSpPr>
        <p:spPr>
          <a:xfrm>
            <a:off x="8876625" y="4117483"/>
            <a:ext cx="3017012" cy="1969730"/>
          </a:xfrm>
          <a:prstGeom prst="rect">
            <a:avLst/>
          </a:prstGeom>
        </p:spPr>
        <p:txBody>
          <a:bodyPr wrap="square" lIns="121883" tIns="60940" rIns="121883" bIns="60940">
            <a:spAutoFit/>
          </a:bodyPr>
          <a:lstStyle/>
          <a:p>
            <a:pPr algn="just" defTabSz="1219078">
              <a:lnSpc>
                <a:spcPct val="150000"/>
              </a:lnSpc>
            </a:pPr>
            <a:r>
              <a:rPr lang="zh-CN" altLang="en-US" sz="1600" dirty="0">
                <a:solidFill>
                  <a:prstClr val="white"/>
                </a:solidFill>
                <a:latin typeface="微软雅黑" pitchFamily="34" charset="-122"/>
                <a:ea typeface="微软雅黑" pitchFamily="34" charset="-122"/>
              </a:rPr>
              <a:t>作为中国老年大学协会远程教育工作委员会主任单位，</a:t>
            </a:r>
            <a:r>
              <a:rPr lang="en-US" altLang="zh-CN" sz="1600" dirty="0">
                <a:solidFill>
                  <a:prstClr val="white"/>
                </a:solidFill>
                <a:latin typeface="微软雅黑" pitchFamily="34" charset="-122"/>
                <a:ea typeface="微软雅黑" pitchFamily="34" charset="-122"/>
              </a:rPr>
              <a:t>2020</a:t>
            </a:r>
            <a:r>
              <a:rPr lang="zh-CN" altLang="en-US" sz="1600" dirty="0">
                <a:solidFill>
                  <a:prstClr val="white"/>
                </a:solidFill>
                <a:latin typeface="微软雅黑" pitchFamily="34" charset="-122"/>
                <a:ea typeface="微软雅黑" pitchFamily="34" charset="-122"/>
              </a:rPr>
              <a:t>年起，通过全国远程教育网面向长三角地区老年学员公益发放个人学习账号共</a:t>
            </a:r>
            <a:r>
              <a:rPr lang="en-US" altLang="zh-CN" sz="1600" dirty="0">
                <a:solidFill>
                  <a:prstClr val="white"/>
                </a:solidFill>
                <a:latin typeface="微软雅黑" pitchFamily="34" charset="-122"/>
                <a:ea typeface="微软雅黑" pitchFamily="34" charset="-122"/>
              </a:rPr>
              <a:t>50349</a:t>
            </a:r>
            <a:r>
              <a:rPr lang="zh-CN" altLang="en-US" sz="1600" dirty="0">
                <a:solidFill>
                  <a:prstClr val="white"/>
                </a:solidFill>
                <a:latin typeface="微软雅黑" pitchFamily="34" charset="-122"/>
                <a:ea typeface="微软雅黑" pitchFamily="34" charset="-122"/>
              </a:rPr>
              <a:t>个。</a:t>
            </a:r>
            <a:endParaRPr lang="en-US" altLang="zh-CN" sz="1600" dirty="0">
              <a:solidFill>
                <a:prstClr val="white"/>
              </a:solidFill>
              <a:latin typeface="微软雅黑" pitchFamily="34" charset="-122"/>
              <a:ea typeface="微软雅黑" pitchFamily="34" charset="-122"/>
            </a:endParaRPr>
          </a:p>
        </p:txBody>
      </p:sp>
      <p:sp>
        <p:nvSpPr>
          <p:cNvPr id="26" name="矩形 25">
            <a:extLst>
              <a:ext uri="{FF2B5EF4-FFF2-40B4-BE49-F238E27FC236}">
                <a16:creationId xmlns:a16="http://schemas.microsoft.com/office/drawing/2014/main" id="{E2588813-5B4E-40F8-BED6-9CB2616EB188}"/>
              </a:ext>
            </a:extLst>
          </p:cNvPr>
          <p:cNvSpPr/>
          <p:nvPr/>
        </p:nvSpPr>
        <p:spPr>
          <a:xfrm>
            <a:off x="6227091" y="3963199"/>
            <a:ext cx="2212713" cy="1969730"/>
          </a:xfrm>
          <a:prstGeom prst="rect">
            <a:avLst/>
          </a:prstGeom>
        </p:spPr>
        <p:txBody>
          <a:bodyPr wrap="square" lIns="121883" tIns="60940" rIns="121883" bIns="60940">
            <a:spAutoFit/>
          </a:bodyPr>
          <a:lstStyle/>
          <a:p>
            <a:pPr algn="just" defTabSz="1219078">
              <a:lnSpc>
                <a:spcPct val="150000"/>
              </a:lnSpc>
            </a:pPr>
            <a:r>
              <a:rPr lang="zh-CN" altLang="en-US" sz="1600" dirty="0">
                <a:solidFill>
                  <a:prstClr val="white"/>
                </a:solidFill>
                <a:latin typeface="微软雅黑" pitchFamily="34" charset="-122"/>
                <a:ea typeface="微软雅黑" pitchFamily="34" charset="-122"/>
              </a:rPr>
              <a:t>建设长三角共编共用教材，</a:t>
            </a:r>
            <a:r>
              <a:rPr lang="en-US" altLang="zh-CN" sz="1600" dirty="0">
                <a:solidFill>
                  <a:prstClr val="white"/>
                </a:solidFill>
                <a:latin typeface="微软雅黑" pitchFamily="34" charset="-122"/>
                <a:ea typeface="微软雅黑" pitchFamily="34" charset="-122"/>
              </a:rPr>
              <a:t>2019</a:t>
            </a:r>
            <a:r>
              <a:rPr lang="zh-CN" altLang="en-US" sz="1600" dirty="0">
                <a:solidFill>
                  <a:prstClr val="white"/>
                </a:solidFill>
                <a:latin typeface="微软雅黑" pitchFamily="34" charset="-122"/>
                <a:ea typeface="微软雅黑" pitchFamily="34" charset="-122"/>
              </a:rPr>
              <a:t>年正式出版了</a:t>
            </a:r>
            <a:r>
              <a:rPr lang="en-US" altLang="zh-CN" sz="1600" dirty="0">
                <a:solidFill>
                  <a:prstClr val="white"/>
                </a:solidFill>
                <a:latin typeface="微软雅黑" pitchFamily="34" charset="-122"/>
                <a:ea typeface="微软雅黑" pitchFamily="34" charset="-122"/>
              </a:rPr>
              <a:t>5</a:t>
            </a:r>
            <a:r>
              <a:rPr lang="zh-CN" altLang="en-US" sz="1600" dirty="0">
                <a:solidFill>
                  <a:prstClr val="white"/>
                </a:solidFill>
                <a:latin typeface="微软雅黑" pitchFamily="34" charset="-122"/>
                <a:ea typeface="微软雅黑" pitchFamily="34" charset="-122"/>
              </a:rPr>
              <a:t>套教材，推动跨区域“百门精品课程建设”项目。</a:t>
            </a:r>
            <a:endParaRPr lang="en-US" altLang="zh-CN" sz="1600" dirty="0">
              <a:solidFill>
                <a:prstClr val="white"/>
              </a:solidFill>
              <a:latin typeface="微软雅黑" pitchFamily="34" charset="-122"/>
              <a:ea typeface="微软雅黑" pitchFamily="34" charset="-122"/>
            </a:endParaRPr>
          </a:p>
        </p:txBody>
      </p:sp>
      <p:pic>
        <p:nvPicPr>
          <p:cNvPr id="9" name="图片 8" descr="一群人站在屏幕前&#10;&#10;描述已自动生成">
            <a:extLst>
              <a:ext uri="{FF2B5EF4-FFF2-40B4-BE49-F238E27FC236}">
                <a16:creationId xmlns:a16="http://schemas.microsoft.com/office/drawing/2014/main" id="{0B753B39-AEAD-4D6D-BFA9-8241CD68E9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818" y="3722778"/>
            <a:ext cx="4331788" cy="2715389"/>
          </a:xfrm>
          <a:prstGeom prst="rect">
            <a:avLst/>
          </a:prstGeom>
        </p:spPr>
      </p:pic>
    </p:spTree>
    <p:extLst>
      <p:ext uri="{BB962C8B-B14F-4D97-AF65-F5344CB8AC3E}">
        <p14:creationId xmlns:p14="http://schemas.microsoft.com/office/powerpoint/2010/main" val="379237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11" grpId="0" animBg="1"/>
      <p:bldP spid="17" grpId="0" animBg="1"/>
      <p:bldP spid="24" grpId="0"/>
      <p:bldP spid="25" grpId="0"/>
      <p:bldP spid="27"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63968061-4856-48E0-A574-77F65F6A7592}"/>
              </a:ext>
            </a:extLst>
          </p:cNvPr>
          <p:cNvSpPr/>
          <p:nvPr/>
        </p:nvSpPr>
        <p:spPr>
          <a:xfrm>
            <a:off x="6427041" y="2085820"/>
            <a:ext cx="5392871" cy="44817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a:endParaRPr lang="zh-CN" altLang="en-US">
              <a:solidFill>
                <a:prstClr val="white"/>
              </a:solidFill>
            </a:endParaRPr>
          </a:p>
        </p:txBody>
      </p:sp>
      <p:sp>
        <p:nvSpPr>
          <p:cNvPr id="9" name="矩形 8">
            <a:extLst>
              <a:ext uri="{FF2B5EF4-FFF2-40B4-BE49-F238E27FC236}">
                <a16:creationId xmlns:a16="http://schemas.microsoft.com/office/drawing/2014/main" id="{7DC822DF-08B5-42D3-B9A3-58383376C3B2}"/>
              </a:ext>
            </a:extLst>
          </p:cNvPr>
          <p:cNvSpPr/>
          <p:nvPr/>
        </p:nvSpPr>
        <p:spPr>
          <a:xfrm>
            <a:off x="719266" y="2085820"/>
            <a:ext cx="5392871" cy="45119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a:endParaRPr lang="zh-CN" altLang="en-US">
              <a:solidFill>
                <a:prstClr val="white"/>
              </a:solidFill>
            </a:endParaRPr>
          </a:p>
        </p:txBody>
      </p:sp>
      <p:sp>
        <p:nvSpPr>
          <p:cNvPr id="2" name="矩形 1"/>
          <p:cNvSpPr/>
          <p:nvPr/>
        </p:nvSpPr>
        <p:spPr>
          <a:xfrm>
            <a:off x="-1" y="1242"/>
            <a:ext cx="12190413" cy="93137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a:endParaRPr lang="zh-CN" altLang="en-US">
              <a:solidFill>
                <a:srgbClr val="F79646">
                  <a:lumMod val="75000"/>
                </a:srgbClr>
              </a:solidFill>
            </a:endParaRPr>
          </a:p>
        </p:txBody>
      </p:sp>
      <p:sp>
        <p:nvSpPr>
          <p:cNvPr id="3" name="TextBox 14"/>
          <p:cNvSpPr txBox="1">
            <a:spLocks noChangeArrowheads="1"/>
          </p:cNvSpPr>
          <p:nvPr/>
        </p:nvSpPr>
        <p:spPr bwMode="auto">
          <a:xfrm>
            <a:off x="911305" y="292046"/>
            <a:ext cx="6431877" cy="461665"/>
          </a:xfrm>
          <a:prstGeom prst="rect">
            <a:avLst/>
          </a:prstGeom>
          <a:noFill/>
          <a:ln w="9525">
            <a:noFill/>
            <a:miter lim="800000"/>
            <a:headEnd/>
            <a:tailEnd/>
          </a:ln>
        </p:spPr>
        <p:txBody>
          <a:bodyPr wrap="square">
            <a:spAutoFit/>
          </a:bodyPr>
          <a:lstStyle/>
          <a:p>
            <a:pPr defTabSz="1219078">
              <a:defRPr/>
            </a:pPr>
            <a:r>
              <a:rPr lang="zh-CN" altLang="en-US" b="1" kern="0" dirty="0">
                <a:solidFill>
                  <a:prstClr val="white"/>
                </a:solidFill>
                <a:latin typeface="微软雅黑" pitchFamily="34" charset="-122"/>
                <a:ea typeface="微软雅黑" pitchFamily="34" charset="-122"/>
              </a:rPr>
              <a:t>     长三角地区学习型乡村建设</a:t>
            </a:r>
          </a:p>
        </p:txBody>
      </p:sp>
      <p:sp>
        <p:nvSpPr>
          <p:cNvPr id="4" name="矩形 3"/>
          <p:cNvSpPr/>
          <p:nvPr/>
        </p:nvSpPr>
        <p:spPr>
          <a:xfrm>
            <a:off x="335316" y="261855"/>
            <a:ext cx="383950" cy="383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78">
              <a:defRPr/>
            </a:pPr>
            <a:endParaRPr lang="zh-CN" altLang="en-US">
              <a:solidFill>
                <a:prstClr val="white"/>
              </a:solidFill>
            </a:endParaRPr>
          </a:p>
        </p:txBody>
      </p:sp>
      <p:sp>
        <p:nvSpPr>
          <p:cNvPr id="5" name="矩形 4"/>
          <p:cNvSpPr/>
          <p:nvPr/>
        </p:nvSpPr>
        <p:spPr>
          <a:xfrm>
            <a:off x="527344" y="453883"/>
            <a:ext cx="287963" cy="287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78">
              <a:defRPr/>
            </a:pPr>
            <a:endParaRPr lang="zh-CN" altLang="en-US">
              <a:solidFill>
                <a:prstClr val="white"/>
              </a:solidFill>
            </a:endParaRPr>
          </a:p>
        </p:txBody>
      </p:sp>
      <p:sp>
        <p:nvSpPr>
          <p:cNvPr id="6" name="矩形 5">
            <a:extLst>
              <a:ext uri="{FF2B5EF4-FFF2-40B4-BE49-F238E27FC236}">
                <a16:creationId xmlns:a16="http://schemas.microsoft.com/office/drawing/2014/main" id="{CB93638E-054D-4AAF-A02E-3B8F5EC43E15}"/>
              </a:ext>
            </a:extLst>
          </p:cNvPr>
          <p:cNvSpPr/>
          <p:nvPr/>
        </p:nvSpPr>
        <p:spPr>
          <a:xfrm>
            <a:off x="842925" y="4830237"/>
            <a:ext cx="5183901" cy="1600398"/>
          </a:xfrm>
          <a:prstGeom prst="rect">
            <a:avLst/>
          </a:prstGeom>
        </p:spPr>
        <p:txBody>
          <a:bodyPr wrap="square" lIns="121883" tIns="60940" rIns="121883" bIns="60940">
            <a:spAutoFit/>
          </a:bodyPr>
          <a:lstStyle/>
          <a:p>
            <a:pPr algn="just" defTabSz="1219078">
              <a:lnSpc>
                <a:spcPct val="150000"/>
              </a:lnSpc>
            </a:pPr>
            <a:r>
              <a:rPr lang="en-US" altLang="zh-CN" sz="1600" dirty="0">
                <a:solidFill>
                  <a:prstClr val="black">
                    <a:lumMod val="75000"/>
                    <a:lumOff val="25000"/>
                  </a:prstClr>
                </a:solidFill>
                <a:latin typeface="微软雅黑" pitchFamily="34" charset="-122"/>
                <a:ea typeface="微软雅黑" pitchFamily="34" charset="-122"/>
              </a:rPr>
              <a:t>2019</a:t>
            </a:r>
            <a:r>
              <a:rPr lang="zh-CN" altLang="en-US" sz="1600" dirty="0">
                <a:solidFill>
                  <a:prstClr val="black">
                    <a:lumMod val="75000"/>
                    <a:lumOff val="25000"/>
                  </a:prstClr>
                </a:solidFill>
                <a:latin typeface="微软雅黑" pitchFamily="34" charset="-122"/>
                <a:ea typeface="微软雅黑" pitchFamily="34" charset="-122"/>
              </a:rPr>
              <a:t>年</a:t>
            </a:r>
            <a:r>
              <a:rPr lang="en-US" altLang="zh-CN" sz="1600" dirty="0">
                <a:solidFill>
                  <a:prstClr val="black">
                    <a:lumMod val="75000"/>
                    <a:lumOff val="25000"/>
                  </a:prstClr>
                </a:solidFill>
                <a:latin typeface="微软雅黑" pitchFamily="34" charset="-122"/>
                <a:ea typeface="微软雅黑" pitchFamily="34" charset="-122"/>
              </a:rPr>
              <a:t>12</a:t>
            </a:r>
            <a:r>
              <a:rPr lang="zh-CN" altLang="en-US" sz="1600" dirty="0">
                <a:solidFill>
                  <a:prstClr val="black">
                    <a:lumMod val="75000"/>
                    <a:lumOff val="25000"/>
                  </a:prstClr>
                </a:solidFill>
                <a:latin typeface="微软雅黑" pitchFamily="34" charset="-122"/>
                <a:ea typeface="微软雅黑" pitchFamily="34" charset="-122"/>
              </a:rPr>
              <a:t>月，以“学习让乡村更美好”为主题的</a:t>
            </a:r>
            <a:r>
              <a:rPr lang="zh-CN" altLang="en-US" sz="1600" b="1" dirty="0">
                <a:solidFill>
                  <a:srgbClr val="C00000"/>
                </a:solidFill>
                <a:latin typeface="微软雅黑" pitchFamily="34" charset="-122"/>
                <a:ea typeface="微软雅黑" pitchFamily="34" charset="-122"/>
              </a:rPr>
              <a:t>首届长三角学习型乡村建设研讨会</a:t>
            </a:r>
            <a:r>
              <a:rPr lang="zh-CN" altLang="en-US" sz="1600" dirty="0">
                <a:solidFill>
                  <a:prstClr val="black">
                    <a:lumMod val="75000"/>
                    <a:lumOff val="25000"/>
                  </a:prstClr>
                </a:solidFill>
                <a:latin typeface="微软雅黑" pitchFamily="34" charset="-122"/>
                <a:ea typeface="微软雅黑" pitchFamily="34" charset="-122"/>
              </a:rPr>
              <a:t>在</a:t>
            </a:r>
            <a:r>
              <a:rPr lang="zh-CN" altLang="en-US" sz="1600" b="1" dirty="0">
                <a:solidFill>
                  <a:srgbClr val="0070C0"/>
                </a:solidFill>
                <a:latin typeface="微软雅黑" pitchFamily="34" charset="-122"/>
                <a:ea typeface="微软雅黑" pitchFamily="34" charset="-122"/>
              </a:rPr>
              <a:t>上海金山</a:t>
            </a:r>
            <a:r>
              <a:rPr lang="zh-CN" altLang="en-US" sz="1600" dirty="0">
                <a:solidFill>
                  <a:prstClr val="black">
                    <a:lumMod val="75000"/>
                    <a:lumOff val="25000"/>
                  </a:prstClr>
                </a:solidFill>
                <a:latin typeface="微软雅黑" pitchFamily="34" charset="-122"/>
                <a:ea typeface="微软雅黑" pitchFamily="34" charset="-122"/>
              </a:rPr>
              <a:t>举行，一市三省相关教育部门领导在会上共同启动了“长三角学习型乡村建设联盟”。</a:t>
            </a:r>
            <a:endParaRPr lang="en-US" altLang="zh-CN" sz="1600" dirty="0">
              <a:solidFill>
                <a:prstClr val="black">
                  <a:lumMod val="75000"/>
                  <a:lumOff val="25000"/>
                </a:prstClr>
              </a:solidFill>
              <a:latin typeface="微软雅黑" pitchFamily="34" charset="-122"/>
              <a:ea typeface="微软雅黑" pitchFamily="34" charset="-122"/>
            </a:endParaRPr>
          </a:p>
        </p:txBody>
      </p:sp>
      <p:pic>
        <p:nvPicPr>
          <p:cNvPr id="8" name="图片 7" descr="一群人站在一起&#10;&#10;描述已自动生成">
            <a:extLst>
              <a:ext uri="{FF2B5EF4-FFF2-40B4-BE49-F238E27FC236}">
                <a16:creationId xmlns:a16="http://schemas.microsoft.com/office/drawing/2014/main" id="{323AD831-A54C-4C50-B549-6D345CB4A7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835" y="2595029"/>
            <a:ext cx="4311601" cy="2018124"/>
          </a:xfrm>
          <a:prstGeom prst="rect">
            <a:avLst/>
          </a:prstGeom>
        </p:spPr>
      </p:pic>
      <p:pic>
        <p:nvPicPr>
          <p:cNvPr id="11" name="Picture 2">
            <a:extLst>
              <a:ext uri="{FF2B5EF4-FFF2-40B4-BE49-F238E27FC236}">
                <a16:creationId xmlns:a16="http://schemas.microsoft.com/office/drawing/2014/main" id="{2E0C66F5-F23C-43E2-BBF0-68B269A04F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7676" y="2314938"/>
            <a:ext cx="4311601" cy="2431265"/>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a16="http://schemas.microsoft.com/office/drawing/2014/main" id="{EBA5B2B6-AA6D-4940-8F87-AED53991545C}"/>
              </a:ext>
            </a:extLst>
          </p:cNvPr>
          <p:cNvSpPr/>
          <p:nvPr/>
        </p:nvSpPr>
        <p:spPr>
          <a:xfrm>
            <a:off x="6495592" y="4831966"/>
            <a:ext cx="5183901" cy="1600398"/>
          </a:xfrm>
          <a:prstGeom prst="rect">
            <a:avLst/>
          </a:prstGeom>
        </p:spPr>
        <p:txBody>
          <a:bodyPr wrap="square" lIns="121883" tIns="60940" rIns="121883" bIns="60940">
            <a:spAutoFit/>
          </a:bodyPr>
          <a:lstStyle/>
          <a:p>
            <a:pPr algn="just" defTabSz="1219078">
              <a:lnSpc>
                <a:spcPct val="150000"/>
              </a:lnSpc>
            </a:pPr>
            <a:r>
              <a:rPr lang="en-US" altLang="zh-CN" sz="1600" dirty="0">
                <a:solidFill>
                  <a:prstClr val="black">
                    <a:lumMod val="75000"/>
                    <a:lumOff val="25000"/>
                  </a:prstClr>
                </a:solidFill>
                <a:latin typeface="微软雅黑" pitchFamily="34" charset="-122"/>
                <a:ea typeface="微软雅黑" pitchFamily="34" charset="-122"/>
              </a:rPr>
              <a:t>2020</a:t>
            </a:r>
            <a:r>
              <a:rPr lang="zh-CN" altLang="en-US" sz="1600" dirty="0">
                <a:solidFill>
                  <a:prstClr val="black">
                    <a:lumMod val="75000"/>
                    <a:lumOff val="25000"/>
                  </a:prstClr>
                </a:solidFill>
                <a:latin typeface="微软雅黑" pitchFamily="34" charset="-122"/>
                <a:ea typeface="微软雅黑" pitchFamily="34" charset="-122"/>
              </a:rPr>
              <a:t>年</a:t>
            </a:r>
            <a:r>
              <a:rPr lang="en-US" altLang="zh-CN" sz="1600" dirty="0">
                <a:solidFill>
                  <a:prstClr val="black">
                    <a:lumMod val="75000"/>
                    <a:lumOff val="25000"/>
                  </a:prstClr>
                </a:solidFill>
                <a:latin typeface="微软雅黑" pitchFamily="34" charset="-122"/>
                <a:ea typeface="微软雅黑" pitchFamily="34" charset="-122"/>
              </a:rPr>
              <a:t>11</a:t>
            </a:r>
            <a:r>
              <a:rPr lang="zh-CN" altLang="en-US" sz="1600" dirty="0">
                <a:solidFill>
                  <a:prstClr val="black">
                    <a:lumMod val="75000"/>
                    <a:lumOff val="25000"/>
                  </a:prstClr>
                </a:solidFill>
                <a:latin typeface="微软雅黑" pitchFamily="34" charset="-122"/>
                <a:ea typeface="微软雅黑" pitchFamily="34" charset="-122"/>
              </a:rPr>
              <a:t>月，以“美丽乡村学习场景构建”为主题的</a:t>
            </a:r>
            <a:r>
              <a:rPr lang="zh-CN" altLang="en-US" sz="1600" b="1" dirty="0">
                <a:solidFill>
                  <a:srgbClr val="C00000"/>
                </a:solidFill>
                <a:latin typeface="微软雅黑" pitchFamily="34" charset="-122"/>
                <a:ea typeface="微软雅黑" pitchFamily="34" charset="-122"/>
              </a:rPr>
              <a:t>第二届长三角地区学习型乡村建设研讨会</a:t>
            </a:r>
            <a:r>
              <a:rPr lang="zh-CN" altLang="en-US" sz="1600" dirty="0">
                <a:solidFill>
                  <a:prstClr val="black">
                    <a:lumMod val="75000"/>
                    <a:lumOff val="25000"/>
                  </a:prstClr>
                </a:solidFill>
                <a:latin typeface="微软雅黑" pitchFamily="34" charset="-122"/>
                <a:ea typeface="微软雅黑" pitchFamily="34" charset="-122"/>
              </a:rPr>
              <a:t>在</a:t>
            </a:r>
            <a:r>
              <a:rPr lang="zh-CN" altLang="en-US" sz="1600" b="1" dirty="0">
                <a:solidFill>
                  <a:srgbClr val="0070C0"/>
                </a:solidFill>
                <a:latin typeface="微软雅黑" pitchFamily="34" charset="-122"/>
                <a:ea typeface="微软雅黑" pitchFamily="34" charset="-122"/>
              </a:rPr>
              <a:t>浙江台州</a:t>
            </a:r>
            <a:r>
              <a:rPr lang="zh-CN" altLang="en-US" sz="1600" dirty="0">
                <a:solidFill>
                  <a:prstClr val="black">
                    <a:lumMod val="75000"/>
                    <a:lumOff val="25000"/>
                  </a:prstClr>
                </a:solidFill>
                <a:latin typeface="微软雅黑" pitchFamily="34" charset="-122"/>
                <a:ea typeface="微软雅黑" pitchFamily="34" charset="-122"/>
              </a:rPr>
              <a:t>召开，四地充分发挥各自的比较优势，不断提升长三角地区学习型乡村的建设水平。</a:t>
            </a:r>
            <a:endParaRPr lang="en-US" altLang="zh-CN" sz="1600" dirty="0">
              <a:solidFill>
                <a:prstClr val="black">
                  <a:lumMod val="75000"/>
                  <a:lumOff val="25000"/>
                </a:prstClr>
              </a:solidFill>
              <a:latin typeface="微软雅黑" pitchFamily="34" charset="-122"/>
              <a:ea typeface="微软雅黑" pitchFamily="34" charset="-122"/>
            </a:endParaRPr>
          </a:p>
        </p:txBody>
      </p:sp>
      <p:sp>
        <p:nvSpPr>
          <p:cNvPr id="13" name="矩形 12">
            <a:extLst>
              <a:ext uri="{FF2B5EF4-FFF2-40B4-BE49-F238E27FC236}">
                <a16:creationId xmlns:a16="http://schemas.microsoft.com/office/drawing/2014/main" id="{D532EEAA-426C-4A89-925F-B77DF580E381}"/>
              </a:ext>
            </a:extLst>
          </p:cNvPr>
          <p:cNvSpPr/>
          <p:nvPr/>
        </p:nvSpPr>
        <p:spPr>
          <a:xfrm>
            <a:off x="698990" y="1237065"/>
            <a:ext cx="11435465" cy="615449"/>
          </a:xfrm>
          <a:prstGeom prst="rect">
            <a:avLst/>
          </a:prstGeom>
        </p:spPr>
        <p:txBody>
          <a:bodyPr wrap="square" lIns="121883" tIns="60940" rIns="121883" bIns="60940">
            <a:spAutoFit/>
          </a:bodyPr>
          <a:lstStyle/>
          <a:p>
            <a:pPr algn="just" defTabSz="1219078">
              <a:lnSpc>
                <a:spcPct val="150000"/>
              </a:lnSpc>
            </a:pPr>
            <a:r>
              <a:rPr lang="zh-CN" altLang="en-US" sz="2133" dirty="0">
                <a:solidFill>
                  <a:prstClr val="black">
                    <a:lumMod val="75000"/>
                    <a:lumOff val="25000"/>
                  </a:prstClr>
                </a:solidFill>
                <a:latin typeface="微软雅黑" pitchFamily="34" charset="-122"/>
                <a:ea typeface="微软雅黑" pitchFamily="34" charset="-122"/>
              </a:rPr>
              <a:t>为贯彻落实长三角地区一体化发展国家战略，深入实施乡村振兴国家战略</a:t>
            </a:r>
            <a:endParaRPr lang="en-US" altLang="zh-CN" sz="2133" dirty="0">
              <a:solidFill>
                <a:prstClr val="black">
                  <a:lumMod val="75000"/>
                  <a:lumOff val="25000"/>
                </a:prstClr>
              </a:solidFill>
              <a:latin typeface="微软雅黑" pitchFamily="34" charset="-122"/>
              <a:ea typeface="微软雅黑" pitchFamily="34" charset="-122"/>
            </a:endParaRPr>
          </a:p>
        </p:txBody>
      </p:sp>
    </p:spTree>
    <p:extLst>
      <p:ext uri="{BB962C8B-B14F-4D97-AF65-F5344CB8AC3E}">
        <p14:creationId xmlns:p14="http://schemas.microsoft.com/office/powerpoint/2010/main" val="183272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6"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 name="文本框 2"/>
          <p:cNvSpPr txBox="1"/>
          <p:nvPr/>
        </p:nvSpPr>
        <p:spPr>
          <a:xfrm>
            <a:off x="1139654" y="180041"/>
            <a:ext cx="6755752" cy="461665"/>
          </a:xfrm>
          <a:prstGeom prst="rect">
            <a:avLst/>
          </a:prstGeom>
          <a:noFill/>
        </p:spPr>
        <p:txBody>
          <a:bodyPr wrap="square" rtlCol="0">
            <a:spAutoFit/>
          </a:bodyPr>
          <a:lstStyle/>
          <a:p>
            <a:pPr marL="0" marR="0" lvl="0" indent="0" algn="l" defTabSz="1219627" rtl="0" eaLnBrk="1" fontAlgn="auto" latinLnBrk="0" hangingPunct="1">
              <a:lnSpc>
                <a:spcPct val="100000"/>
              </a:lnSpc>
              <a:spcBef>
                <a:spcPts val="0"/>
              </a:spcBef>
              <a:spcAft>
                <a:spcPts val="0"/>
              </a:spcAft>
              <a:buClrTx/>
              <a:buSzTx/>
              <a:buFontTx/>
              <a:buNone/>
              <a:tabLst/>
              <a:defRPr/>
            </a:pPr>
            <a:r>
              <a:rPr kumimoji="0" lang="zh-CN" altLang="en-US" b="1" i="0" u="none" strike="noStrike" kern="1200" cap="none" spc="300" normalizeH="0" baseline="0" noProof="0" dirty="0">
                <a:ln>
                  <a:noFill/>
                </a:ln>
                <a:solidFill>
                  <a:srgbClr val="4F81BD">
                    <a:lumMod val="50000"/>
                  </a:srgbClr>
                </a:solidFill>
                <a:effectLst/>
                <a:uLnTx/>
                <a:uFillTx/>
                <a:latin typeface="微软雅黑" pitchFamily="34" charset="-122"/>
                <a:ea typeface="微软雅黑" pitchFamily="34" charset="-122"/>
                <a:cs typeface="+mn-cs"/>
              </a:rPr>
              <a:t>长三角区域终身教育协同发展的实践成果</a:t>
            </a:r>
          </a:p>
        </p:txBody>
      </p:sp>
      <p:sp>
        <p:nvSpPr>
          <p:cNvPr id="67" name="五边形 66"/>
          <p:cNvSpPr/>
          <p:nvPr/>
        </p:nvSpPr>
        <p:spPr>
          <a:xfrm>
            <a:off x="7967414" y="195822"/>
            <a:ext cx="3672408"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627"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8" name="矩形 67"/>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627"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rPr>
              <a:t>3</a:t>
            </a:r>
            <a:endParaRPr kumimoji="0" lang="zh-CN" altLang="en-US" sz="24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endParaRPr>
          </a:p>
        </p:txBody>
      </p:sp>
      <p:sp>
        <p:nvSpPr>
          <p:cNvPr id="69" name="矩形 68"/>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627"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669900"/>
              </a:solidFill>
              <a:effectLst/>
              <a:uLnTx/>
              <a:uFillTx/>
              <a:latin typeface="Calibri"/>
              <a:ea typeface="宋体" panose="02010600030101010101" pitchFamily="2" charset="-122"/>
              <a:cs typeface="+mn-cs"/>
            </a:endParaRPr>
          </a:p>
        </p:txBody>
      </p:sp>
      <p:sp>
        <p:nvSpPr>
          <p:cNvPr id="2" name="文本框 1">
            <a:extLst>
              <a:ext uri="{FF2B5EF4-FFF2-40B4-BE49-F238E27FC236}">
                <a16:creationId xmlns:a16="http://schemas.microsoft.com/office/drawing/2014/main" id="{383F6A8E-7754-4E5A-AD33-17B51420FB17}"/>
              </a:ext>
            </a:extLst>
          </p:cNvPr>
          <p:cNvSpPr txBox="1"/>
          <p:nvPr/>
        </p:nvSpPr>
        <p:spPr>
          <a:xfrm>
            <a:off x="0" y="1269554"/>
            <a:ext cx="12190413" cy="9094797"/>
          </a:xfrm>
          <a:prstGeom prst="rect">
            <a:avLst/>
          </a:prstGeom>
          <a:noFill/>
        </p:spPr>
        <p:txBody>
          <a:bodyPr wrap="square" rtlCol="0">
            <a:spAutoFit/>
          </a:bodyPr>
          <a:lstStyle/>
          <a:p>
            <a:pPr marL="0" marR="0" lvl="0" indent="306070" algn="just" defTabSz="1219627" rtl="0" eaLnBrk="1" fontAlgn="auto" latinLnBrk="0" hangingPunct="1">
              <a:lnSpc>
                <a:spcPct val="150000"/>
              </a:lnSpc>
              <a:spcBef>
                <a:spcPts val="0"/>
              </a:spcBef>
              <a:spcAft>
                <a:spcPts val="0"/>
              </a:spcAft>
              <a:buClrTx/>
              <a:buSzTx/>
              <a:buFontTx/>
              <a:buNone/>
              <a:tabLst/>
              <a:defRPr/>
            </a:pPr>
            <a:r>
              <a:rPr kumimoji="0" lang="zh-CN" altLang="en-US"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宋体" panose="02010600030101010101" pitchFamily="2" charset="-122"/>
              </a:rPr>
              <a:t>                                    学分银行协同发展的 实践成果</a:t>
            </a:r>
            <a:endParaRPr lang="en-US" altLang="zh-CN" b="1" kern="100" dirty="0">
              <a:solidFill>
                <a:srgbClr val="C00000"/>
              </a:solidFill>
              <a:latin typeface="微软雅黑" panose="020B0503020204020204" pitchFamily="34" charset="-122"/>
              <a:ea typeface="微软雅黑" panose="020B0503020204020204" pitchFamily="34" charset="-122"/>
              <a:cs typeface="宋体" panose="02010600030101010101" pitchFamily="2" charset="-122"/>
            </a:endParaRPr>
          </a:p>
          <a:p>
            <a:pPr marL="0" marR="0" lvl="0" indent="306070" algn="just" defTabSz="1219627" rtl="0" eaLnBrk="1" fontAlgn="auto" latinLnBrk="0" hangingPunct="1">
              <a:lnSpc>
                <a:spcPct val="150000"/>
              </a:lnSpc>
              <a:spcBef>
                <a:spcPts val="0"/>
              </a:spcBef>
              <a:spcAft>
                <a:spcPts val="0"/>
              </a:spcAft>
              <a:buClrTx/>
              <a:buSzTx/>
              <a:buFontTx/>
              <a:buNone/>
              <a:tabLst/>
              <a:defRPr/>
            </a:pPr>
            <a:endParaRPr kumimoji="0" lang="en-US" altLang="zh-CN" sz="18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342900" algn="just" defTabSz="1219627" rtl="0" eaLnBrk="1" fontAlgn="auto" latinLnBrk="0" hangingPunct="1">
              <a:lnSpc>
                <a:spcPct val="2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mn-cs"/>
              </a:rPr>
              <a:t>                                    </a:t>
            </a:r>
            <a:r>
              <a:rPr kumimoji="0" lang="zh-CN" alt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rPr>
              <a:t>启动建设 长三角 开放教育学分银行 信息化枢纽平台 </a:t>
            </a:r>
            <a:r>
              <a:rPr lang="zh-CN" altLang="en-US" sz="2000" b="1" dirty="0">
                <a:solidFill>
                  <a:prstClr val="black"/>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endParaRPr kumimoji="0" lang="en-US" altLang="zh-CN" sz="20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endParaRPr>
          </a:p>
          <a:p>
            <a:pPr marL="0" marR="0" lvl="0" indent="0" algn="just" defTabSz="1219627" rtl="0" eaLnBrk="1" fontAlgn="auto" latinLnBrk="0" hangingPunct="1">
              <a:lnSpc>
                <a:spcPct val="2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rPr>
              <a:t>                  </a:t>
            </a:r>
            <a:r>
              <a:rPr lang="zh-CN" altLang="en-US" sz="2000" b="1" dirty="0">
                <a:solidFill>
                  <a:prstClr val="black"/>
                </a:solidFill>
                <a:latin typeface="黑体" panose="02010609060101010101" pitchFamily="49" charset="-122"/>
                <a:ea typeface="黑体" panose="02010609060101010101" pitchFamily="49" charset="-122"/>
              </a:rPr>
              <a:t>逐步</a:t>
            </a:r>
            <a:r>
              <a:rPr kumimoji="0" lang="zh-CN" altLang="en-US" sz="20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rPr>
              <a:t>尝试 </a:t>
            </a:r>
            <a:r>
              <a:rPr lang="zh-CN" altLang="en-US" sz="2000" b="1" dirty="0">
                <a:solidFill>
                  <a:prstClr val="black"/>
                </a:solidFill>
                <a:latin typeface="黑体" panose="02010609060101010101" pitchFamily="49" charset="-122"/>
                <a:ea typeface="黑体" panose="02010609060101010101" pitchFamily="49" charset="-122"/>
              </a:rPr>
              <a:t>长三角</a:t>
            </a:r>
            <a:r>
              <a:rPr kumimoji="0" lang="zh-CN" altLang="en-US" sz="20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rPr>
              <a:t> 学分数据信息系统联通与数据传接  ；</a:t>
            </a:r>
            <a:endParaRPr kumimoji="0" lang="en-US" altLang="zh-CN" sz="20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endParaRPr>
          </a:p>
          <a:p>
            <a:pPr marL="0" marR="0" lvl="0" indent="0" algn="just" defTabSz="1219627" rtl="0" eaLnBrk="1" fontAlgn="auto" latinLnBrk="0" hangingPunct="1">
              <a:lnSpc>
                <a:spcPct val="2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rPr>
              <a:t>                  着手研制 </a:t>
            </a:r>
            <a:r>
              <a:rPr lang="zh-CN" altLang="en-US" sz="2000" b="1" dirty="0">
                <a:solidFill>
                  <a:prstClr val="black"/>
                </a:solidFill>
                <a:latin typeface="黑体" panose="02010609060101010101" pitchFamily="49" charset="-122"/>
                <a:ea typeface="黑体" panose="02010609060101010101" pitchFamily="49" charset="-122"/>
              </a:rPr>
              <a:t>长三角</a:t>
            </a:r>
            <a:r>
              <a:rPr kumimoji="0" lang="zh-CN" altLang="en-US" sz="20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rPr>
              <a:t> 共认互通的学习成果存储转换标准 ；</a:t>
            </a:r>
            <a:endParaRPr kumimoji="0" lang="en-US" altLang="zh-CN" sz="20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endParaRPr>
          </a:p>
          <a:p>
            <a:pPr marL="0" marR="0" lvl="0" indent="0" algn="just" defTabSz="1219627" rtl="0" eaLnBrk="1" fontAlgn="auto" latinLnBrk="0" hangingPunct="1">
              <a:lnSpc>
                <a:spcPct val="200000"/>
              </a:lnSpc>
              <a:spcBef>
                <a:spcPts val="0"/>
              </a:spcBef>
              <a:spcAft>
                <a:spcPts val="0"/>
              </a:spcAft>
              <a:buClrTx/>
              <a:buSzTx/>
              <a:buFontTx/>
              <a:buNone/>
              <a:tabLst/>
              <a:defRPr/>
            </a:pPr>
            <a:r>
              <a:rPr lang="en-US" altLang="zh-CN" sz="2000" b="1" dirty="0">
                <a:solidFill>
                  <a:prstClr val="black"/>
                </a:solidFill>
                <a:latin typeface="黑体" panose="02010609060101010101" pitchFamily="49" charset="-122"/>
                <a:ea typeface="黑体" panose="02010609060101010101" pitchFamily="49" charset="-122"/>
              </a:rPr>
              <a:t>                  </a:t>
            </a:r>
            <a:r>
              <a:rPr lang="zh-CN" altLang="en-US" sz="2000" b="1" dirty="0">
                <a:solidFill>
                  <a:prstClr val="black"/>
                </a:solidFill>
                <a:latin typeface="黑体" panose="02010609060101010101" pitchFamily="49" charset="-122"/>
                <a:ea typeface="黑体" panose="02010609060101010101" pitchFamily="49" charset="-122"/>
              </a:rPr>
              <a:t>探索设计 长三角 学分互认的开放学习课程和社区教育课程 ；</a:t>
            </a:r>
            <a:endParaRPr lang="en-US" altLang="zh-CN" sz="2000" b="1" dirty="0">
              <a:solidFill>
                <a:prstClr val="black"/>
              </a:solidFill>
              <a:latin typeface="黑体" panose="02010609060101010101" pitchFamily="49" charset="-122"/>
              <a:ea typeface="黑体" panose="02010609060101010101" pitchFamily="49" charset="-122"/>
            </a:endParaRPr>
          </a:p>
          <a:p>
            <a:pPr marL="0" marR="0" lvl="0" indent="0" algn="just" defTabSz="1219627" rtl="0" eaLnBrk="1" fontAlgn="auto" latinLnBrk="0" hangingPunct="1">
              <a:lnSpc>
                <a:spcPct val="2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rPr>
              <a:t>                  </a:t>
            </a:r>
            <a:r>
              <a:rPr kumimoji="0" lang="zh-CN" altLang="en-US" sz="20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rPr>
              <a:t>联合形成 </a:t>
            </a:r>
            <a:r>
              <a:rPr lang="zh-CN" altLang="en-US" sz="2000" b="1" dirty="0">
                <a:solidFill>
                  <a:prstClr val="black"/>
                </a:solidFill>
                <a:latin typeface="黑体" panose="02010609060101010101" pitchFamily="49" charset="-122"/>
                <a:ea typeface="黑体" panose="02010609060101010101" pitchFamily="49" charset="-122"/>
              </a:rPr>
              <a:t>长三角</a:t>
            </a:r>
            <a:r>
              <a:rPr kumimoji="0" lang="zh-CN" altLang="en-US" sz="20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rPr>
              <a:t> 统一的学习成果征信系统和成果证书 。</a:t>
            </a:r>
            <a:endParaRPr kumimoji="0" lang="en-US" altLang="zh-CN" sz="20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endParaRPr>
          </a:p>
          <a:p>
            <a:pPr marL="0" marR="0" lvl="0" indent="0" algn="just" defTabSz="1219627" rtl="0" eaLnBrk="1" fontAlgn="auto" latinLnBrk="0" hangingPunct="1">
              <a:lnSpc>
                <a:spcPct val="200000"/>
              </a:lnSpc>
              <a:spcBef>
                <a:spcPts val="0"/>
              </a:spcBef>
              <a:spcAft>
                <a:spcPts val="0"/>
              </a:spcAft>
              <a:buClrTx/>
              <a:buSzTx/>
              <a:buFontTx/>
              <a:buNone/>
              <a:tabLst/>
              <a:defRPr/>
            </a:pPr>
            <a:r>
              <a:rPr lang="en-US" altLang="zh-CN" sz="2000" b="1" dirty="0">
                <a:solidFill>
                  <a:prstClr val="black"/>
                </a:solidFill>
                <a:latin typeface="黑体" panose="02010609060101010101" pitchFamily="49" charset="-122"/>
                <a:ea typeface="黑体" panose="02010609060101010101" pitchFamily="49" charset="-122"/>
              </a:rPr>
              <a:t>                                       </a:t>
            </a:r>
            <a:endParaRPr kumimoji="0" lang="en-US" altLang="zh-CN" sz="20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endParaRPr>
          </a:p>
          <a:p>
            <a:pPr marL="0" marR="0" lvl="0" indent="306070" algn="just" defTabSz="1219627" rtl="0" eaLnBrk="1" fontAlgn="auto" latinLnBrk="0" hangingPunct="1">
              <a:lnSpc>
                <a:spcPct val="150000"/>
              </a:lnSpc>
              <a:spcBef>
                <a:spcPts val="0"/>
              </a:spcBef>
              <a:spcAft>
                <a:spcPts val="0"/>
              </a:spcAft>
              <a:buClrTx/>
              <a:buSzTx/>
              <a:buFontTx/>
              <a:buNone/>
              <a:tabLst/>
              <a:defRPr/>
            </a:pPr>
            <a:endParaRPr kumimoji="0" lang="zh-CN" altLang="zh-CN" sz="1800" b="0" i="0" u="none" strike="noStrike" kern="100" cap="none" spc="0" normalizeH="0" baseline="0" noProof="0" dirty="0">
              <a:ln>
                <a:noFill/>
              </a:ln>
              <a:solidFill>
                <a:prstClr val="black"/>
              </a:solidFill>
              <a:effectLst/>
              <a:uLnTx/>
              <a:uFillTx/>
              <a:latin typeface="华文细黑" panose="02010600040101010101" pitchFamily="2" charset="-122"/>
              <a:ea typeface="华文细黑" panose="02010600040101010101" pitchFamily="2" charset="-122"/>
              <a:cs typeface="Times New Roman" panose="02020603050405020304" pitchFamily="18" charset="0"/>
            </a:endParaRPr>
          </a:p>
          <a:p>
            <a:pPr marL="342900" marR="0" lvl="0" indent="-342900" algn="l" defTabSz="1219627"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altLang="zh-CN" sz="2400" b="1" i="0" u="none" strike="noStrike" kern="100" cap="none" spc="0" normalizeH="0" baseline="0" noProof="0" dirty="0">
              <a:ln>
                <a:noFill/>
              </a:ln>
              <a:solidFill>
                <a:srgbClr val="F79646">
                  <a:lumMod val="50000"/>
                </a:srgbClr>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342900" marR="0" lvl="0" indent="-342900" algn="l" defTabSz="1219627"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altLang="zh-CN" sz="1800" b="1" i="0" u="none" strike="noStrike" kern="1200" cap="none" spc="0" normalizeH="0" baseline="0" noProof="0" dirty="0">
              <a:ln>
                <a:noFill/>
              </a:ln>
              <a:solidFill>
                <a:prstClr val="black"/>
              </a:solidFill>
              <a:effectLst/>
              <a:uLnTx/>
              <a:uFillTx/>
              <a:latin typeface="华文细黑" panose="02010600040101010101" pitchFamily="2" charset="-122"/>
              <a:ea typeface="华文细黑" panose="02010600040101010101" pitchFamily="2" charset="-122"/>
              <a:cs typeface="+mn-cs"/>
            </a:endParaRPr>
          </a:p>
          <a:p>
            <a:pPr marL="342900" marR="0" lvl="0" indent="-342900" algn="l" defTabSz="1219627"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altLang="zh-CN" sz="2400" b="1" i="0" u="none" strike="noStrike" kern="1200" cap="none" spc="0" normalizeH="0" baseline="0" noProof="0" dirty="0">
              <a:ln>
                <a:noFill/>
              </a:ln>
              <a:solidFill>
                <a:srgbClr val="F79646">
                  <a:lumMod val="50000"/>
                </a:srgbClr>
              </a:solidFill>
              <a:effectLst/>
              <a:uLnTx/>
              <a:uFillTx/>
              <a:latin typeface="黑体" pitchFamily="49" charset="-122"/>
              <a:ea typeface="黑体" pitchFamily="49" charset="-122"/>
              <a:cs typeface="+mn-cs"/>
            </a:endParaRPr>
          </a:p>
          <a:p>
            <a:pPr marL="342900" marR="0" lvl="0" indent="-342900" algn="l" defTabSz="1219627"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altLang="zh-CN" sz="24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342900" marR="0" lvl="0" indent="-342900" algn="l" defTabSz="1219627"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p>
          <a:p>
            <a:pPr marL="342900" marR="0" lvl="0" indent="-342900" algn="l" defTabSz="1219627"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altLang="zh-CN" sz="24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1219627"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1219627"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p>
        </p:txBody>
      </p:sp>
    </p:spTree>
    <p:extLst>
      <p:ext uri="{BB962C8B-B14F-4D97-AF65-F5344CB8AC3E}">
        <p14:creationId xmlns:p14="http://schemas.microsoft.com/office/powerpoint/2010/main" val="2804257840"/>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14886" y="365210"/>
            <a:ext cx="5184576" cy="6160927"/>
          </a:xfrm>
        </p:spPr>
      </p:pic>
    </p:spTree>
    <p:extLst>
      <p:ext uri="{BB962C8B-B14F-4D97-AF65-F5344CB8AC3E}">
        <p14:creationId xmlns:p14="http://schemas.microsoft.com/office/powerpoint/2010/main" val="3697596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右箭头 1"/>
          <p:cNvSpPr/>
          <p:nvPr/>
        </p:nvSpPr>
        <p:spPr>
          <a:xfrm rot="-2820000">
            <a:off x="3083512" y="1596692"/>
            <a:ext cx="835603" cy="809635"/>
          </a:xfrm>
          <a:prstGeom prst="rightArrow">
            <a:avLst/>
          </a:prstGeom>
          <a:solidFill>
            <a:srgbClr val="005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3" name="Freeform 13"/>
          <p:cNvSpPr>
            <a:spLocks/>
          </p:cNvSpPr>
          <p:nvPr/>
        </p:nvSpPr>
        <p:spPr bwMode="auto">
          <a:xfrm>
            <a:off x="1" y="1810929"/>
            <a:ext cx="1948749" cy="2792822"/>
          </a:xfrm>
          <a:custGeom>
            <a:avLst/>
            <a:gdLst>
              <a:gd name="T0" fmla="*/ 2055 w 2055"/>
              <a:gd name="T1" fmla="*/ 3548 h 3548"/>
              <a:gd name="T2" fmla="*/ 0 w 2055"/>
              <a:gd name="T3" fmla="*/ 3548 h 3548"/>
              <a:gd name="T4" fmla="*/ 0 w 2055"/>
              <a:gd name="T5" fmla="*/ 0 h 3548"/>
              <a:gd name="T6" fmla="*/ 2055 w 2055"/>
              <a:gd name="T7" fmla="*/ 0 h 3548"/>
              <a:gd name="T8" fmla="*/ 959 w 2055"/>
              <a:gd name="T9" fmla="*/ 1774 h 3548"/>
              <a:gd name="T10" fmla="*/ 2055 w 2055"/>
              <a:gd name="T11" fmla="*/ 3548 h 3548"/>
            </a:gdLst>
            <a:ahLst/>
            <a:cxnLst>
              <a:cxn ang="0">
                <a:pos x="T0" y="T1"/>
              </a:cxn>
              <a:cxn ang="0">
                <a:pos x="T2" y="T3"/>
              </a:cxn>
              <a:cxn ang="0">
                <a:pos x="T4" y="T5"/>
              </a:cxn>
              <a:cxn ang="0">
                <a:pos x="T6" y="T7"/>
              </a:cxn>
              <a:cxn ang="0">
                <a:pos x="T8" y="T9"/>
              </a:cxn>
              <a:cxn ang="0">
                <a:pos x="T10" y="T11"/>
              </a:cxn>
            </a:cxnLst>
            <a:rect l="0" t="0" r="r" b="b"/>
            <a:pathLst>
              <a:path w="2055" h="3548">
                <a:moveTo>
                  <a:pt x="2055" y="3548"/>
                </a:moveTo>
                <a:lnTo>
                  <a:pt x="0" y="3548"/>
                </a:lnTo>
                <a:lnTo>
                  <a:pt x="0" y="0"/>
                </a:lnTo>
                <a:lnTo>
                  <a:pt x="2055" y="0"/>
                </a:lnTo>
                <a:cubicBezTo>
                  <a:pt x="1407" y="317"/>
                  <a:pt x="959" y="992"/>
                  <a:pt x="959" y="1774"/>
                </a:cubicBezTo>
                <a:cubicBezTo>
                  <a:pt x="959" y="2555"/>
                  <a:pt x="1407" y="3231"/>
                  <a:pt x="2055" y="3548"/>
                </a:cubicBezTo>
                <a:close/>
              </a:path>
            </a:pathLst>
          </a:custGeom>
          <a:solidFill>
            <a:srgbClr val="005292"/>
          </a:solidFill>
          <a:ln>
            <a:noFill/>
          </a:ln>
        </p:spPr>
        <p:txBody>
          <a:bodyPr vert="horz" wrap="square" lIns="108816" tIns="54408" rIns="108816" bIns="54408" numCol="1" anchor="t" anchorCtr="0" compatLnSpc="1">
            <a:prstTxWarp prst="textNoShape">
              <a:avLst/>
            </a:prstTxWarp>
          </a:bodyPr>
          <a:lstStyle/>
          <a:p>
            <a:endParaRPr lang="zh-CN" altLang="en-US" dirty="0">
              <a:solidFill>
                <a:schemeClr val="bg1"/>
              </a:solidFill>
              <a:ea typeface="微软雅黑" pitchFamily="34" charset="-122"/>
            </a:endParaRPr>
          </a:p>
        </p:txBody>
      </p:sp>
      <p:sp>
        <p:nvSpPr>
          <p:cNvPr id="74" name="Freeform 19"/>
          <p:cNvSpPr>
            <a:spLocks/>
          </p:cNvSpPr>
          <p:nvPr/>
        </p:nvSpPr>
        <p:spPr bwMode="auto">
          <a:xfrm>
            <a:off x="2964437" y="-40679"/>
            <a:ext cx="2346130" cy="6919638"/>
          </a:xfrm>
          <a:custGeom>
            <a:avLst/>
            <a:gdLst>
              <a:gd name="T0" fmla="*/ 0 w 1703"/>
              <a:gd name="T1" fmla="*/ 0 h 9079"/>
              <a:gd name="T2" fmla="*/ 1703 w 1703"/>
              <a:gd name="T3" fmla="*/ 4539 h 9079"/>
              <a:gd name="T4" fmla="*/ 0 w 1703"/>
              <a:gd name="T5" fmla="*/ 9079 h 9079"/>
            </a:gdLst>
            <a:ahLst/>
            <a:cxnLst>
              <a:cxn ang="0">
                <a:pos x="T0" y="T1"/>
              </a:cxn>
              <a:cxn ang="0">
                <a:pos x="T2" y="T3"/>
              </a:cxn>
              <a:cxn ang="0">
                <a:pos x="T4" y="T5"/>
              </a:cxn>
            </a:cxnLst>
            <a:rect l="0" t="0" r="r" b="b"/>
            <a:pathLst>
              <a:path w="1703" h="9079">
                <a:moveTo>
                  <a:pt x="0" y="0"/>
                </a:moveTo>
                <a:cubicBezTo>
                  <a:pt x="1060" y="1213"/>
                  <a:pt x="1703" y="2801"/>
                  <a:pt x="1703" y="4539"/>
                </a:cubicBezTo>
                <a:cubicBezTo>
                  <a:pt x="1703" y="6277"/>
                  <a:pt x="1060" y="7865"/>
                  <a:pt x="0" y="9079"/>
                </a:cubicBezTo>
              </a:path>
            </a:pathLst>
          </a:custGeom>
          <a:noFill/>
          <a:ln w="19050" cap="flat">
            <a:solidFill>
              <a:schemeClr val="accent1"/>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108816" tIns="54408" rIns="108816" bIns="54408" numCol="1" anchor="t" anchorCtr="0" compatLnSpc="1">
            <a:prstTxWarp prst="textNoShape">
              <a:avLst/>
            </a:prstTxWarp>
          </a:bodyPr>
          <a:lstStyle/>
          <a:p>
            <a:endParaRPr lang="zh-CN" altLang="en-US" dirty="0">
              <a:solidFill>
                <a:schemeClr val="bg1"/>
              </a:solidFill>
              <a:ea typeface="微软雅黑" pitchFamily="34" charset="-122"/>
            </a:endParaRPr>
          </a:p>
        </p:txBody>
      </p:sp>
      <p:sp>
        <p:nvSpPr>
          <p:cNvPr id="75" name="椭圆 74"/>
          <p:cNvSpPr>
            <a:spLocks noChangeAspect="1"/>
          </p:cNvSpPr>
          <p:nvPr/>
        </p:nvSpPr>
        <p:spPr bwMode="auto">
          <a:xfrm>
            <a:off x="3976615" y="808600"/>
            <a:ext cx="767767" cy="729710"/>
          </a:xfrm>
          <a:prstGeom prst="ellipse">
            <a:avLst/>
          </a:prstGeom>
          <a:solidFill>
            <a:srgbClr val="005292"/>
          </a:solidFill>
          <a:ln w="9525" cap="flat" cmpd="sng" algn="ctr">
            <a:noFill/>
            <a:prstDash val="solid"/>
            <a:round/>
            <a:headEnd type="none" w="med" len="med"/>
            <a:tailEnd type="none" w="med" len="med"/>
          </a:ln>
          <a:effec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76" name="椭圆 75"/>
          <p:cNvSpPr>
            <a:spLocks noChangeAspect="1"/>
          </p:cNvSpPr>
          <p:nvPr/>
        </p:nvSpPr>
        <p:spPr bwMode="auto">
          <a:xfrm>
            <a:off x="4746135" y="2124020"/>
            <a:ext cx="767767" cy="729710"/>
          </a:xfrm>
          <a:prstGeom prst="ellipse">
            <a:avLst/>
          </a:prstGeom>
          <a:solidFill>
            <a:srgbClr val="005292"/>
          </a:solidFill>
          <a:ln w="9525" cap="flat" cmpd="sng" algn="ctr">
            <a:noFill/>
            <a:prstDash val="solid"/>
            <a:round/>
            <a:headEnd type="none" w="med" len="med"/>
            <a:tailEnd type="none" w="med" len="med"/>
          </a:ln>
          <a:effec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77" name="椭圆 76"/>
          <p:cNvSpPr>
            <a:spLocks noChangeAspect="1"/>
          </p:cNvSpPr>
          <p:nvPr/>
        </p:nvSpPr>
        <p:spPr bwMode="auto">
          <a:xfrm>
            <a:off x="4897143" y="3501802"/>
            <a:ext cx="767767" cy="729710"/>
          </a:xfrm>
          <a:prstGeom prst="ellipse">
            <a:avLst/>
          </a:prstGeom>
          <a:solidFill>
            <a:srgbClr val="005292"/>
          </a:solidFill>
          <a:ln w="9525" cap="flat" cmpd="sng" algn="ctr">
            <a:noFill/>
            <a:prstDash val="solid"/>
            <a:round/>
            <a:headEnd type="none" w="med" len="med"/>
            <a:tailEnd type="none" w="med" len="med"/>
          </a:ln>
          <a:effec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78" name="椭圆 77"/>
          <p:cNvSpPr>
            <a:spLocks noChangeAspect="1"/>
          </p:cNvSpPr>
          <p:nvPr/>
        </p:nvSpPr>
        <p:spPr bwMode="auto">
          <a:xfrm>
            <a:off x="4367014" y="4860324"/>
            <a:ext cx="767767" cy="729710"/>
          </a:xfrm>
          <a:prstGeom prst="ellipse">
            <a:avLst/>
          </a:prstGeom>
          <a:solidFill>
            <a:srgbClr val="005292"/>
          </a:solidFill>
          <a:ln w="9525" cap="flat" cmpd="sng" algn="ctr">
            <a:noFill/>
            <a:prstDash val="solid"/>
            <a:round/>
            <a:headEnd type="none" w="med" len="med"/>
            <a:tailEnd type="none" w="med" len="med"/>
          </a:ln>
          <a:effec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1" name="圆角矩形 80"/>
          <p:cNvSpPr/>
          <p:nvPr/>
        </p:nvSpPr>
        <p:spPr bwMode="auto">
          <a:xfrm>
            <a:off x="4937003" y="867853"/>
            <a:ext cx="6774827" cy="608634"/>
          </a:xfrm>
          <a:prstGeom prst="roundRect">
            <a:avLst>
              <a:gd name="adj" fmla="val 50000"/>
            </a:avLst>
          </a:prstGeom>
          <a:solidFill>
            <a:srgbClr val="005292"/>
          </a:soli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2" name="圆角矩形 81"/>
          <p:cNvSpPr/>
          <p:nvPr/>
        </p:nvSpPr>
        <p:spPr bwMode="auto">
          <a:xfrm>
            <a:off x="5678405" y="2173088"/>
            <a:ext cx="5745290" cy="608634"/>
          </a:xfrm>
          <a:prstGeom prst="roundRect">
            <a:avLst>
              <a:gd name="adj" fmla="val 50000"/>
            </a:avLst>
          </a:prstGeom>
          <a:solidFill>
            <a:srgbClr val="005292"/>
          </a:soli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3" name="圆角矩形 82"/>
          <p:cNvSpPr/>
          <p:nvPr/>
        </p:nvSpPr>
        <p:spPr bwMode="auto">
          <a:xfrm>
            <a:off x="5807174" y="3573810"/>
            <a:ext cx="5745290" cy="608634"/>
          </a:xfrm>
          <a:prstGeom prst="roundRect">
            <a:avLst>
              <a:gd name="adj" fmla="val 50000"/>
            </a:avLst>
          </a:prstGeom>
          <a:solidFill>
            <a:srgbClr val="005292"/>
          </a:soli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4" name="圆角矩形 83"/>
          <p:cNvSpPr/>
          <p:nvPr/>
        </p:nvSpPr>
        <p:spPr bwMode="auto">
          <a:xfrm>
            <a:off x="5367518" y="4909392"/>
            <a:ext cx="6200296" cy="608634"/>
          </a:xfrm>
          <a:prstGeom prst="roundRect">
            <a:avLst>
              <a:gd name="adj" fmla="val 50000"/>
            </a:avLst>
          </a:prstGeom>
          <a:solidFill>
            <a:srgbClr val="005292"/>
          </a:soli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7" name="TextBox 86"/>
          <p:cNvSpPr txBox="1"/>
          <p:nvPr/>
        </p:nvSpPr>
        <p:spPr>
          <a:xfrm>
            <a:off x="5112527" y="947953"/>
            <a:ext cx="3938724" cy="448433"/>
          </a:xfrm>
          <a:prstGeom prst="rect">
            <a:avLst/>
          </a:prstGeom>
          <a:solidFill>
            <a:srgbClr val="005292"/>
          </a:solidFill>
          <a:ln>
            <a:noFill/>
          </a:ln>
        </p:spPr>
        <p:txBody>
          <a:bodyPr wrap="none" lIns="108816" tIns="54408" rIns="108816" bIns="54408" rtlCol="0">
            <a:spAutoFit/>
          </a:bodyPr>
          <a:lstStyle/>
          <a:p>
            <a:r>
              <a:rPr lang="zh-CN" altLang="en-US" sz="2200" spc="300" dirty="0">
                <a:solidFill>
                  <a:schemeClr val="bg1"/>
                </a:solidFill>
                <a:latin typeface="微软雅黑" pitchFamily="34" charset="-122"/>
                <a:ea typeface="微软雅黑" pitchFamily="34" charset="-122"/>
              </a:rPr>
              <a:t>                    </a:t>
            </a:r>
            <a:r>
              <a:rPr lang="zh-CN" altLang="en-US" sz="2200" b="1" spc="300" dirty="0">
                <a:solidFill>
                  <a:schemeClr val="accent6">
                    <a:lumMod val="40000"/>
                    <a:lumOff val="60000"/>
                  </a:schemeClr>
                </a:solidFill>
                <a:latin typeface="微软雅黑" pitchFamily="34" charset="-122"/>
                <a:ea typeface="微软雅黑" pitchFamily="34" charset="-122"/>
              </a:rPr>
              <a:t>行动背景</a:t>
            </a:r>
          </a:p>
        </p:txBody>
      </p:sp>
      <p:sp>
        <p:nvSpPr>
          <p:cNvPr id="88" name="TextBox 87"/>
          <p:cNvSpPr txBox="1"/>
          <p:nvPr/>
        </p:nvSpPr>
        <p:spPr>
          <a:xfrm>
            <a:off x="5807174" y="2261281"/>
            <a:ext cx="3329583" cy="448433"/>
          </a:xfrm>
          <a:prstGeom prst="rect">
            <a:avLst/>
          </a:prstGeom>
          <a:solidFill>
            <a:srgbClr val="005292"/>
          </a:solidFill>
          <a:ln>
            <a:noFill/>
          </a:ln>
        </p:spPr>
        <p:txBody>
          <a:bodyPr wrap="none" lIns="108816" tIns="54408" rIns="108816" bIns="54408" rtlCol="0">
            <a:spAutoFit/>
          </a:bodyPr>
          <a:lstStyle/>
          <a:p>
            <a:r>
              <a:rPr lang="zh-CN" altLang="en-US" sz="2200" spc="300" dirty="0">
                <a:solidFill>
                  <a:schemeClr val="bg1"/>
                </a:solidFill>
                <a:latin typeface="微软雅黑" pitchFamily="34" charset="-122"/>
                <a:ea typeface="微软雅黑" pitchFamily="34" charset="-122"/>
              </a:rPr>
              <a:t>               </a:t>
            </a:r>
            <a:r>
              <a:rPr lang="zh-CN" altLang="en-US" sz="2200" b="1" spc="300" dirty="0">
                <a:solidFill>
                  <a:schemeClr val="accent6">
                    <a:lumMod val="40000"/>
                    <a:lumOff val="60000"/>
                  </a:schemeClr>
                </a:solidFill>
                <a:latin typeface="微软雅黑" pitchFamily="34" charset="-122"/>
                <a:ea typeface="微软雅黑" pitchFamily="34" charset="-122"/>
              </a:rPr>
              <a:t>推进举措</a:t>
            </a:r>
          </a:p>
        </p:txBody>
      </p:sp>
      <p:sp>
        <p:nvSpPr>
          <p:cNvPr id="89" name="TextBox 88"/>
          <p:cNvSpPr txBox="1"/>
          <p:nvPr/>
        </p:nvSpPr>
        <p:spPr>
          <a:xfrm>
            <a:off x="5951190" y="3645818"/>
            <a:ext cx="3207755" cy="448433"/>
          </a:xfrm>
          <a:prstGeom prst="rect">
            <a:avLst/>
          </a:prstGeom>
          <a:solidFill>
            <a:srgbClr val="005292"/>
          </a:solidFill>
          <a:ln>
            <a:noFill/>
          </a:ln>
        </p:spPr>
        <p:txBody>
          <a:bodyPr wrap="none" lIns="108816" tIns="54408" rIns="108816" bIns="54408" rtlCol="0">
            <a:spAutoFit/>
          </a:bodyPr>
          <a:lstStyle/>
          <a:p>
            <a:r>
              <a:rPr lang="zh-CN" altLang="en-US" sz="2200" spc="300" dirty="0">
                <a:solidFill>
                  <a:srgbClr val="FFFF00"/>
                </a:solidFill>
                <a:latin typeface="微软雅黑" pitchFamily="34" charset="-122"/>
                <a:ea typeface="微软雅黑" pitchFamily="34" charset="-122"/>
              </a:rPr>
              <a:t>              </a:t>
            </a:r>
            <a:r>
              <a:rPr lang="zh-CN" altLang="en-US" sz="2200" b="1" spc="300" dirty="0">
                <a:solidFill>
                  <a:schemeClr val="accent6">
                    <a:lumMod val="40000"/>
                    <a:lumOff val="60000"/>
                  </a:schemeClr>
                </a:solidFill>
                <a:latin typeface="微软雅黑" pitchFamily="34" charset="-122"/>
                <a:ea typeface="微软雅黑" pitchFamily="34" charset="-122"/>
              </a:rPr>
              <a:t>实践成果</a:t>
            </a:r>
          </a:p>
        </p:txBody>
      </p:sp>
      <p:sp>
        <p:nvSpPr>
          <p:cNvPr id="90" name="TextBox 89"/>
          <p:cNvSpPr txBox="1"/>
          <p:nvPr/>
        </p:nvSpPr>
        <p:spPr>
          <a:xfrm>
            <a:off x="5447134" y="4997585"/>
            <a:ext cx="5984271" cy="448433"/>
          </a:xfrm>
          <a:prstGeom prst="rect">
            <a:avLst/>
          </a:prstGeom>
          <a:solidFill>
            <a:srgbClr val="005292"/>
          </a:solidFill>
          <a:ln>
            <a:noFill/>
          </a:ln>
        </p:spPr>
        <p:txBody>
          <a:bodyPr wrap="square" lIns="108816" tIns="54408" rIns="108816" bIns="54408" rtlCol="0">
            <a:spAutoFit/>
          </a:bodyPr>
          <a:lstStyle/>
          <a:p>
            <a:r>
              <a:rPr lang="zh-CN" altLang="en-US" sz="2200" spc="300" dirty="0">
                <a:solidFill>
                  <a:schemeClr val="bg1"/>
                </a:solidFill>
                <a:latin typeface="微软雅黑" pitchFamily="34" charset="-122"/>
                <a:ea typeface="微软雅黑" pitchFamily="34" charset="-122"/>
              </a:rPr>
              <a:t>                  </a:t>
            </a:r>
            <a:r>
              <a:rPr lang="zh-CN" altLang="en-US" sz="2200" b="1" spc="300" dirty="0">
                <a:solidFill>
                  <a:schemeClr val="accent6">
                    <a:lumMod val="40000"/>
                    <a:lumOff val="60000"/>
                  </a:schemeClr>
                </a:solidFill>
                <a:latin typeface="微软雅黑" pitchFamily="34" charset="-122"/>
                <a:ea typeface="微软雅黑" pitchFamily="34" charset="-122"/>
              </a:rPr>
              <a:t>展望思考</a:t>
            </a:r>
          </a:p>
        </p:txBody>
      </p:sp>
      <p:sp>
        <p:nvSpPr>
          <p:cNvPr id="93" name="TextBox 92"/>
          <p:cNvSpPr txBox="1"/>
          <p:nvPr/>
        </p:nvSpPr>
        <p:spPr>
          <a:xfrm>
            <a:off x="4125507" y="840155"/>
            <a:ext cx="505026" cy="664030"/>
          </a:xfrm>
          <a:prstGeom prst="rect">
            <a:avLst/>
          </a:prstGeom>
          <a:noFill/>
          <a:ln>
            <a:noFill/>
          </a:ln>
        </p:spPr>
        <p:txBody>
          <a:bodyPr wrap="none" lIns="108816" tIns="54408" rIns="108816" bIns="54408" rtlCol="0">
            <a:spAutoFit/>
          </a:bodyPr>
          <a:lstStyle/>
          <a:p>
            <a:r>
              <a:rPr lang="en-US" altLang="zh-CN" sz="3600" b="1" dirty="0">
                <a:solidFill>
                  <a:schemeClr val="bg1"/>
                </a:solidFill>
                <a:latin typeface="微软雅黑" pitchFamily="34" charset="-122"/>
                <a:ea typeface="微软雅黑" pitchFamily="34" charset="-122"/>
              </a:rPr>
              <a:t>1</a:t>
            </a:r>
            <a:endParaRPr lang="zh-CN" altLang="en-US" sz="3600" b="1" dirty="0">
              <a:solidFill>
                <a:schemeClr val="bg1"/>
              </a:solidFill>
              <a:latin typeface="微软雅黑" pitchFamily="34" charset="-122"/>
              <a:ea typeface="微软雅黑" pitchFamily="34" charset="-122"/>
            </a:endParaRPr>
          </a:p>
        </p:txBody>
      </p:sp>
      <p:sp>
        <p:nvSpPr>
          <p:cNvPr id="94" name="TextBox 93"/>
          <p:cNvSpPr txBox="1"/>
          <p:nvPr/>
        </p:nvSpPr>
        <p:spPr>
          <a:xfrm>
            <a:off x="4882052" y="2133650"/>
            <a:ext cx="505026" cy="664030"/>
          </a:xfrm>
          <a:prstGeom prst="rect">
            <a:avLst/>
          </a:prstGeom>
          <a:noFill/>
          <a:ln>
            <a:noFill/>
          </a:ln>
        </p:spPr>
        <p:txBody>
          <a:bodyPr wrap="none" lIns="108816" tIns="54408" rIns="108816" bIns="54408" rtlCol="0">
            <a:spAutoFit/>
          </a:bodyPr>
          <a:lstStyle/>
          <a:p>
            <a:r>
              <a:rPr lang="en-US" altLang="zh-CN" sz="3600" b="1" dirty="0">
                <a:solidFill>
                  <a:schemeClr val="bg1"/>
                </a:solidFill>
                <a:latin typeface="微软雅黑" pitchFamily="34" charset="-122"/>
                <a:ea typeface="微软雅黑" pitchFamily="34" charset="-122"/>
              </a:rPr>
              <a:t>2</a:t>
            </a:r>
            <a:endParaRPr lang="zh-CN" altLang="en-US" sz="3600" b="1" dirty="0">
              <a:solidFill>
                <a:schemeClr val="bg1"/>
              </a:solidFill>
              <a:latin typeface="微软雅黑" pitchFamily="34" charset="-122"/>
              <a:ea typeface="微软雅黑" pitchFamily="34" charset="-122"/>
            </a:endParaRPr>
          </a:p>
        </p:txBody>
      </p:sp>
      <p:sp>
        <p:nvSpPr>
          <p:cNvPr id="95" name="TextBox 94"/>
          <p:cNvSpPr txBox="1"/>
          <p:nvPr/>
        </p:nvSpPr>
        <p:spPr>
          <a:xfrm>
            <a:off x="5024220" y="3557852"/>
            <a:ext cx="505026" cy="664030"/>
          </a:xfrm>
          <a:prstGeom prst="rect">
            <a:avLst/>
          </a:prstGeom>
          <a:noFill/>
          <a:ln>
            <a:noFill/>
          </a:ln>
        </p:spPr>
        <p:txBody>
          <a:bodyPr wrap="none" lIns="108816" tIns="54408" rIns="108816" bIns="54408" rtlCol="0">
            <a:spAutoFit/>
          </a:bodyPr>
          <a:lstStyle/>
          <a:p>
            <a:r>
              <a:rPr lang="en-US" altLang="zh-CN" sz="3600" b="1" dirty="0">
                <a:solidFill>
                  <a:schemeClr val="bg1"/>
                </a:solidFill>
                <a:latin typeface="微软雅黑" pitchFamily="34" charset="-122"/>
                <a:ea typeface="微软雅黑" pitchFamily="34" charset="-122"/>
              </a:rPr>
              <a:t>3</a:t>
            </a:r>
            <a:endParaRPr lang="zh-CN" altLang="en-US" sz="3600" b="1" dirty="0">
              <a:solidFill>
                <a:schemeClr val="bg1"/>
              </a:solidFill>
              <a:latin typeface="微软雅黑" pitchFamily="34" charset="-122"/>
              <a:ea typeface="微软雅黑" pitchFamily="34" charset="-122"/>
            </a:endParaRPr>
          </a:p>
        </p:txBody>
      </p:sp>
      <p:sp>
        <p:nvSpPr>
          <p:cNvPr id="96" name="TextBox 95"/>
          <p:cNvSpPr txBox="1"/>
          <p:nvPr/>
        </p:nvSpPr>
        <p:spPr>
          <a:xfrm>
            <a:off x="4439022" y="4869954"/>
            <a:ext cx="505026" cy="664030"/>
          </a:xfrm>
          <a:prstGeom prst="rect">
            <a:avLst/>
          </a:prstGeom>
          <a:noFill/>
          <a:ln>
            <a:noFill/>
          </a:ln>
        </p:spPr>
        <p:txBody>
          <a:bodyPr wrap="none" lIns="108816" tIns="54408" rIns="108816" bIns="54408" rtlCol="0">
            <a:spAutoFit/>
          </a:bodyPr>
          <a:lstStyle/>
          <a:p>
            <a:r>
              <a:rPr lang="en-US" altLang="zh-CN" sz="3600" b="1" dirty="0">
                <a:solidFill>
                  <a:schemeClr val="bg1"/>
                </a:solidFill>
                <a:latin typeface="微软雅黑" pitchFamily="34" charset="-122"/>
                <a:ea typeface="微软雅黑" pitchFamily="34" charset="-122"/>
              </a:rPr>
              <a:t>4</a:t>
            </a:r>
            <a:endParaRPr lang="zh-CN" altLang="en-US" sz="3600" b="1" dirty="0">
              <a:solidFill>
                <a:schemeClr val="bg1"/>
              </a:solidFill>
              <a:latin typeface="微软雅黑" pitchFamily="34" charset="-122"/>
              <a:ea typeface="微软雅黑" pitchFamily="34" charset="-122"/>
            </a:endParaRPr>
          </a:p>
        </p:txBody>
      </p:sp>
      <p:sp>
        <p:nvSpPr>
          <p:cNvPr id="99" name="Oval 14"/>
          <p:cNvSpPr>
            <a:spLocks noChangeArrowheads="1"/>
          </p:cNvSpPr>
          <p:nvPr/>
        </p:nvSpPr>
        <p:spPr bwMode="auto">
          <a:xfrm>
            <a:off x="1257417" y="1995501"/>
            <a:ext cx="2471515" cy="2417389"/>
          </a:xfrm>
          <a:prstGeom prst="ellipse">
            <a:avLst/>
          </a:prstGeom>
          <a:solidFill>
            <a:srgbClr val="005292"/>
          </a:solidFill>
          <a:ln>
            <a:noFill/>
          </a:ln>
        </p:spPr>
        <p:txBody>
          <a:bodyPr vert="horz" wrap="square" lIns="108816" tIns="54408" rIns="108816" bIns="54408" numCol="1" anchor="t" anchorCtr="0" compatLnSpc="1">
            <a:prstTxWarp prst="textNoShape">
              <a:avLst/>
            </a:prstTxWarp>
          </a:bodyPr>
          <a:lstStyle/>
          <a:p>
            <a:endParaRPr lang="zh-CN" altLang="en-US" dirty="0">
              <a:solidFill>
                <a:schemeClr val="bg1"/>
              </a:solidFill>
              <a:ea typeface="微软雅黑" pitchFamily="34" charset="-122"/>
            </a:endParaRPr>
          </a:p>
        </p:txBody>
      </p:sp>
      <p:sp>
        <p:nvSpPr>
          <p:cNvPr id="101" name="TextBox 100"/>
          <p:cNvSpPr txBox="1"/>
          <p:nvPr/>
        </p:nvSpPr>
        <p:spPr>
          <a:xfrm>
            <a:off x="1857150" y="2361185"/>
            <a:ext cx="1218018" cy="1341296"/>
          </a:xfrm>
          <a:prstGeom prst="rect">
            <a:avLst/>
          </a:prstGeom>
          <a:solidFill>
            <a:srgbClr val="005292"/>
          </a:solidFill>
          <a:ln>
            <a:noFill/>
          </a:ln>
        </p:spPr>
        <p:txBody>
          <a:bodyPr wrap="square" lIns="108816" tIns="54408" rIns="108816" bIns="54408" rtlCol="0">
            <a:spAutoFit/>
          </a:bodyPr>
          <a:lstStyle/>
          <a:p>
            <a:pPr algn="dist"/>
            <a:r>
              <a:rPr lang="zh-CN" altLang="en-US" sz="4000" b="1" dirty="0">
                <a:solidFill>
                  <a:schemeClr val="accent6">
                    <a:lumMod val="40000"/>
                    <a:lumOff val="60000"/>
                  </a:schemeClr>
                </a:solidFill>
                <a:latin typeface="微软雅黑" pitchFamily="34" charset="-122"/>
                <a:ea typeface="微软雅黑" pitchFamily="34" charset="-122"/>
              </a:rPr>
              <a:t>目</a:t>
            </a:r>
            <a:endParaRPr lang="en-US" altLang="zh-CN" sz="4000" b="1" dirty="0">
              <a:solidFill>
                <a:schemeClr val="accent6">
                  <a:lumMod val="40000"/>
                  <a:lumOff val="60000"/>
                </a:schemeClr>
              </a:solidFill>
              <a:latin typeface="微软雅黑" pitchFamily="34" charset="-122"/>
              <a:ea typeface="微软雅黑" pitchFamily="34" charset="-122"/>
            </a:endParaRPr>
          </a:p>
          <a:p>
            <a:pPr algn="dist"/>
            <a:r>
              <a:rPr lang="zh-CN" altLang="en-US" sz="4000" b="1" dirty="0">
                <a:solidFill>
                  <a:schemeClr val="accent6">
                    <a:lumMod val="40000"/>
                    <a:lumOff val="60000"/>
                  </a:schemeClr>
                </a:solidFill>
                <a:latin typeface="微软雅黑" pitchFamily="34" charset="-122"/>
                <a:ea typeface="微软雅黑" pitchFamily="34" charset="-122"/>
              </a:rPr>
              <a:t>录</a:t>
            </a:r>
          </a:p>
        </p:txBody>
      </p:sp>
      <p:sp>
        <p:nvSpPr>
          <p:cNvPr id="102" name="TextBox 101"/>
          <p:cNvSpPr txBox="1"/>
          <p:nvPr/>
        </p:nvSpPr>
        <p:spPr>
          <a:xfrm>
            <a:off x="1817435" y="3830435"/>
            <a:ext cx="1297447" cy="340790"/>
          </a:xfrm>
          <a:prstGeom prst="rect">
            <a:avLst/>
          </a:prstGeom>
          <a:solidFill>
            <a:srgbClr val="005292"/>
          </a:solidFill>
          <a:ln>
            <a:noFill/>
          </a:ln>
        </p:spPr>
        <p:txBody>
          <a:bodyPr wrap="none" lIns="108816" tIns="54408" rIns="108816" bIns="54408" rtlCol="0">
            <a:spAutoFit/>
          </a:bodyPr>
          <a:lstStyle/>
          <a:p>
            <a:r>
              <a:rPr lang="en-US" altLang="zh-CN" sz="1500" b="1" dirty="0">
                <a:solidFill>
                  <a:schemeClr val="bg1"/>
                </a:solidFill>
                <a:latin typeface="微软雅黑" pitchFamily="34" charset="-122"/>
                <a:ea typeface="微软雅黑" pitchFamily="34" charset="-122"/>
              </a:rPr>
              <a:t>CONTENTS</a:t>
            </a:r>
            <a:endParaRPr lang="zh-CN" altLang="en-US" sz="15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996329254"/>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2" presetClass="entr" presetSubtype="8" repeatCount="2000" fill="hold" grpId="0" nodeType="after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wipe(left)">
                                      <p:cBhvr>
                                        <p:cTn id="10" dur="500"/>
                                        <p:tgtEl>
                                          <p:spTgt spid="81"/>
                                        </p:tgtEl>
                                      </p:cBhvr>
                                    </p:animEffect>
                                  </p:childTnLst>
                                </p:cTn>
                              </p:par>
                              <p:par>
                                <p:cTn id="11" presetID="26" presetClass="emph" presetSubtype="0" repeatCount="2000" fill="hold" grpId="0" nodeType="withEffect">
                                  <p:stCondLst>
                                    <p:cond delay="0"/>
                                  </p:stCondLst>
                                  <p:childTnLst>
                                    <p:animEffect transition="out" filter="fade">
                                      <p:cBhvr>
                                        <p:cTn id="12" dur="500" tmFilter="0, 0; .2, .5; .8, .5; 1, 0"/>
                                        <p:tgtEl>
                                          <p:spTgt spid="87"/>
                                        </p:tgtEl>
                                      </p:cBhvr>
                                    </p:animEffect>
                                    <p:animScale>
                                      <p:cBhvr>
                                        <p:cTn id="13" dur="250" autoRev="1" fill="hold"/>
                                        <p:tgtEl>
                                          <p:spTgt spid="8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1" grpId="0" animBg="1"/>
      <p:bldP spid="8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522BA8-1F8B-4CB4-A348-98B41FD2BA4C}"/>
              </a:ext>
            </a:extLst>
          </p:cNvPr>
          <p:cNvSpPr>
            <a:spLocks noGrp="1"/>
          </p:cNvSpPr>
          <p:nvPr>
            <p:ph type="title"/>
          </p:nvPr>
        </p:nvSpPr>
        <p:spPr/>
        <p:txBody>
          <a:bodyPr/>
          <a:lstStyle/>
          <a:p>
            <a:endParaRPr lang="zh-CN" altLang="en-US"/>
          </a:p>
        </p:txBody>
      </p:sp>
      <p:pic>
        <p:nvPicPr>
          <p:cNvPr id="6" name="内容占位符 5">
            <a:extLst>
              <a:ext uri="{FF2B5EF4-FFF2-40B4-BE49-F238E27FC236}">
                <a16:creationId xmlns:a16="http://schemas.microsoft.com/office/drawing/2014/main" id="{6FCA7CE0-0669-48C1-858B-08781356EC3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14686" y="0"/>
            <a:ext cx="9433048" cy="6859588"/>
          </a:xfrm>
        </p:spPr>
      </p:pic>
    </p:spTree>
    <p:extLst>
      <p:ext uri="{BB962C8B-B14F-4D97-AF65-F5344CB8AC3E}">
        <p14:creationId xmlns:p14="http://schemas.microsoft.com/office/powerpoint/2010/main" val="1553524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descr="图片包含 游戏机, 白板, 文字&#10;&#10;描述已自动生成">
            <a:extLst>
              <a:ext uri="{FF2B5EF4-FFF2-40B4-BE49-F238E27FC236}">
                <a16:creationId xmlns:a16="http://schemas.microsoft.com/office/drawing/2014/main" id="{2B980DF8-CF45-45BB-AC3F-EFC663DD25B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2148" y="0"/>
            <a:ext cx="9146117" cy="6859588"/>
          </a:xfrm>
        </p:spPr>
      </p:pic>
    </p:spTree>
    <p:extLst>
      <p:ext uri="{BB962C8B-B14F-4D97-AF65-F5344CB8AC3E}">
        <p14:creationId xmlns:p14="http://schemas.microsoft.com/office/powerpoint/2010/main" val="14540174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 name="文本框 2"/>
          <p:cNvSpPr txBox="1"/>
          <p:nvPr/>
        </p:nvSpPr>
        <p:spPr>
          <a:xfrm>
            <a:off x="1139654" y="180041"/>
            <a:ext cx="7043784" cy="461665"/>
          </a:xfrm>
          <a:prstGeom prst="rect">
            <a:avLst/>
          </a:prstGeom>
          <a:noFill/>
        </p:spPr>
        <p:txBody>
          <a:bodyPr wrap="square" rtlCol="0">
            <a:spAutoFit/>
          </a:bodyPr>
          <a:lstStyle/>
          <a:p>
            <a:pPr marL="0" marR="0" lvl="0" indent="0" algn="l" defTabSz="1219627"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300" normalizeH="0" baseline="0" noProof="0" dirty="0">
                <a:ln>
                  <a:noFill/>
                </a:ln>
                <a:solidFill>
                  <a:srgbClr val="4F81BD">
                    <a:lumMod val="50000"/>
                  </a:srgbClr>
                </a:solidFill>
                <a:effectLst/>
                <a:uLnTx/>
                <a:uFillTx/>
                <a:latin typeface="微软雅黑" pitchFamily="34" charset="-122"/>
                <a:ea typeface="微软雅黑" pitchFamily="34" charset="-122"/>
                <a:cs typeface="+mn-cs"/>
              </a:rPr>
              <a:t>长三角区域终身教育协同发展的展望思考</a:t>
            </a:r>
          </a:p>
        </p:txBody>
      </p:sp>
      <p:sp>
        <p:nvSpPr>
          <p:cNvPr id="67" name="五边形 66"/>
          <p:cNvSpPr/>
          <p:nvPr/>
        </p:nvSpPr>
        <p:spPr>
          <a:xfrm>
            <a:off x="8183438" y="242279"/>
            <a:ext cx="1728192"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627"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8" name="矩形 67"/>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627" rtl="0" eaLnBrk="1" fontAlgn="auto" latinLnBrk="0" hangingPunct="1">
              <a:lnSpc>
                <a:spcPct val="100000"/>
              </a:lnSpc>
              <a:spcBef>
                <a:spcPts val="0"/>
              </a:spcBef>
              <a:spcAft>
                <a:spcPts val="0"/>
              </a:spcAft>
              <a:buClrTx/>
              <a:buSzTx/>
              <a:buFontTx/>
              <a:buNone/>
              <a:tabLst/>
              <a:defRPr/>
            </a:pPr>
            <a:r>
              <a:rPr lang="en-US" altLang="zh-CN" b="1" dirty="0">
                <a:solidFill>
                  <a:srgbClr val="FFFF00"/>
                </a:solidFill>
                <a:latin typeface="微软雅黑" panose="020B0503020204020204" pitchFamily="34" charset="-122"/>
                <a:ea typeface="微软雅黑" panose="020B0503020204020204" pitchFamily="34" charset="-122"/>
              </a:rPr>
              <a:t>4</a:t>
            </a:r>
            <a:endParaRPr kumimoji="0" lang="zh-CN" altLang="en-US" sz="24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endParaRPr>
          </a:p>
        </p:txBody>
      </p:sp>
      <p:sp>
        <p:nvSpPr>
          <p:cNvPr id="69" name="矩形 68"/>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627"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669900"/>
              </a:solidFill>
              <a:effectLst/>
              <a:uLnTx/>
              <a:uFillTx/>
              <a:latin typeface="Calibri"/>
              <a:ea typeface="宋体" panose="02010600030101010101" pitchFamily="2" charset="-122"/>
              <a:cs typeface="+mn-cs"/>
            </a:endParaRPr>
          </a:p>
        </p:txBody>
      </p:sp>
      <p:sp>
        <p:nvSpPr>
          <p:cNvPr id="2" name="文本框 1">
            <a:extLst>
              <a:ext uri="{FF2B5EF4-FFF2-40B4-BE49-F238E27FC236}">
                <a16:creationId xmlns:a16="http://schemas.microsoft.com/office/drawing/2014/main" id="{383F6A8E-7754-4E5A-AD33-17B51420FB17}"/>
              </a:ext>
            </a:extLst>
          </p:cNvPr>
          <p:cNvSpPr txBox="1"/>
          <p:nvPr/>
        </p:nvSpPr>
        <p:spPr>
          <a:xfrm>
            <a:off x="-1" y="1341562"/>
            <a:ext cx="12071871" cy="9818072"/>
          </a:xfrm>
          <a:prstGeom prst="rect">
            <a:avLst/>
          </a:prstGeom>
          <a:noFill/>
        </p:spPr>
        <p:txBody>
          <a:bodyPr wrap="square" rtlCol="0">
            <a:spAutoFit/>
          </a:bodyPr>
          <a:lstStyle/>
          <a:p>
            <a:pPr lvl="6" algn="just">
              <a:lnSpc>
                <a:spcPct val="200000"/>
              </a:lnSpc>
            </a:pPr>
            <a:r>
              <a:rPr lang="zh-CN" altLang="en-US" sz="2800" b="1" kern="100" dirty="0">
                <a:solidFill>
                  <a:schemeClr val="accent6">
                    <a:lumMod val="50000"/>
                  </a:schemeClr>
                </a:solidFill>
                <a:effectLst/>
                <a:latin typeface="黑体" panose="02010609060101010101" pitchFamily="49" charset="-122"/>
                <a:ea typeface="黑体" panose="02010609060101010101" pitchFamily="49" charset="-122"/>
                <a:cs typeface="宋体" panose="02010600030101010101" pitchFamily="2" charset="-122"/>
              </a:rPr>
              <a:t>总体展望 </a:t>
            </a:r>
            <a:r>
              <a:rPr lang="en-US" altLang="zh-CN" sz="2800" b="1" kern="100" dirty="0">
                <a:solidFill>
                  <a:schemeClr val="accent6">
                    <a:lumMod val="50000"/>
                  </a:schemeClr>
                </a:solidFill>
                <a:effectLst/>
                <a:latin typeface="黑体" panose="02010609060101010101" pitchFamily="49" charset="-122"/>
                <a:ea typeface="黑体" panose="02010609060101010101" pitchFamily="49" charset="-122"/>
                <a:cs typeface="宋体" panose="02010600030101010101" pitchFamily="2" charset="-122"/>
              </a:rPr>
              <a:t>——</a:t>
            </a:r>
          </a:p>
          <a:p>
            <a:pPr marL="4001780" lvl="6" indent="-342900" algn="just">
              <a:lnSpc>
                <a:spcPct val="200000"/>
              </a:lnSpc>
              <a:buFontTx/>
              <a:buAutoNum type="arabicPeriod"/>
            </a:pPr>
            <a:r>
              <a:rPr lang="zh-CN" altLang="zh-CN" b="1" kern="100" dirty="0">
                <a:solidFill>
                  <a:schemeClr val="accent5">
                    <a:lumMod val="50000"/>
                  </a:schemeClr>
                </a:solidFill>
                <a:effectLst/>
                <a:latin typeface="黑体" panose="02010609060101010101" pitchFamily="49" charset="-122"/>
                <a:ea typeface="黑体" panose="02010609060101010101" pitchFamily="49" charset="-122"/>
                <a:cs typeface="宋体" panose="02010600030101010101" pitchFamily="2" charset="-122"/>
              </a:rPr>
              <a:t>健全保障措施</a:t>
            </a:r>
            <a:endParaRPr lang="en-US" altLang="zh-CN" b="1" kern="100" dirty="0">
              <a:solidFill>
                <a:schemeClr val="accent5">
                  <a:lumMod val="50000"/>
                </a:schemeClr>
              </a:solidFill>
              <a:effectLst/>
              <a:latin typeface="黑体" panose="02010609060101010101" pitchFamily="49" charset="-122"/>
              <a:ea typeface="黑体" panose="02010609060101010101" pitchFamily="49" charset="-122"/>
              <a:cs typeface="宋体" panose="02010600030101010101" pitchFamily="2" charset="-122"/>
            </a:endParaRPr>
          </a:p>
          <a:p>
            <a:pPr marL="4001780" lvl="6" indent="-342900" algn="just">
              <a:lnSpc>
                <a:spcPct val="200000"/>
              </a:lnSpc>
              <a:buFontTx/>
              <a:buAutoNum type="arabicPeriod"/>
            </a:pPr>
            <a:r>
              <a:rPr lang="zh-CN" altLang="zh-CN" b="1" kern="100" dirty="0">
                <a:solidFill>
                  <a:schemeClr val="accent5">
                    <a:lumMod val="50000"/>
                  </a:schemeClr>
                </a:solidFill>
                <a:effectLst/>
                <a:latin typeface="黑体" panose="02010609060101010101" pitchFamily="49" charset="-122"/>
                <a:ea typeface="黑体" panose="02010609060101010101" pitchFamily="49" charset="-122"/>
                <a:cs typeface="宋体" panose="02010600030101010101" pitchFamily="2" charset="-122"/>
              </a:rPr>
              <a:t>完善工作</a:t>
            </a:r>
            <a:r>
              <a:rPr lang="zh-CN" altLang="en-US" b="1" kern="100" dirty="0">
                <a:solidFill>
                  <a:schemeClr val="accent5">
                    <a:lumMod val="50000"/>
                  </a:schemeClr>
                </a:solidFill>
                <a:effectLst/>
                <a:latin typeface="黑体" panose="02010609060101010101" pitchFamily="49" charset="-122"/>
                <a:ea typeface="黑体" panose="02010609060101010101" pitchFamily="49" charset="-122"/>
                <a:cs typeface="宋体" panose="02010600030101010101" pitchFamily="2" charset="-122"/>
              </a:rPr>
              <a:t>计划</a:t>
            </a:r>
            <a:endParaRPr lang="en-US" altLang="zh-CN" b="1" kern="100" dirty="0">
              <a:solidFill>
                <a:schemeClr val="accent5">
                  <a:lumMod val="50000"/>
                </a:schemeClr>
              </a:solidFill>
              <a:latin typeface="黑体" panose="02010609060101010101" pitchFamily="49" charset="-122"/>
              <a:ea typeface="黑体" panose="02010609060101010101" pitchFamily="49" charset="-122"/>
              <a:cs typeface="宋体" panose="02010600030101010101" pitchFamily="2" charset="-122"/>
            </a:endParaRPr>
          </a:p>
          <a:p>
            <a:pPr marL="4001780" lvl="6" indent="-342900" algn="just">
              <a:lnSpc>
                <a:spcPct val="200000"/>
              </a:lnSpc>
              <a:buFontTx/>
              <a:buAutoNum type="arabicPeriod"/>
            </a:pPr>
            <a:r>
              <a:rPr lang="zh-CN" altLang="en-US" b="1" kern="100" dirty="0">
                <a:solidFill>
                  <a:schemeClr val="accent5">
                    <a:lumMod val="50000"/>
                  </a:schemeClr>
                </a:solidFill>
                <a:latin typeface="黑体" panose="02010609060101010101" pitchFamily="49" charset="-122"/>
                <a:ea typeface="黑体" panose="02010609060101010101" pitchFamily="49" charset="-122"/>
                <a:cs typeface="宋体" panose="02010600030101010101" pitchFamily="2" charset="-122"/>
              </a:rPr>
              <a:t>提升内涵建设</a:t>
            </a:r>
            <a:endParaRPr lang="en-US" altLang="zh-CN" b="1" kern="100" dirty="0">
              <a:solidFill>
                <a:schemeClr val="accent5">
                  <a:lumMod val="50000"/>
                </a:schemeClr>
              </a:solidFill>
              <a:effectLst/>
              <a:latin typeface="黑体" panose="02010609060101010101" pitchFamily="49" charset="-122"/>
              <a:ea typeface="黑体" panose="02010609060101010101" pitchFamily="49" charset="-122"/>
              <a:cs typeface="宋体" panose="02010600030101010101" pitchFamily="2" charset="-122"/>
            </a:endParaRPr>
          </a:p>
          <a:p>
            <a:pPr marL="4001780" lvl="6" indent="-342900" algn="just">
              <a:lnSpc>
                <a:spcPct val="200000"/>
              </a:lnSpc>
              <a:buFontTx/>
              <a:buAutoNum type="arabicPeriod"/>
            </a:pPr>
            <a:r>
              <a:rPr kumimoji="0" lang="zh-CN" altLang="en-US" b="1" i="0" u="none" strike="noStrike" kern="100" cap="none" spc="0" normalizeH="0" baseline="0" noProof="0" dirty="0">
                <a:ln>
                  <a:noFill/>
                </a:ln>
                <a:solidFill>
                  <a:schemeClr val="accent5">
                    <a:lumMod val="50000"/>
                  </a:schemeClr>
                </a:solidFill>
                <a:uLnTx/>
                <a:uFillTx/>
                <a:latin typeface="黑体" panose="02010609060101010101" pitchFamily="49" charset="-122"/>
                <a:ea typeface="黑体" panose="02010609060101010101" pitchFamily="49" charset="-122"/>
                <a:cs typeface="Times New Roman" panose="02020603050405020304" pitchFamily="18" charset="0"/>
              </a:rPr>
              <a:t>加强应用推广</a:t>
            </a:r>
            <a:endParaRPr kumimoji="0" lang="en-US" altLang="zh-CN" b="1" i="0" u="none" strike="noStrike" kern="100" cap="none" spc="0" normalizeH="0" baseline="0" noProof="0" dirty="0">
              <a:ln>
                <a:noFill/>
              </a:ln>
              <a:solidFill>
                <a:schemeClr val="accent5">
                  <a:lumMod val="50000"/>
                </a:schemeClr>
              </a:solidFill>
              <a:uLnTx/>
              <a:uFillTx/>
              <a:latin typeface="黑体" panose="02010609060101010101" pitchFamily="49" charset="-122"/>
              <a:ea typeface="黑体" panose="02010609060101010101" pitchFamily="49" charset="-122"/>
              <a:cs typeface="Times New Roman" panose="02020603050405020304" pitchFamily="18" charset="0"/>
            </a:endParaRPr>
          </a:p>
          <a:p>
            <a:pPr marL="4001780" lvl="6" indent="-342900" algn="just">
              <a:lnSpc>
                <a:spcPct val="200000"/>
              </a:lnSpc>
              <a:buFontTx/>
              <a:buAutoNum type="arabicPeriod"/>
            </a:pPr>
            <a:r>
              <a:rPr lang="zh-CN" altLang="en-US" b="1" kern="100" dirty="0">
                <a:solidFill>
                  <a:schemeClr val="accent5">
                    <a:lumMod val="50000"/>
                  </a:schemeClr>
                </a:solidFill>
                <a:latin typeface="黑体" panose="02010609060101010101" pitchFamily="49" charset="-122"/>
                <a:ea typeface="黑体" panose="02010609060101010101" pitchFamily="49" charset="-122"/>
                <a:cs typeface="Times New Roman" panose="02020603050405020304" pitchFamily="18" charset="0"/>
              </a:rPr>
              <a:t>丰富成果获得</a:t>
            </a:r>
            <a:endParaRPr kumimoji="0" lang="en-US" altLang="zh-CN" b="1" i="0" u="none" strike="noStrike" kern="100" cap="none" spc="0" normalizeH="0" baseline="0" noProof="0" dirty="0">
              <a:ln>
                <a:noFill/>
              </a:ln>
              <a:solidFill>
                <a:schemeClr val="accent5">
                  <a:lumMod val="50000"/>
                </a:schemeClr>
              </a:solidFill>
              <a:uLnTx/>
              <a:uFillTx/>
              <a:latin typeface="黑体" panose="02010609060101010101" pitchFamily="49" charset="-122"/>
              <a:ea typeface="黑体" panose="02010609060101010101" pitchFamily="49" charset="-122"/>
              <a:cs typeface="Times New Roman" panose="02020603050405020304" pitchFamily="18" charset="0"/>
            </a:endParaRPr>
          </a:p>
          <a:p>
            <a:pPr marL="342900" marR="0" lvl="0" indent="-342900" algn="just" defTabSz="1219627" rtl="0" eaLnBrk="1" fontAlgn="auto" latinLnBrk="0" hangingPunct="1">
              <a:lnSpc>
                <a:spcPct val="150000"/>
              </a:lnSpc>
              <a:spcBef>
                <a:spcPts val="0"/>
              </a:spcBef>
              <a:spcAft>
                <a:spcPts val="0"/>
              </a:spcAft>
              <a:buClrTx/>
              <a:buSzTx/>
              <a:buFontTx/>
              <a:buAutoNum type="arabicPeriod"/>
              <a:tabLst/>
              <a:defRPr/>
            </a:pPr>
            <a:endParaRPr kumimoji="0" lang="zh-CN" altLang="zh-CN" sz="1800" b="0" i="0" u="none" strike="noStrike" kern="100" cap="none" spc="0" normalizeH="0" baseline="0" noProof="0" dirty="0">
              <a:ln>
                <a:noFill/>
              </a:ln>
              <a:solidFill>
                <a:prstClr val="black"/>
              </a:solidFill>
              <a:effectLst/>
              <a:uLnTx/>
              <a:uFillTx/>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l" defTabSz="1219627" rtl="0" eaLnBrk="1" fontAlgn="auto" latinLnBrk="0" hangingPunct="1">
              <a:lnSpc>
                <a:spcPct val="150000"/>
              </a:lnSpc>
              <a:spcBef>
                <a:spcPts val="0"/>
              </a:spcBef>
              <a:spcAft>
                <a:spcPts val="0"/>
              </a:spcAft>
              <a:buClrTx/>
              <a:buSzTx/>
              <a:buFontTx/>
              <a:buNone/>
              <a:tabLst/>
              <a:defRPr/>
            </a:pPr>
            <a:endParaRPr kumimoji="0" lang="zh-CN" altLang="zh-CN" sz="1800" b="0" i="0" u="none" strike="noStrike" kern="100" cap="none" spc="0" normalizeH="0" baseline="0" noProof="0" dirty="0">
              <a:ln>
                <a:noFill/>
              </a:ln>
              <a:solidFill>
                <a:prstClr val="black"/>
              </a:solidFill>
              <a:effectLst/>
              <a:uLnTx/>
              <a:uFillTx/>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l" defTabSz="1219627" rtl="0" eaLnBrk="1" fontAlgn="auto" latinLnBrk="0" hangingPunct="1">
              <a:lnSpc>
                <a:spcPct val="150000"/>
              </a:lnSpc>
              <a:spcBef>
                <a:spcPts val="0"/>
              </a:spcBef>
              <a:spcAft>
                <a:spcPts val="0"/>
              </a:spcAft>
              <a:buClrTx/>
              <a:buSzTx/>
              <a:buFontTx/>
              <a:buNone/>
              <a:tabLst/>
              <a:defRPr/>
            </a:pPr>
            <a:endParaRPr kumimoji="0" lang="zh-CN" altLang="zh-CN" sz="1800" b="0" i="0" u="none" strike="noStrike" kern="100" cap="none" spc="0" normalizeH="0" baseline="0" noProof="0" dirty="0">
              <a:ln>
                <a:noFill/>
              </a:ln>
              <a:solidFill>
                <a:prstClr val="black"/>
              </a:solidFill>
              <a:effectLst/>
              <a:uLnTx/>
              <a:uFillTx/>
              <a:latin typeface="华文细黑" panose="02010600040101010101" pitchFamily="2" charset="-122"/>
              <a:ea typeface="华文细黑" panose="02010600040101010101" pitchFamily="2" charset="-122"/>
              <a:cs typeface="Times New Roman" panose="02020603050405020304" pitchFamily="18" charset="0"/>
            </a:endParaRPr>
          </a:p>
          <a:p>
            <a:pPr marL="342900" marR="0" lvl="0" indent="-342900" algn="l" defTabSz="1219627"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altLang="zh-CN" sz="2400" b="1" i="0" u="none" strike="noStrike" kern="100" cap="none" spc="0" normalizeH="0" baseline="0" noProof="0" dirty="0">
              <a:ln>
                <a:noFill/>
              </a:ln>
              <a:solidFill>
                <a:srgbClr val="F79646">
                  <a:lumMod val="50000"/>
                </a:srgbClr>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342900" marR="0" lvl="0" indent="-342900" algn="l" defTabSz="1219627"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altLang="zh-CN" sz="1800" b="1" i="0" u="none" strike="noStrike" kern="1200" cap="none" spc="0" normalizeH="0" baseline="0" noProof="0" dirty="0">
              <a:ln>
                <a:noFill/>
              </a:ln>
              <a:solidFill>
                <a:prstClr val="black"/>
              </a:solidFill>
              <a:effectLst/>
              <a:uLnTx/>
              <a:uFillTx/>
              <a:latin typeface="华文细黑" panose="02010600040101010101" pitchFamily="2" charset="-122"/>
              <a:ea typeface="华文细黑" panose="02010600040101010101" pitchFamily="2" charset="-122"/>
              <a:cs typeface="+mn-cs"/>
            </a:endParaRPr>
          </a:p>
          <a:p>
            <a:pPr marL="342900" marR="0" lvl="0" indent="-342900" algn="l" defTabSz="1219627"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altLang="zh-CN" sz="2400" b="1" i="0" u="none" strike="noStrike" kern="1200" cap="none" spc="0" normalizeH="0" baseline="0" noProof="0" dirty="0">
              <a:ln>
                <a:noFill/>
              </a:ln>
              <a:solidFill>
                <a:srgbClr val="F79646">
                  <a:lumMod val="50000"/>
                </a:srgbClr>
              </a:solidFill>
              <a:effectLst/>
              <a:uLnTx/>
              <a:uFillTx/>
              <a:latin typeface="黑体" pitchFamily="49" charset="-122"/>
              <a:ea typeface="黑体" pitchFamily="49" charset="-122"/>
              <a:cs typeface="+mn-cs"/>
            </a:endParaRPr>
          </a:p>
          <a:p>
            <a:pPr marL="342900" marR="0" lvl="0" indent="-342900" algn="l" defTabSz="1219627"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altLang="zh-CN" sz="24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342900" marR="0" lvl="0" indent="-342900" algn="l" defTabSz="1219627"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p>
          <a:p>
            <a:pPr marL="342900" marR="0" lvl="0" indent="-342900" algn="l" defTabSz="1219627"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altLang="zh-CN" sz="24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1219627"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1219627"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07291514"/>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 name="文本框 2"/>
          <p:cNvSpPr txBox="1"/>
          <p:nvPr/>
        </p:nvSpPr>
        <p:spPr>
          <a:xfrm>
            <a:off x="1139654" y="180041"/>
            <a:ext cx="7043784" cy="461665"/>
          </a:xfrm>
          <a:prstGeom prst="rect">
            <a:avLst/>
          </a:prstGeom>
          <a:noFill/>
        </p:spPr>
        <p:txBody>
          <a:bodyPr wrap="square" rtlCol="0">
            <a:spAutoFit/>
          </a:bodyPr>
          <a:lstStyle/>
          <a:p>
            <a:pPr marL="0" marR="0" lvl="0" indent="0" algn="l" defTabSz="1219627"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300" normalizeH="0" baseline="0" noProof="0" dirty="0">
                <a:ln>
                  <a:noFill/>
                </a:ln>
                <a:solidFill>
                  <a:srgbClr val="4F81BD">
                    <a:lumMod val="50000"/>
                  </a:srgbClr>
                </a:solidFill>
                <a:effectLst/>
                <a:uLnTx/>
                <a:uFillTx/>
                <a:latin typeface="微软雅黑" pitchFamily="34" charset="-122"/>
                <a:ea typeface="微软雅黑" pitchFamily="34" charset="-122"/>
                <a:cs typeface="+mn-cs"/>
              </a:rPr>
              <a:t>长三角区域终身教育协同发展的展望思考</a:t>
            </a:r>
          </a:p>
        </p:txBody>
      </p:sp>
      <p:sp>
        <p:nvSpPr>
          <p:cNvPr id="67" name="五边形 66"/>
          <p:cNvSpPr/>
          <p:nvPr/>
        </p:nvSpPr>
        <p:spPr>
          <a:xfrm>
            <a:off x="8183438" y="242279"/>
            <a:ext cx="1728192"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627"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8" name="矩形 67"/>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627" rtl="0" eaLnBrk="1" fontAlgn="auto" latinLnBrk="0" hangingPunct="1">
              <a:lnSpc>
                <a:spcPct val="100000"/>
              </a:lnSpc>
              <a:spcBef>
                <a:spcPts val="0"/>
              </a:spcBef>
              <a:spcAft>
                <a:spcPts val="0"/>
              </a:spcAft>
              <a:buClrTx/>
              <a:buSzTx/>
              <a:buFontTx/>
              <a:buNone/>
              <a:tabLst/>
              <a:defRPr/>
            </a:pPr>
            <a:r>
              <a:rPr lang="en-US" altLang="zh-CN" b="1" dirty="0">
                <a:solidFill>
                  <a:srgbClr val="FFFF00"/>
                </a:solidFill>
                <a:latin typeface="微软雅黑" panose="020B0503020204020204" pitchFamily="34" charset="-122"/>
                <a:ea typeface="微软雅黑" panose="020B0503020204020204" pitchFamily="34" charset="-122"/>
              </a:rPr>
              <a:t>4</a:t>
            </a:r>
            <a:endParaRPr kumimoji="0" lang="zh-CN" altLang="en-US" sz="24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endParaRPr>
          </a:p>
        </p:txBody>
      </p:sp>
      <p:sp>
        <p:nvSpPr>
          <p:cNvPr id="69" name="矩形 68"/>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627"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669900"/>
              </a:solidFill>
              <a:effectLst/>
              <a:uLnTx/>
              <a:uFillTx/>
              <a:latin typeface="Calibri"/>
              <a:ea typeface="宋体" panose="02010600030101010101" pitchFamily="2" charset="-122"/>
              <a:cs typeface="+mn-cs"/>
            </a:endParaRPr>
          </a:p>
        </p:txBody>
      </p:sp>
      <p:sp>
        <p:nvSpPr>
          <p:cNvPr id="2" name="文本框 1">
            <a:extLst>
              <a:ext uri="{FF2B5EF4-FFF2-40B4-BE49-F238E27FC236}">
                <a16:creationId xmlns:a16="http://schemas.microsoft.com/office/drawing/2014/main" id="{383F6A8E-7754-4E5A-AD33-17B51420FB17}"/>
              </a:ext>
            </a:extLst>
          </p:cNvPr>
          <p:cNvSpPr txBox="1"/>
          <p:nvPr/>
        </p:nvSpPr>
        <p:spPr>
          <a:xfrm>
            <a:off x="0" y="1341562"/>
            <a:ext cx="11711830" cy="10844768"/>
          </a:xfrm>
          <a:prstGeom prst="rect">
            <a:avLst/>
          </a:prstGeom>
          <a:noFill/>
        </p:spPr>
        <p:txBody>
          <a:bodyPr wrap="square" rtlCol="0">
            <a:spAutoFit/>
          </a:bodyPr>
          <a:lstStyle/>
          <a:p>
            <a:pPr lvl="6" algn="just">
              <a:lnSpc>
                <a:spcPct val="200000"/>
              </a:lnSpc>
            </a:pPr>
            <a:r>
              <a:rPr lang="zh-CN" altLang="en-US" sz="2800" kern="100" dirty="0">
                <a:solidFill>
                  <a:schemeClr val="accent6">
                    <a:lumMod val="50000"/>
                  </a:schemeClr>
                </a:solidFill>
                <a:effectLst/>
                <a:latin typeface="黑体" panose="02010609060101010101" pitchFamily="49" charset="-122"/>
                <a:ea typeface="黑体" panose="02010609060101010101" pitchFamily="49" charset="-122"/>
                <a:cs typeface="宋体" panose="02010600030101010101" pitchFamily="2" charset="-122"/>
              </a:rPr>
              <a:t>具体思考 </a:t>
            </a:r>
            <a:r>
              <a:rPr lang="en-US" altLang="zh-CN" sz="2800" kern="100" dirty="0">
                <a:solidFill>
                  <a:schemeClr val="accent6">
                    <a:lumMod val="50000"/>
                  </a:schemeClr>
                </a:solidFill>
                <a:effectLst/>
                <a:latin typeface="黑体" panose="02010609060101010101" pitchFamily="49" charset="-122"/>
                <a:ea typeface="黑体" panose="02010609060101010101" pitchFamily="49" charset="-122"/>
                <a:cs typeface="宋体" panose="02010600030101010101" pitchFamily="2" charset="-122"/>
              </a:rPr>
              <a:t>——</a:t>
            </a:r>
          </a:p>
          <a:p>
            <a:pPr lvl="6" algn="just">
              <a:lnSpc>
                <a:spcPct val="200000"/>
              </a:lnSpc>
            </a:pPr>
            <a:r>
              <a:rPr lang="en-US" altLang="zh-CN" kern="100" dirty="0">
                <a:effectLst/>
                <a:latin typeface="黑体" panose="02010609060101010101" pitchFamily="49" charset="-122"/>
                <a:ea typeface="黑体" panose="02010609060101010101" pitchFamily="49" charset="-122"/>
                <a:cs typeface="宋体" panose="02010600030101010101" pitchFamily="2" charset="-122"/>
              </a:rPr>
              <a:t>1. </a:t>
            </a:r>
            <a:r>
              <a:rPr lang="zh-CN" altLang="en-US" kern="100" dirty="0">
                <a:solidFill>
                  <a:schemeClr val="accent5">
                    <a:lumMod val="50000"/>
                  </a:schemeClr>
                </a:solidFill>
                <a:effectLst/>
                <a:latin typeface="黑体" panose="02010609060101010101" pitchFamily="49" charset="-122"/>
                <a:ea typeface="黑体" panose="02010609060101010101" pitchFamily="49" charset="-122"/>
                <a:cs typeface="宋体" panose="02010600030101010101" pitchFamily="2" charset="-122"/>
              </a:rPr>
              <a:t>协同</a:t>
            </a:r>
            <a:r>
              <a:rPr lang="zh-CN" altLang="en-US" kern="100" dirty="0">
                <a:solidFill>
                  <a:schemeClr val="accent5">
                    <a:lumMod val="50000"/>
                  </a:schemeClr>
                </a:solidFill>
                <a:latin typeface="黑体" panose="02010609060101010101" pitchFamily="49" charset="-122"/>
                <a:ea typeface="黑体" panose="02010609060101010101" pitchFamily="49" charset="-122"/>
                <a:cs typeface="宋体" panose="02010600030101010101" pitchFamily="2" charset="-122"/>
              </a:rPr>
              <a:t>拓展</a:t>
            </a:r>
            <a:r>
              <a:rPr lang="zh-CN" altLang="en-US" kern="100" dirty="0">
                <a:solidFill>
                  <a:schemeClr val="accent5">
                    <a:lumMod val="50000"/>
                  </a:schemeClr>
                </a:solidFill>
                <a:effectLst/>
                <a:latin typeface="黑体" panose="02010609060101010101" pitchFamily="49" charset="-122"/>
                <a:ea typeface="黑体" panose="02010609060101010101" pitchFamily="49" charset="-122"/>
                <a:cs typeface="宋体" panose="02010600030101010101" pitchFamily="2" charset="-122"/>
              </a:rPr>
              <a:t>终身教育学习体验资源</a:t>
            </a:r>
            <a:endParaRPr lang="en-US" altLang="zh-CN" kern="100" dirty="0">
              <a:solidFill>
                <a:schemeClr val="accent5">
                  <a:lumMod val="50000"/>
                </a:schemeClr>
              </a:solidFill>
              <a:effectLst/>
              <a:latin typeface="黑体" panose="02010609060101010101" pitchFamily="49" charset="-122"/>
              <a:ea typeface="黑体" panose="02010609060101010101" pitchFamily="49" charset="-122"/>
              <a:cs typeface="宋体" panose="02010600030101010101" pitchFamily="2" charset="-122"/>
            </a:endParaRPr>
          </a:p>
          <a:p>
            <a:pPr lvl="6" algn="just">
              <a:lnSpc>
                <a:spcPct val="200000"/>
              </a:lnSpc>
            </a:pPr>
            <a:r>
              <a:rPr lang="en-US" altLang="zh-CN" kern="100" dirty="0">
                <a:solidFill>
                  <a:schemeClr val="accent5">
                    <a:lumMod val="50000"/>
                  </a:schemeClr>
                </a:solidFill>
                <a:latin typeface="黑体" panose="02010609060101010101" pitchFamily="49" charset="-122"/>
                <a:ea typeface="黑体" panose="02010609060101010101" pitchFamily="49" charset="-122"/>
                <a:cs typeface="宋体" panose="02010600030101010101" pitchFamily="2" charset="-122"/>
              </a:rPr>
              <a:t>2. </a:t>
            </a:r>
            <a:r>
              <a:rPr lang="zh-CN" altLang="en-US" kern="100" dirty="0">
                <a:solidFill>
                  <a:schemeClr val="accent5">
                    <a:lumMod val="50000"/>
                  </a:schemeClr>
                </a:solidFill>
                <a:latin typeface="黑体" panose="02010609060101010101" pitchFamily="49" charset="-122"/>
                <a:ea typeface="黑体" panose="02010609060101010101" pitchFamily="49" charset="-122"/>
                <a:cs typeface="宋体" panose="02010600030101010101" pitchFamily="2" charset="-122"/>
              </a:rPr>
              <a:t>协同</a:t>
            </a:r>
            <a:r>
              <a:rPr lang="zh-CN" altLang="en-US" kern="100" dirty="0">
                <a:solidFill>
                  <a:schemeClr val="accent5">
                    <a:lumMod val="50000"/>
                  </a:schemeClr>
                </a:solidFill>
                <a:effectLst/>
                <a:latin typeface="黑体" panose="02010609060101010101" pitchFamily="49" charset="-122"/>
                <a:ea typeface="黑体" panose="02010609060101010101" pitchFamily="49" charset="-122"/>
                <a:cs typeface="宋体" panose="02010600030101010101" pitchFamily="2" charset="-122"/>
              </a:rPr>
              <a:t>建设终身教育科学研究基地</a:t>
            </a:r>
            <a:endParaRPr lang="en-US" altLang="zh-CN" kern="100" dirty="0">
              <a:solidFill>
                <a:schemeClr val="accent5">
                  <a:lumMod val="50000"/>
                </a:schemeClr>
              </a:solidFill>
              <a:effectLst/>
              <a:latin typeface="黑体" panose="02010609060101010101" pitchFamily="49" charset="-122"/>
              <a:ea typeface="黑体" panose="02010609060101010101" pitchFamily="49" charset="-122"/>
              <a:cs typeface="宋体" panose="02010600030101010101" pitchFamily="2" charset="-122"/>
            </a:endParaRPr>
          </a:p>
          <a:p>
            <a:pPr lvl="6" algn="just">
              <a:lnSpc>
                <a:spcPct val="200000"/>
              </a:lnSpc>
            </a:pPr>
            <a:r>
              <a:rPr lang="en-US" altLang="zh-CN" kern="100" dirty="0">
                <a:solidFill>
                  <a:schemeClr val="accent5">
                    <a:lumMod val="50000"/>
                  </a:schemeClr>
                </a:solidFill>
                <a:latin typeface="黑体" panose="02010609060101010101" pitchFamily="49" charset="-122"/>
                <a:ea typeface="黑体" panose="02010609060101010101" pitchFamily="49" charset="-122"/>
                <a:cs typeface="宋体" panose="02010600030101010101" pitchFamily="2" charset="-122"/>
              </a:rPr>
              <a:t>3. </a:t>
            </a:r>
            <a:r>
              <a:rPr lang="zh-CN" altLang="en-US" kern="100" dirty="0">
                <a:solidFill>
                  <a:schemeClr val="accent5">
                    <a:lumMod val="50000"/>
                  </a:schemeClr>
                </a:solidFill>
                <a:latin typeface="黑体" panose="02010609060101010101" pitchFamily="49" charset="-122"/>
                <a:ea typeface="黑体" panose="02010609060101010101" pitchFamily="49" charset="-122"/>
                <a:cs typeface="宋体" panose="02010600030101010101" pitchFamily="2" charset="-122"/>
              </a:rPr>
              <a:t>协同打造终身教育教师联合中心</a:t>
            </a:r>
            <a:endParaRPr lang="en-US" altLang="zh-CN" kern="100" dirty="0">
              <a:solidFill>
                <a:schemeClr val="accent5">
                  <a:lumMod val="50000"/>
                </a:schemeClr>
              </a:solidFill>
              <a:latin typeface="黑体" panose="02010609060101010101" pitchFamily="49" charset="-122"/>
              <a:ea typeface="黑体" panose="02010609060101010101" pitchFamily="49" charset="-122"/>
              <a:cs typeface="宋体" panose="02010600030101010101" pitchFamily="2" charset="-122"/>
            </a:endParaRPr>
          </a:p>
          <a:p>
            <a:pPr lvl="6" algn="just">
              <a:lnSpc>
                <a:spcPct val="200000"/>
              </a:lnSpc>
            </a:pPr>
            <a:r>
              <a:rPr lang="en-US" altLang="zh-CN" kern="100" dirty="0">
                <a:solidFill>
                  <a:schemeClr val="accent5">
                    <a:lumMod val="50000"/>
                  </a:schemeClr>
                </a:solidFill>
                <a:latin typeface="黑体" panose="02010609060101010101" pitchFamily="49" charset="-122"/>
                <a:ea typeface="黑体" panose="02010609060101010101" pitchFamily="49" charset="-122"/>
                <a:cs typeface="宋体" panose="02010600030101010101" pitchFamily="2" charset="-122"/>
              </a:rPr>
              <a:t>4. </a:t>
            </a:r>
            <a:r>
              <a:rPr lang="zh-CN" altLang="en-US" kern="100" dirty="0">
                <a:solidFill>
                  <a:schemeClr val="accent5">
                    <a:lumMod val="50000"/>
                  </a:schemeClr>
                </a:solidFill>
                <a:latin typeface="黑体" panose="02010609060101010101" pitchFamily="49" charset="-122"/>
                <a:ea typeface="黑体" panose="02010609060101010101" pitchFamily="49" charset="-122"/>
                <a:cs typeface="宋体" panose="02010600030101010101" pitchFamily="2" charset="-122"/>
              </a:rPr>
              <a:t>协同研制终身教育区域指标体系</a:t>
            </a:r>
            <a:endParaRPr lang="en-US" altLang="zh-CN" kern="100" dirty="0">
              <a:solidFill>
                <a:schemeClr val="accent5">
                  <a:lumMod val="50000"/>
                </a:schemeClr>
              </a:solidFill>
              <a:latin typeface="黑体" panose="02010609060101010101" pitchFamily="49" charset="-122"/>
              <a:ea typeface="黑体" panose="02010609060101010101" pitchFamily="49" charset="-122"/>
              <a:cs typeface="宋体" panose="02010600030101010101" pitchFamily="2" charset="-122"/>
            </a:endParaRPr>
          </a:p>
          <a:p>
            <a:pPr lvl="6" algn="just">
              <a:lnSpc>
                <a:spcPct val="200000"/>
              </a:lnSpc>
            </a:pPr>
            <a:r>
              <a:rPr lang="en-US" altLang="zh-CN" kern="100" dirty="0">
                <a:solidFill>
                  <a:schemeClr val="accent5">
                    <a:lumMod val="50000"/>
                  </a:schemeClr>
                </a:solidFill>
                <a:effectLst/>
                <a:latin typeface="黑体" panose="02010609060101010101" pitchFamily="49" charset="-122"/>
                <a:ea typeface="黑体" panose="02010609060101010101" pitchFamily="49" charset="-122"/>
                <a:cs typeface="宋体" panose="02010600030101010101" pitchFamily="2" charset="-122"/>
              </a:rPr>
              <a:t>5. </a:t>
            </a:r>
            <a:r>
              <a:rPr lang="zh-CN" altLang="en-US" kern="100" dirty="0">
                <a:solidFill>
                  <a:schemeClr val="accent5">
                    <a:lumMod val="50000"/>
                  </a:schemeClr>
                </a:solidFill>
                <a:effectLst/>
                <a:latin typeface="黑体" panose="02010609060101010101" pitchFamily="49" charset="-122"/>
                <a:ea typeface="黑体" panose="02010609060101010101" pitchFamily="49" charset="-122"/>
                <a:cs typeface="宋体" panose="02010600030101010101" pitchFamily="2" charset="-122"/>
              </a:rPr>
              <a:t>协同开展各类学习成果融通转化</a:t>
            </a:r>
            <a:endParaRPr lang="en-US" altLang="zh-CN" kern="100" dirty="0">
              <a:solidFill>
                <a:schemeClr val="accent5">
                  <a:lumMod val="50000"/>
                </a:schemeClr>
              </a:solidFill>
              <a:effectLst/>
              <a:latin typeface="黑体" panose="02010609060101010101" pitchFamily="49" charset="-122"/>
              <a:ea typeface="黑体" panose="02010609060101010101" pitchFamily="49" charset="-122"/>
              <a:cs typeface="宋体" panose="02010600030101010101" pitchFamily="2" charset="-122"/>
            </a:endParaRPr>
          </a:p>
          <a:p>
            <a:pPr lvl="6" algn="just">
              <a:lnSpc>
                <a:spcPct val="200000"/>
              </a:lnSpc>
            </a:pPr>
            <a:endParaRPr kumimoji="0" lang="en-US" altLang="zh-CN" b="0" i="0" u="none" strike="noStrike" kern="100" cap="none" spc="0" normalizeH="0" baseline="0" noProof="0" dirty="0">
              <a:ln>
                <a:noFill/>
              </a:ln>
              <a:solidFill>
                <a:prstClr val="black"/>
              </a:solidFill>
              <a:uLnTx/>
              <a:uFillTx/>
              <a:latin typeface="黑体" panose="02010609060101010101" pitchFamily="49" charset="-122"/>
              <a:ea typeface="黑体" panose="02010609060101010101" pitchFamily="49" charset="-122"/>
              <a:cs typeface="Times New Roman" panose="02020603050405020304" pitchFamily="18" charset="0"/>
            </a:endParaRPr>
          </a:p>
          <a:p>
            <a:pPr marL="342900" marR="0" lvl="0" indent="-342900" algn="just" defTabSz="1219627" rtl="0" eaLnBrk="1" fontAlgn="auto" latinLnBrk="0" hangingPunct="1">
              <a:lnSpc>
                <a:spcPct val="150000"/>
              </a:lnSpc>
              <a:spcBef>
                <a:spcPts val="0"/>
              </a:spcBef>
              <a:spcAft>
                <a:spcPts val="0"/>
              </a:spcAft>
              <a:buClrTx/>
              <a:buSzTx/>
              <a:buFontTx/>
              <a:buAutoNum type="arabicPeriod"/>
              <a:tabLst/>
              <a:defRPr/>
            </a:pPr>
            <a:endParaRPr kumimoji="0" lang="zh-CN" altLang="zh-CN" sz="1800" b="0" i="0" u="none" strike="noStrike" kern="100" cap="none" spc="0" normalizeH="0" baseline="0" noProof="0" dirty="0">
              <a:ln>
                <a:noFill/>
              </a:ln>
              <a:solidFill>
                <a:prstClr val="black"/>
              </a:solidFill>
              <a:effectLst/>
              <a:uLnTx/>
              <a:uFillTx/>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l" defTabSz="1219627" rtl="0" eaLnBrk="1" fontAlgn="auto" latinLnBrk="0" hangingPunct="1">
              <a:lnSpc>
                <a:spcPct val="150000"/>
              </a:lnSpc>
              <a:spcBef>
                <a:spcPts val="0"/>
              </a:spcBef>
              <a:spcAft>
                <a:spcPts val="0"/>
              </a:spcAft>
              <a:buClrTx/>
              <a:buSzTx/>
              <a:buFontTx/>
              <a:buNone/>
              <a:tabLst/>
              <a:defRPr/>
            </a:pPr>
            <a:endParaRPr kumimoji="0" lang="zh-CN" altLang="zh-CN" sz="1800" b="0" i="0" u="none" strike="noStrike" kern="100" cap="none" spc="0" normalizeH="0" baseline="0" noProof="0" dirty="0">
              <a:ln>
                <a:noFill/>
              </a:ln>
              <a:solidFill>
                <a:prstClr val="black"/>
              </a:solidFill>
              <a:effectLst/>
              <a:uLnTx/>
              <a:uFillTx/>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l" defTabSz="1219627" rtl="0" eaLnBrk="1" fontAlgn="auto" latinLnBrk="0" hangingPunct="1">
              <a:lnSpc>
                <a:spcPct val="150000"/>
              </a:lnSpc>
              <a:spcBef>
                <a:spcPts val="0"/>
              </a:spcBef>
              <a:spcAft>
                <a:spcPts val="0"/>
              </a:spcAft>
              <a:buClrTx/>
              <a:buSzTx/>
              <a:buFontTx/>
              <a:buNone/>
              <a:tabLst/>
              <a:defRPr/>
            </a:pPr>
            <a:endParaRPr kumimoji="0" lang="zh-CN" altLang="zh-CN" sz="1800" b="0" i="0" u="none" strike="noStrike" kern="100" cap="none" spc="0" normalizeH="0" baseline="0" noProof="0" dirty="0">
              <a:ln>
                <a:noFill/>
              </a:ln>
              <a:solidFill>
                <a:prstClr val="black"/>
              </a:solidFill>
              <a:effectLst/>
              <a:uLnTx/>
              <a:uFillTx/>
              <a:latin typeface="华文细黑" panose="02010600040101010101" pitchFamily="2" charset="-122"/>
              <a:ea typeface="华文细黑" panose="02010600040101010101" pitchFamily="2" charset="-122"/>
              <a:cs typeface="Times New Roman" panose="02020603050405020304" pitchFamily="18" charset="0"/>
            </a:endParaRPr>
          </a:p>
          <a:p>
            <a:pPr marL="342900" marR="0" lvl="0" indent="-342900" algn="l" defTabSz="1219627"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altLang="zh-CN" sz="2400" b="1" i="0" u="none" strike="noStrike" kern="100" cap="none" spc="0" normalizeH="0" baseline="0" noProof="0" dirty="0">
              <a:ln>
                <a:noFill/>
              </a:ln>
              <a:solidFill>
                <a:srgbClr val="F79646">
                  <a:lumMod val="50000"/>
                </a:srgbClr>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342900" marR="0" lvl="0" indent="-342900" algn="l" defTabSz="1219627"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altLang="zh-CN" sz="1800" b="1" i="0" u="none" strike="noStrike" kern="1200" cap="none" spc="0" normalizeH="0" baseline="0" noProof="0" dirty="0">
              <a:ln>
                <a:noFill/>
              </a:ln>
              <a:solidFill>
                <a:prstClr val="black"/>
              </a:solidFill>
              <a:effectLst/>
              <a:uLnTx/>
              <a:uFillTx/>
              <a:latin typeface="华文细黑" panose="02010600040101010101" pitchFamily="2" charset="-122"/>
              <a:ea typeface="华文细黑" panose="02010600040101010101" pitchFamily="2" charset="-122"/>
              <a:cs typeface="+mn-cs"/>
            </a:endParaRPr>
          </a:p>
          <a:p>
            <a:pPr marL="342900" marR="0" lvl="0" indent="-342900" algn="l" defTabSz="1219627"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altLang="zh-CN" sz="2400" b="1" i="0" u="none" strike="noStrike" kern="1200" cap="none" spc="0" normalizeH="0" baseline="0" noProof="0" dirty="0">
              <a:ln>
                <a:noFill/>
              </a:ln>
              <a:solidFill>
                <a:srgbClr val="F79646">
                  <a:lumMod val="50000"/>
                </a:srgbClr>
              </a:solidFill>
              <a:effectLst/>
              <a:uLnTx/>
              <a:uFillTx/>
              <a:latin typeface="黑体" pitchFamily="49" charset="-122"/>
              <a:ea typeface="黑体" pitchFamily="49" charset="-122"/>
              <a:cs typeface="+mn-cs"/>
            </a:endParaRPr>
          </a:p>
          <a:p>
            <a:pPr marL="342900" marR="0" lvl="0" indent="-342900" algn="l" defTabSz="1219627"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altLang="zh-CN" sz="24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342900" marR="0" lvl="0" indent="-342900" algn="l" defTabSz="1219627"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p>
          <a:p>
            <a:pPr marL="342900" marR="0" lvl="0" indent="-342900" algn="l" defTabSz="1219627"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altLang="zh-CN" sz="24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1219627"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1219627"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84205349"/>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1E64D5EC-1F12-438B-B4A3-B8D765F345C0}"/>
              </a:ext>
            </a:extLst>
          </p:cNvPr>
          <p:cNvSpPr/>
          <p:nvPr/>
        </p:nvSpPr>
        <p:spPr>
          <a:xfrm>
            <a:off x="623311" y="1469448"/>
            <a:ext cx="10943791" cy="121591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a:endParaRPr lang="zh-CN" altLang="en-US" dirty="0">
              <a:solidFill>
                <a:prstClr val="white"/>
              </a:solidFill>
            </a:endParaRPr>
          </a:p>
        </p:txBody>
      </p:sp>
      <p:sp>
        <p:nvSpPr>
          <p:cNvPr id="2" name="矩形 1"/>
          <p:cNvSpPr/>
          <p:nvPr/>
        </p:nvSpPr>
        <p:spPr>
          <a:xfrm>
            <a:off x="-1" y="1242"/>
            <a:ext cx="12190413" cy="93137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a:endParaRPr lang="zh-CN" altLang="en-US">
              <a:solidFill>
                <a:srgbClr val="F79646">
                  <a:lumMod val="75000"/>
                </a:srgbClr>
              </a:solidFill>
            </a:endParaRPr>
          </a:p>
        </p:txBody>
      </p:sp>
      <p:sp>
        <p:nvSpPr>
          <p:cNvPr id="3" name="TextBox 14"/>
          <p:cNvSpPr txBox="1">
            <a:spLocks noChangeArrowheads="1"/>
          </p:cNvSpPr>
          <p:nvPr/>
        </p:nvSpPr>
        <p:spPr bwMode="auto">
          <a:xfrm>
            <a:off x="911305" y="292046"/>
            <a:ext cx="9887811" cy="461665"/>
          </a:xfrm>
          <a:prstGeom prst="rect">
            <a:avLst/>
          </a:prstGeom>
          <a:noFill/>
          <a:ln w="9525">
            <a:noFill/>
            <a:miter lim="800000"/>
            <a:headEnd/>
            <a:tailEnd/>
          </a:ln>
        </p:spPr>
        <p:txBody>
          <a:bodyPr wrap="square">
            <a:spAutoFit/>
          </a:bodyPr>
          <a:lstStyle/>
          <a:p>
            <a:pPr defTabSz="1219078">
              <a:defRPr/>
            </a:pPr>
            <a:r>
              <a:rPr lang="zh-CN" altLang="en-US" b="1" kern="0" dirty="0">
                <a:solidFill>
                  <a:prstClr val="white"/>
                </a:solidFill>
                <a:latin typeface="微软雅黑" pitchFamily="34" charset="-122"/>
                <a:ea typeface="微软雅黑" pitchFamily="34" charset="-122"/>
              </a:rPr>
              <a:t>    协同共享终身学习资源，建立广泛联通融合机制</a:t>
            </a:r>
          </a:p>
        </p:txBody>
      </p:sp>
      <p:sp>
        <p:nvSpPr>
          <p:cNvPr id="4" name="矩形 3"/>
          <p:cNvSpPr/>
          <p:nvPr/>
        </p:nvSpPr>
        <p:spPr>
          <a:xfrm>
            <a:off x="335316" y="261855"/>
            <a:ext cx="383950" cy="383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78">
              <a:defRPr/>
            </a:pPr>
            <a:endParaRPr lang="zh-CN" altLang="en-US">
              <a:solidFill>
                <a:prstClr val="white"/>
              </a:solidFill>
            </a:endParaRPr>
          </a:p>
        </p:txBody>
      </p:sp>
      <p:sp>
        <p:nvSpPr>
          <p:cNvPr id="5" name="矩形 4"/>
          <p:cNvSpPr/>
          <p:nvPr/>
        </p:nvSpPr>
        <p:spPr>
          <a:xfrm>
            <a:off x="527344" y="453883"/>
            <a:ext cx="287963" cy="287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78">
              <a:defRPr/>
            </a:pPr>
            <a:endParaRPr lang="zh-CN" altLang="en-US">
              <a:solidFill>
                <a:prstClr val="white"/>
              </a:solidFill>
            </a:endParaRPr>
          </a:p>
        </p:txBody>
      </p:sp>
      <p:grpSp>
        <p:nvGrpSpPr>
          <p:cNvPr id="7" name="组合 6">
            <a:extLst>
              <a:ext uri="{FF2B5EF4-FFF2-40B4-BE49-F238E27FC236}">
                <a16:creationId xmlns:a16="http://schemas.microsoft.com/office/drawing/2014/main" id="{93973C93-7787-4CDB-8AD3-BF718CA0AA44}"/>
              </a:ext>
            </a:extLst>
          </p:cNvPr>
          <p:cNvGrpSpPr/>
          <p:nvPr/>
        </p:nvGrpSpPr>
        <p:grpSpPr>
          <a:xfrm>
            <a:off x="623310" y="1701602"/>
            <a:ext cx="10943792" cy="5256583"/>
            <a:chOff x="467543" y="2013355"/>
            <a:chExt cx="8208913" cy="2718635"/>
          </a:xfrm>
        </p:grpSpPr>
        <p:sp>
          <p:nvSpPr>
            <p:cNvPr id="14" name="矩形 13">
              <a:extLst>
                <a:ext uri="{FF2B5EF4-FFF2-40B4-BE49-F238E27FC236}">
                  <a16:creationId xmlns:a16="http://schemas.microsoft.com/office/drawing/2014/main" id="{40FB52E3-BD1E-4724-8747-044E13229425}"/>
                </a:ext>
              </a:extLst>
            </p:cNvPr>
            <p:cNvSpPr/>
            <p:nvPr/>
          </p:nvSpPr>
          <p:spPr>
            <a:xfrm>
              <a:off x="467544" y="2013355"/>
              <a:ext cx="8208912" cy="2718635"/>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78"/>
              <a:endParaRPr lang="zh-CN" altLang="en-US">
                <a:solidFill>
                  <a:sysClr val="windowText" lastClr="000000"/>
                </a:solidFill>
              </a:endParaRPr>
            </a:p>
          </p:txBody>
        </p:sp>
        <p:pic>
          <p:nvPicPr>
            <p:cNvPr id="18" name="图片 17" descr="一群人在餐厅吃饭&#10;&#10;描述已自动生成">
              <a:extLst>
                <a:ext uri="{FF2B5EF4-FFF2-40B4-BE49-F238E27FC236}">
                  <a16:creationId xmlns:a16="http://schemas.microsoft.com/office/drawing/2014/main" id="{177179A4-594F-44C5-AC3B-86121D4F99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47" y="2295410"/>
              <a:ext cx="2214534" cy="1415427"/>
            </a:xfrm>
            <a:prstGeom prst="rect">
              <a:avLst/>
            </a:prstGeom>
          </p:spPr>
        </p:pic>
        <p:pic>
          <p:nvPicPr>
            <p:cNvPr id="22" name="图片 21">
              <a:extLst>
                <a:ext uri="{FF2B5EF4-FFF2-40B4-BE49-F238E27FC236}">
                  <a16:creationId xmlns:a16="http://schemas.microsoft.com/office/drawing/2014/main" id="{A2AB17F6-FF54-4AC2-9499-494ECA1EA0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4495" y="2295410"/>
              <a:ext cx="2051961" cy="1402333"/>
            </a:xfrm>
            <a:prstGeom prst="rect">
              <a:avLst/>
            </a:prstGeom>
          </p:spPr>
        </p:pic>
        <p:pic>
          <p:nvPicPr>
            <p:cNvPr id="23" name="图片 22">
              <a:extLst>
                <a:ext uri="{FF2B5EF4-FFF2-40B4-BE49-F238E27FC236}">
                  <a16:creationId xmlns:a16="http://schemas.microsoft.com/office/drawing/2014/main" id="{0DC2F7D4-A07F-4F36-9A36-D701B2286C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3" y="2295410"/>
              <a:ext cx="1782426" cy="1415427"/>
            </a:xfrm>
            <a:prstGeom prst="rect">
              <a:avLst/>
            </a:prstGeom>
          </p:spPr>
        </p:pic>
      </p:grpSp>
      <p:pic>
        <p:nvPicPr>
          <p:cNvPr id="8" name="图片 7"/>
          <p:cNvPicPr>
            <a:picLocks noChangeAspect="1"/>
          </p:cNvPicPr>
          <p:nvPr/>
        </p:nvPicPr>
        <p:blipFill>
          <a:blip r:embed="rId6"/>
          <a:stretch>
            <a:fillRect/>
          </a:stretch>
        </p:blipFill>
        <p:spPr>
          <a:xfrm>
            <a:off x="2999571" y="2246966"/>
            <a:ext cx="2807601" cy="2736782"/>
          </a:xfrm>
          <a:prstGeom prst="rect">
            <a:avLst/>
          </a:prstGeom>
        </p:spPr>
      </p:pic>
    </p:spTree>
    <p:extLst>
      <p:ext uri="{BB962C8B-B14F-4D97-AF65-F5344CB8AC3E}">
        <p14:creationId xmlns:p14="http://schemas.microsoft.com/office/powerpoint/2010/main" val="339650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279556" y="434827"/>
            <a:ext cx="7697982" cy="584910"/>
          </a:xfrm>
          <a:prstGeom prst="rect">
            <a:avLst/>
          </a:prstGeom>
          <a:solidFill>
            <a:schemeClr val="accent4">
              <a:lumMod val="20000"/>
              <a:lumOff val="80000"/>
            </a:schemeClr>
          </a:solidFill>
        </p:spPr>
        <p:txBody>
          <a:bodyPr wrap="square">
            <a:spAutoFit/>
          </a:bodyPr>
          <a:lstStyle/>
          <a:p>
            <a:pPr defTabSz="914583">
              <a:defRPr/>
            </a:pPr>
            <a:r>
              <a:rPr lang="zh-CN" altLang="en-US" sz="3201" b="1" dirty="0">
                <a:solidFill>
                  <a:srgbClr val="322B64"/>
                </a:solidFill>
                <a:latin typeface="微软雅黑" pitchFamily="34" charset="-122"/>
                <a:ea typeface="微软雅黑" pitchFamily="34" charset="-122"/>
              </a:rPr>
              <a:t>    开创人人皆可学习出彩的 共同体时代</a:t>
            </a:r>
            <a:endParaRPr lang="zh-CN" altLang="zh-CN" sz="3201" b="1" dirty="0">
              <a:solidFill>
                <a:srgbClr val="FFC000">
                  <a:lumMod val="75000"/>
                </a:srgbClr>
              </a:solidFill>
              <a:latin typeface="微软雅黑" pitchFamily="34" charset="-122"/>
              <a:ea typeface="微软雅黑" pitchFamily="34" charset="-122"/>
            </a:endParaRPr>
          </a:p>
        </p:txBody>
      </p:sp>
      <p:sp>
        <p:nvSpPr>
          <p:cNvPr id="2" name="矩形 1"/>
          <p:cNvSpPr/>
          <p:nvPr/>
        </p:nvSpPr>
        <p:spPr>
          <a:xfrm>
            <a:off x="1522148" y="1493866"/>
            <a:ext cx="9146117" cy="5388876"/>
          </a:xfrm>
          <a:prstGeom prst="rect">
            <a:avLst/>
          </a:prstGeom>
        </p:spPr>
        <p:txBody>
          <a:bodyPr wrap="square">
            <a:spAutoFit/>
          </a:bodyPr>
          <a:lstStyle/>
          <a:p>
            <a:pPr defTabSz="914583">
              <a:lnSpc>
                <a:spcPct val="200000"/>
              </a:lnSpc>
              <a:defRPr/>
            </a:pPr>
            <a:r>
              <a:rPr lang="zh-CN" altLang="en-US" sz="3201" b="1" dirty="0">
                <a:solidFill>
                  <a:srgbClr val="FFC000">
                    <a:lumMod val="50000"/>
                  </a:srgbClr>
                </a:solidFill>
                <a:latin typeface="微软雅黑" pitchFamily="34" charset="-122"/>
                <a:ea typeface="微软雅黑" pitchFamily="34" charset="-122"/>
              </a:rPr>
              <a:t>  我们正在 迈入 终身学习的“ 共同体时代 ”</a:t>
            </a:r>
            <a:endParaRPr lang="en-US" altLang="zh-CN" sz="3201" b="1" dirty="0">
              <a:solidFill>
                <a:srgbClr val="FFC000">
                  <a:lumMod val="50000"/>
                </a:srgbClr>
              </a:solidFill>
              <a:latin typeface="微软雅黑" pitchFamily="34" charset="-122"/>
              <a:ea typeface="微软雅黑" pitchFamily="34" charset="-122"/>
            </a:endParaRPr>
          </a:p>
          <a:p>
            <a:pPr defTabSz="914583">
              <a:lnSpc>
                <a:spcPct val="200000"/>
              </a:lnSpc>
              <a:defRPr/>
            </a:pPr>
            <a:r>
              <a:rPr lang="en-US" altLang="zh-CN" sz="2801" b="1" dirty="0">
                <a:solidFill>
                  <a:srgbClr val="FFC000">
                    <a:lumMod val="50000"/>
                  </a:srgbClr>
                </a:solidFill>
                <a:latin typeface="微软雅黑" pitchFamily="34" charset="-122"/>
                <a:ea typeface="微软雅黑" pitchFamily="34" charset="-122"/>
              </a:rPr>
              <a:t>  </a:t>
            </a:r>
            <a:r>
              <a:rPr lang="zh-CN" altLang="en-US" sz="2801" b="1" dirty="0">
                <a:solidFill>
                  <a:srgbClr val="5B9BD5">
                    <a:lumMod val="50000"/>
                  </a:srgbClr>
                </a:solidFill>
                <a:latin typeface="微软雅黑" pitchFamily="34" charset="-122"/>
                <a:ea typeface="微软雅黑" pitchFamily="34" charset="-122"/>
              </a:rPr>
              <a:t>以学习成果随处可享，来共同构建一个人人 </a:t>
            </a:r>
            <a:r>
              <a:rPr lang="en-US" altLang="zh-CN" sz="2801" b="1" dirty="0">
                <a:solidFill>
                  <a:srgbClr val="5B9BD5">
                    <a:lumMod val="50000"/>
                  </a:srgbClr>
                </a:solidFill>
                <a:latin typeface="微软雅黑" pitchFamily="34" charset="-122"/>
                <a:ea typeface="微软雅黑" pitchFamily="34" charset="-122"/>
              </a:rPr>
              <a:t> ——</a:t>
            </a:r>
          </a:p>
          <a:p>
            <a:pPr defTabSz="914583">
              <a:lnSpc>
                <a:spcPct val="200000"/>
              </a:lnSpc>
              <a:defRPr/>
            </a:pPr>
            <a:r>
              <a:rPr lang="en-US" altLang="zh-CN" sz="2801" b="1" dirty="0">
                <a:solidFill>
                  <a:srgbClr val="5B9BD5">
                    <a:lumMod val="50000"/>
                  </a:srgbClr>
                </a:solidFill>
                <a:latin typeface="微软雅黑" pitchFamily="34" charset="-122"/>
                <a:ea typeface="微软雅黑" pitchFamily="34" charset="-122"/>
              </a:rPr>
              <a:t>  </a:t>
            </a:r>
            <a:r>
              <a:rPr lang="zh-CN" altLang="en-US" sz="2801" b="1" dirty="0">
                <a:solidFill>
                  <a:schemeClr val="accent6">
                    <a:lumMod val="50000"/>
                  </a:schemeClr>
                </a:solidFill>
                <a:latin typeface="微软雅黑" pitchFamily="34" charset="-122"/>
                <a:ea typeface="微软雅黑" pitchFamily="34" charset="-122"/>
              </a:rPr>
              <a:t>畅学习之途 ，</a:t>
            </a:r>
            <a:r>
              <a:rPr lang="zh-CN" altLang="en-US" sz="2801" b="1" dirty="0">
                <a:solidFill>
                  <a:srgbClr val="70AD47">
                    <a:lumMod val="50000"/>
                  </a:srgbClr>
                </a:solidFill>
                <a:latin typeface="微软雅黑" pitchFamily="34" charset="-122"/>
                <a:ea typeface="微软雅黑" pitchFamily="34" charset="-122"/>
              </a:rPr>
              <a:t>享品质生活，感生活温度，</a:t>
            </a:r>
            <a:r>
              <a:rPr lang="en-US" altLang="zh-CN" sz="2801" b="1" dirty="0">
                <a:solidFill>
                  <a:srgbClr val="70AD47">
                    <a:lumMod val="50000"/>
                  </a:srgbClr>
                </a:solidFill>
                <a:latin typeface="微软雅黑" pitchFamily="34" charset="-122"/>
                <a:ea typeface="微软雅黑" pitchFamily="34" charset="-122"/>
              </a:rPr>
              <a:t> </a:t>
            </a:r>
            <a:r>
              <a:rPr lang="zh-CN" altLang="en-US" sz="2801" b="1" dirty="0">
                <a:solidFill>
                  <a:srgbClr val="70AD47">
                    <a:lumMod val="50000"/>
                  </a:srgbClr>
                </a:solidFill>
                <a:latin typeface="微软雅黑" pitchFamily="34" charset="-122"/>
                <a:ea typeface="微软雅黑" pitchFamily="34" charset="-122"/>
              </a:rPr>
              <a:t>可人生出彩，  </a:t>
            </a:r>
            <a:endParaRPr lang="en-US" altLang="zh-CN" sz="2801" b="1" dirty="0">
              <a:solidFill>
                <a:srgbClr val="70AD47">
                  <a:lumMod val="50000"/>
                </a:srgbClr>
              </a:solidFill>
              <a:latin typeface="微软雅黑" pitchFamily="34" charset="-122"/>
              <a:ea typeface="微软雅黑" pitchFamily="34" charset="-122"/>
            </a:endParaRPr>
          </a:p>
          <a:p>
            <a:pPr defTabSz="914583">
              <a:lnSpc>
                <a:spcPct val="200000"/>
              </a:lnSpc>
              <a:defRPr/>
            </a:pPr>
            <a:r>
              <a:rPr lang="en-US" altLang="zh-CN" sz="2801" b="1" dirty="0">
                <a:solidFill>
                  <a:srgbClr val="70AD47">
                    <a:lumMod val="50000"/>
                  </a:srgbClr>
                </a:solidFill>
                <a:latin typeface="微软雅黑" pitchFamily="34" charset="-122"/>
                <a:ea typeface="微软雅黑" pitchFamily="34" charset="-122"/>
              </a:rPr>
              <a:t>  </a:t>
            </a:r>
            <a:r>
              <a:rPr lang="zh-CN" altLang="en-US" sz="2801" b="1" dirty="0">
                <a:solidFill>
                  <a:srgbClr val="C00000"/>
                </a:solidFill>
                <a:latin typeface="微软雅黑" pitchFamily="34" charset="-122"/>
                <a:ea typeface="微软雅黑" pitchFamily="34" charset="-122"/>
              </a:rPr>
              <a:t>终身而快乐的“ 学习共同体 ” 。</a:t>
            </a:r>
            <a:endParaRPr lang="en-US" altLang="zh-CN" sz="2801" b="1" dirty="0">
              <a:solidFill>
                <a:srgbClr val="C00000"/>
              </a:solidFill>
              <a:latin typeface="微软雅黑" pitchFamily="34" charset="-122"/>
              <a:ea typeface="微软雅黑" pitchFamily="34" charset="-122"/>
            </a:endParaRPr>
          </a:p>
          <a:p>
            <a:pPr defTabSz="914583">
              <a:lnSpc>
                <a:spcPct val="200000"/>
              </a:lnSpc>
              <a:defRPr/>
            </a:pPr>
            <a:endParaRPr lang="en-US" altLang="zh-CN" sz="2801" b="1" dirty="0">
              <a:solidFill>
                <a:srgbClr val="5B9BD5">
                  <a:lumMod val="50000"/>
                </a:srgbClr>
              </a:solidFill>
              <a:latin typeface="微软雅黑" pitchFamily="34" charset="-122"/>
              <a:ea typeface="微软雅黑" pitchFamily="34" charset="-122"/>
            </a:endParaRPr>
          </a:p>
          <a:p>
            <a:pPr defTabSz="914583">
              <a:lnSpc>
                <a:spcPct val="200000"/>
              </a:lnSpc>
              <a:defRPr/>
            </a:pPr>
            <a:endParaRPr lang="en-US" altLang="zh-CN" sz="2801" b="1" dirty="0">
              <a:solidFill>
                <a:srgbClr val="5B9BD5">
                  <a:lumMod val="50000"/>
                </a:srgbClr>
              </a:solidFill>
              <a:latin typeface="微软雅黑" pitchFamily="34" charset="-122"/>
              <a:ea typeface="微软雅黑" pitchFamily="34" charset="-122"/>
            </a:endParaRPr>
          </a:p>
        </p:txBody>
      </p:sp>
      <p:cxnSp>
        <p:nvCxnSpPr>
          <p:cNvPr id="4" name="直接连接符 3"/>
          <p:cNvCxnSpPr/>
          <p:nvPr/>
        </p:nvCxnSpPr>
        <p:spPr>
          <a:xfrm>
            <a:off x="2269981" y="1019737"/>
            <a:ext cx="7697982" cy="0"/>
          </a:xfrm>
          <a:prstGeom prst="line">
            <a:avLst/>
          </a:prstGeom>
          <a:ln>
            <a:solidFill>
              <a:srgbClr val="322B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08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8000" b="-8000"/>
          </a:stretch>
        </a:blipFill>
        <a:effectLst/>
      </p:bgPr>
    </p:bg>
    <p:spTree>
      <p:nvGrpSpPr>
        <p:cNvPr id="1" name=""/>
        <p:cNvGrpSpPr/>
        <p:nvPr/>
      </p:nvGrpSpPr>
      <p:grpSpPr>
        <a:xfrm>
          <a:off x="0" y="0"/>
          <a:ext cx="0" cy="0"/>
          <a:chOff x="0" y="0"/>
          <a:chExt cx="0" cy="0"/>
        </a:xfrm>
      </p:grpSpPr>
      <p:sp>
        <p:nvSpPr>
          <p:cNvPr id="2" name="TextBox 1"/>
          <p:cNvSpPr txBox="1"/>
          <p:nvPr/>
        </p:nvSpPr>
        <p:spPr>
          <a:xfrm>
            <a:off x="5735166" y="4077866"/>
            <a:ext cx="5688632" cy="830997"/>
          </a:xfrm>
          <a:prstGeom prst="rect">
            <a:avLst/>
          </a:prstGeom>
          <a:noFill/>
        </p:spPr>
        <p:txBody>
          <a:bodyPr wrap="square" rtlCol="0">
            <a:spAutoFit/>
          </a:bodyPr>
          <a:lstStyle/>
          <a:p>
            <a:r>
              <a:rPr lang="zh-CN" altLang="en-US" sz="4800" b="1" dirty="0">
                <a:solidFill>
                  <a:srgbClr val="005292"/>
                </a:solidFill>
                <a:latin typeface="微软雅黑" panose="020B0503020204020204" pitchFamily="34" charset="-122"/>
                <a:ea typeface="微软雅黑" panose="020B0503020204020204" pitchFamily="34" charset="-122"/>
              </a:rPr>
              <a:t>        感谢！</a:t>
            </a:r>
          </a:p>
        </p:txBody>
      </p:sp>
    </p:spTree>
    <p:extLst>
      <p:ext uri="{BB962C8B-B14F-4D97-AF65-F5344CB8AC3E}">
        <p14:creationId xmlns:p14="http://schemas.microsoft.com/office/powerpoint/2010/main" val="1652799635"/>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 name="文本框 2"/>
          <p:cNvSpPr txBox="1"/>
          <p:nvPr/>
        </p:nvSpPr>
        <p:spPr>
          <a:xfrm>
            <a:off x="1139654" y="180041"/>
            <a:ext cx="6539728" cy="461665"/>
          </a:xfrm>
          <a:prstGeom prst="rect">
            <a:avLst/>
          </a:prstGeom>
          <a:noFill/>
        </p:spPr>
        <p:txBody>
          <a:bodyPr wrap="square" rtlCol="0">
            <a:spAutoFit/>
          </a:bodyPr>
          <a:lstStyle/>
          <a:p>
            <a:pPr marL="0" marR="0" lvl="0" indent="0" algn="l" defTabSz="1219627"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300" normalizeH="0" baseline="0" noProof="0" dirty="0">
                <a:ln>
                  <a:noFill/>
                </a:ln>
                <a:solidFill>
                  <a:srgbClr val="4F81BD">
                    <a:lumMod val="50000"/>
                  </a:srgbClr>
                </a:solidFill>
                <a:effectLst/>
                <a:uLnTx/>
                <a:uFillTx/>
                <a:latin typeface="微软雅黑" pitchFamily="34" charset="-122"/>
                <a:ea typeface="微软雅黑" pitchFamily="34" charset="-122"/>
                <a:cs typeface="+mn-cs"/>
              </a:rPr>
              <a:t>长三角区域终身教育协同发展的行动背景</a:t>
            </a:r>
          </a:p>
        </p:txBody>
      </p:sp>
      <p:sp>
        <p:nvSpPr>
          <p:cNvPr id="67" name="五边形 66"/>
          <p:cNvSpPr/>
          <p:nvPr/>
        </p:nvSpPr>
        <p:spPr>
          <a:xfrm>
            <a:off x="7751390" y="242279"/>
            <a:ext cx="1944216"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627"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8" name="矩形 67"/>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627"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rPr>
              <a:t>1</a:t>
            </a:r>
            <a:endParaRPr kumimoji="0" lang="zh-CN" altLang="en-US" sz="24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endParaRPr>
          </a:p>
        </p:txBody>
      </p:sp>
      <p:sp>
        <p:nvSpPr>
          <p:cNvPr id="69" name="矩形 68"/>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627"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669900"/>
              </a:solidFill>
              <a:effectLst/>
              <a:uLnTx/>
              <a:uFillTx/>
              <a:latin typeface="Calibri"/>
              <a:ea typeface="宋体" panose="02010600030101010101" pitchFamily="2" charset="-122"/>
              <a:cs typeface="+mn-cs"/>
            </a:endParaRPr>
          </a:p>
        </p:txBody>
      </p:sp>
      <p:sp>
        <p:nvSpPr>
          <p:cNvPr id="2" name="文本框 1">
            <a:extLst>
              <a:ext uri="{FF2B5EF4-FFF2-40B4-BE49-F238E27FC236}">
                <a16:creationId xmlns:a16="http://schemas.microsoft.com/office/drawing/2014/main" id="{383F6A8E-7754-4E5A-AD33-17B51420FB17}"/>
              </a:ext>
            </a:extLst>
          </p:cNvPr>
          <p:cNvSpPr txBox="1"/>
          <p:nvPr/>
        </p:nvSpPr>
        <p:spPr>
          <a:xfrm>
            <a:off x="0" y="1053530"/>
            <a:ext cx="12190414" cy="6153288"/>
          </a:xfrm>
          <a:prstGeom prst="rect">
            <a:avLst/>
          </a:prstGeom>
          <a:noFill/>
        </p:spPr>
        <p:txBody>
          <a:bodyPr wrap="square" rtlCol="0">
            <a:spAutoFit/>
          </a:bodyPr>
          <a:lstStyle/>
          <a:p>
            <a:pPr marL="342900" marR="0" lvl="0" indent="-342900" algn="l" defTabSz="1219627"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2400" b="0" i="0" u="none" strike="noStrike" kern="100" cap="none" spc="0" normalizeH="0" baseline="0" noProof="0" dirty="0">
                <a:ln>
                  <a:noFill/>
                </a:ln>
                <a:solidFill>
                  <a:srgbClr val="4F81BD">
                    <a:lumMod val="50000"/>
                  </a:srgbClr>
                </a:solidFill>
                <a:effectLst/>
                <a:uLnTx/>
                <a:uFillTx/>
                <a:latin typeface="华文细黑" panose="02010600040101010101" pitchFamily="2" charset="-122"/>
                <a:ea typeface="华文细黑" panose="02010600040101010101" pitchFamily="2" charset="-122"/>
                <a:cs typeface="Times New Roman" panose="02020603050405020304" pitchFamily="18" charset="0"/>
              </a:rPr>
              <a:t>     </a:t>
            </a:r>
            <a:r>
              <a:rPr kumimoji="0" lang="zh-CN" altLang="zh-CN"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习近平总书记</a:t>
            </a:r>
            <a:r>
              <a:rPr kumimoji="0" lang="zh-CN" altLang="en-US"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，在</a:t>
            </a:r>
            <a:r>
              <a:rPr kumimoji="0" lang="zh-CN" altLang="zh-CN"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首届中国国际进口博览会开幕式上宣布</a:t>
            </a:r>
            <a:r>
              <a:rPr kumimoji="0" lang="en-US" altLang="zh-CN"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lang="zh-CN" altLang="en-US"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t>
            </a:r>
            <a:endParaRPr kumimoji="0" lang="en-US" altLang="zh-CN"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R="0" lvl="0" algn="l" defTabSz="1219627" rtl="0" eaLnBrk="1" fontAlgn="auto" latinLnBrk="0" hangingPunct="1">
              <a:lnSpc>
                <a:spcPct val="150000"/>
              </a:lnSpc>
              <a:spcBef>
                <a:spcPts val="0"/>
              </a:spcBef>
              <a:spcAft>
                <a:spcPts val="0"/>
              </a:spcAft>
              <a:buClrTx/>
              <a:buSzTx/>
              <a:tabLst/>
              <a:defRPr/>
            </a:pPr>
            <a:r>
              <a:rPr kumimoji="0" lang="en-US" altLang="zh-CN"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支持长江三角洲区域一体化发展</a:t>
            </a:r>
            <a:r>
              <a:rPr kumimoji="0" lang="zh-CN" altLang="en-US"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zh-CN"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并上升为国家战略</a:t>
            </a:r>
            <a:r>
              <a:rPr kumimoji="0" lang="en-US" altLang="zh-CN"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endParaRPr kumimoji="0" lang="en-US" altLang="zh-CN"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1219627" rtl="0" eaLnBrk="1" fontAlgn="auto" latinLnBrk="0" hangingPunct="1">
              <a:lnSpc>
                <a:spcPct val="2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rPr>
              <a:t>          </a:t>
            </a:r>
            <a:r>
              <a:rPr kumimoji="0" lang="en-US" altLang="zh-CN"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rPr>
              <a:t>2018</a:t>
            </a:r>
            <a:r>
              <a:rPr kumimoji="0" lang="zh-CN" altLang="en-US"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rPr>
              <a:t>年，三省一市 政府签订框架协议和行动计划  </a:t>
            </a:r>
            <a:r>
              <a:rPr kumimoji="0" lang="en-US" altLang="zh-CN"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rPr>
              <a:t>——</a:t>
            </a:r>
          </a:p>
          <a:p>
            <a:pPr marL="342900" marR="0" lvl="0" indent="-342900" algn="l" defTabSz="1219627" rtl="0" eaLnBrk="1" fontAlgn="auto" latinLnBrk="0" hangingPunct="1">
              <a:lnSpc>
                <a:spcPct val="200000"/>
              </a:lnSpc>
              <a:spcBef>
                <a:spcPts val="0"/>
              </a:spcBef>
              <a:spcAft>
                <a:spcPts val="0"/>
              </a:spcAft>
              <a:buClrTx/>
              <a:buSzTx/>
              <a:buFontTx/>
              <a:buNone/>
              <a:tabLst/>
              <a:defRPr/>
            </a:pPr>
            <a:r>
              <a:rPr kumimoji="0" lang="en-US" altLang="zh-CN" b="1" i="0" u="none" strike="noStrike" kern="1200" cap="none" spc="0" normalizeH="0" baseline="0" noProof="0" dirty="0">
                <a:ln>
                  <a:noFill/>
                </a:ln>
                <a:solidFill>
                  <a:prstClr val="black"/>
                </a:solidFill>
                <a:effectLst/>
                <a:uLnTx/>
                <a:uFillTx/>
                <a:latin typeface="华文细黑" panose="02010600040101010101" pitchFamily="2" charset="-122"/>
                <a:ea typeface="华文细黑" panose="02010600040101010101" pitchFamily="2" charset="-122"/>
                <a:cs typeface="+mn-cs"/>
              </a:rPr>
              <a:t>               </a:t>
            </a:r>
            <a:r>
              <a:rPr kumimoji="0" lang="en-US" altLang="zh-CN" b="1" i="0" u="none" strike="noStrike" kern="1200" cap="none" spc="0" normalizeH="0" baseline="0" noProof="0" dirty="0">
                <a:ln>
                  <a:noFill/>
                </a:ln>
                <a:solidFill>
                  <a:srgbClr val="1F497D">
                    <a:lumMod val="50000"/>
                  </a:srgbClr>
                </a:solidFill>
                <a:effectLst/>
                <a:uLnTx/>
                <a:uFillTx/>
                <a:latin typeface="华文细黑" panose="02010600040101010101" pitchFamily="2" charset="-122"/>
                <a:ea typeface="华文细黑" panose="02010600040101010101" pitchFamily="2" charset="-122"/>
                <a:cs typeface="+mn-cs"/>
              </a:rPr>
              <a:t>《</a:t>
            </a:r>
            <a:r>
              <a:rPr kumimoji="0" lang="zh-CN" altLang="en-US" b="1" i="0" u="none" strike="noStrike" kern="1200" cap="none" spc="0" normalizeH="0" baseline="0" noProof="0" dirty="0">
                <a:ln>
                  <a:noFill/>
                </a:ln>
                <a:solidFill>
                  <a:srgbClr val="1F497D">
                    <a:lumMod val="50000"/>
                  </a:srgbClr>
                </a:solidFill>
                <a:effectLst/>
                <a:uLnTx/>
                <a:uFillTx/>
                <a:latin typeface="华文细黑" panose="02010600040101010101" pitchFamily="2" charset="-122"/>
                <a:ea typeface="华文细黑" panose="02010600040101010101" pitchFamily="2" charset="-122"/>
                <a:cs typeface="+mn-cs"/>
              </a:rPr>
              <a:t>长三角地区教育更高质量一体化发展的战略框架协议 </a:t>
            </a:r>
            <a:r>
              <a:rPr kumimoji="0" lang="en-US" altLang="zh-CN" b="1" i="0" u="none" strike="noStrike" kern="1200" cap="none" spc="0" normalizeH="0" baseline="0" noProof="0" dirty="0">
                <a:ln>
                  <a:noFill/>
                </a:ln>
                <a:solidFill>
                  <a:srgbClr val="1F497D">
                    <a:lumMod val="50000"/>
                  </a:srgbClr>
                </a:solidFill>
                <a:effectLst/>
                <a:uLnTx/>
                <a:uFillTx/>
                <a:latin typeface="华文细黑" panose="02010600040101010101" pitchFamily="2" charset="-122"/>
                <a:ea typeface="华文细黑" panose="02010600040101010101" pitchFamily="2" charset="-122"/>
                <a:cs typeface="+mn-cs"/>
              </a:rPr>
              <a:t>》</a:t>
            </a:r>
          </a:p>
          <a:p>
            <a:pPr marL="342900" marR="0" lvl="0" indent="-342900" algn="l" defTabSz="1219627" rtl="0" eaLnBrk="1" fontAlgn="auto" latinLnBrk="0" hangingPunct="1">
              <a:lnSpc>
                <a:spcPct val="200000"/>
              </a:lnSpc>
              <a:spcBef>
                <a:spcPts val="0"/>
              </a:spcBef>
              <a:spcAft>
                <a:spcPts val="0"/>
              </a:spcAft>
              <a:buClrTx/>
              <a:buSzTx/>
              <a:buFontTx/>
              <a:buNone/>
              <a:tabLst/>
              <a:defRPr/>
            </a:pPr>
            <a:r>
              <a:rPr kumimoji="0" lang="en-US" altLang="zh-CN" b="1" i="0" u="none" strike="noStrike" kern="1200" cap="none" spc="0" normalizeH="0" baseline="0" noProof="0" dirty="0">
                <a:ln>
                  <a:noFill/>
                </a:ln>
                <a:solidFill>
                  <a:srgbClr val="1F497D">
                    <a:lumMod val="50000"/>
                  </a:srgbClr>
                </a:solidFill>
                <a:effectLst/>
                <a:uLnTx/>
                <a:uFillTx/>
                <a:latin typeface="华文细黑" panose="02010600040101010101" pitchFamily="2" charset="-122"/>
                <a:ea typeface="华文细黑" panose="02010600040101010101" pitchFamily="2" charset="-122"/>
                <a:cs typeface="+mn-cs"/>
              </a:rPr>
              <a:t>               《</a:t>
            </a:r>
            <a:r>
              <a:rPr kumimoji="0" lang="zh-CN" altLang="en-US" b="1" i="0" u="none" strike="noStrike" kern="1200" cap="none" spc="0" normalizeH="0" baseline="0" noProof="0" dirty="0">
                <a:ln>
                  <a:noFill/>
                </a:ln>
                <a:solidFill>
                  <a:srgbClr val="1F497D">
                    <a:lumMod val="50000"/>
                  </a:srgbClr>
                </a:solidFill>
                <a:effectLst/>
                <a:uLnTx/>
                <a:uFillTx/>
                <a:latin typeface="华文细黑" panose="02010600040101010101" pitchFamily="2" charset="-122"/>
                <a:ea typeface="华文细黑" panose="02010600040101010101" pitchFamily="2" charset="-122"/>
                <a:cs typeface="+mn-cs"/>
              </a:rPr>
              <a:t>长三角地区教育一体化发展三年行动计划 </a:t>
            </a:r>
            <a:r>
              <a:rPr kumimoji="0" lang="en-US" altLang="zh-CN" b="1" i="0" u="none" strike="noStrike" kern="1200" cap="none" spc="0" normalizeH="0" baseline="0" noProof="0" dirty="0">
                <a:ln>
                  <a:noFill/>
                </a:ln>
                <a:solidFill>
                  <a:srgbClr val="1F497D">
                    <a:lumMod val="50000"/>
                  </a:srgbClr>
                </a:solidFill>
                <a:effectLst/>
                <a:uLnTx/>
                <a:uFillTx/>
                <a:latin typeface="华文细黑" panose="02010600040101010101" pitchFamily="2" charset="-122"/>
                <a:ea typeface="华文细黑" panose="02010600040101010101" pitchFamily="2" charset="-122"/>
                <a:cs typeface="+mn-cs"/>
              </a:rPr>
              <a:t>》</a:t>
            </a:r>
          </a:p>
          <a:p>
            <a:pPr marL="342900" marR="0" lvl="0" indent="-342900" algn="l" defTabSz="1219627" rtl="0" eaLnBrk="1" fontAlgn="auto" latinLnBrk="0" hangingPunct="1">
              <a:lnSpc>
                <a:spcPct val="200000"/>
              </a:lnSpc>
              <a:spcBef>
                <a:spcPts val="0"/>
              </a:spcBef>
              <a:spcAft>
                <a:spcPts val="0"/>
              </a:spcAft>
              <a:buClrTx/>
              <a:buSzTx/>
              <a:buFontTx/>
              <a:buNone/>
              <a:tabLst/>
              <a:defRPr/>
            </a:pPr>
            <a:r>
              <a:rPr kumimoji="0" lang="en-US" altLang="zh-CN" b="0" i="0" u="none" strike="noStrike" kern="100" cap="none" spc="0" normalizeH="0" baseline="0" noProof="0" dirty="0">
                <a:ln>
                  <a:noFill/>
                </a:ln>
                <a:solidFill>
                  <a:srgbClr val="F79646">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b="1" i="0" u="none" strike="noStrike" kern="100" cap="none" spc="0" normalizeH="0" baseline="0" noProof="0" dirty="0">
                <a:ln>
                  <a:noFill/>
                </a:ln>
                <a:solidFill>
                  <a:srgbClr val="F79646">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2019</a:t>
            </a:r>
            <a:r>
              <a:rPr kumimoji="0" lang="zh-CN" altLang="zh-CN" b="1" i="0" u="none" strike="noStrike" kern="100" cap="none" spc="0" normalizeH="0" baseline="0" noProof="0" dirty="0">
                <a:ln>
                  <a:noFill/>
                </a:ln>
                <a:solidFill>
                  <a:srgbClr val="F79646">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年，</a:t>
            </a:r>
            <a:r>
              <a:rPr kumimoji="0" lang="zh-CN" altLang="en-US" b="1" i="0" u="none" strike="noStrike" kern="100" cap="none" spc="0" normalizeH="0" baseline="0" noProof="0" dirty="0">
                <a:ln>
                  <a:noFill/>
                </a:ln>
                <a:solidFill>
                  <a:srgbClr val="F79646">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三省一市 终身教育、学分银行 启动一体化协作项目  </a:t>
            </a:r>
            <a:r>
              <a:rPr kumimoji="0" lang="en-US" altLang="zh-CN" b="1" i="0" u="none" strike="noStrike" kern="100" cap="none" spc="0" normalizeH="0" baseline="0" noProof="0" dirty="0">
                <a:ln>
                  <a:noFill/>
                </a:ln>
                <a:solidFill>
                  <a:srgbClr val="F79646">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p>
          <a:p>
            <a:pPr marL="342900" marR="0" lvl="0" indent="-342900" algn="l" defTabSz="1219627" rtl="0" eaLnBrk="1" fontAlgn="auto" latinLnBrk="0" hangingPunct="1">
              <a:lnSpc>
                <a:spcPct val="200000"/>
              </a:lnSpc>
              <a:spcBef>
                <a:spcPts val="0"/>
              </a:spcBef>
              <a:spcAft>
                <a:spcPts val="0"/>
              </a:spcAft>
              <a:buClrTx/>
              <a:buSzTx/>
              <a:buFontTx/>
              <a:buNone/>
              <a:tabLst/>
              <a:defRPr/>
            </a:pPr>
            <a:r>
              <a:rPr kumimoji="0" lang="en-US" altLang="zh-CN" b="0"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Times New Roman" panose="02020603050405020304" pitchFamily="18" charset="0"/>
              </a:rPr>
              <a:t>                </a:t>
            </a:r>
            <a:r>
              <a:rPr kumimoji="0" lang="zh-CN" altLang="zh-CN"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Times New Roman" panose="02020603050405020304" pitchFamily="18" charset="0"/>
              </a:rPr>
              <a:t>《</a:t>
            </a:r>
            <a:r>
              <a:rPr kumimoji="0" lang="en-US" altLang="zh-CN"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Times New Roman" panose="02020603050405020304" pitchFamily="18" charset="0"/>
              </a:rPr>
              <a:t> </a:t>
            </a:r>
            <a:r>
              <a:rPr kumimoji="0" lang="zh-CN" altLang="zh-CN"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Times New Roman" panose="02020603050405020304" pitchFamily="18" charset="0"/>
              </a:rPr>
              <a:t>长三角地区终身教育更高质量一体化发展战略协作意向</a:t>
            </a:r>
            <a:r>
              <a:rPr kumimoji="0" lang="en-US" altLang="zh-CN"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Times New Roman" panose="02020603050405020304" pitchFamily="18" charset="0"/>
              </a:rPr>
              <a:t> </a:t>
            </a:r>
            <a:r>
              <a:rPr kumimoji="0" lang="zh-CN" altLang="zh-CN"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Times New Roman" panose="02020603050405020304" pitchFamily="18" charset="0"/>
              </a:rPr>
              <a:t>》</a:t>
            </a:r>
            <a:endParaRPr kumimoji="0" lang="en-US" altLang="zh-CN"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Times New Roman" panose="02020603050405020304" pitchFamily="18" charset="0"/>
            </a:endParaRPr>
          </a:p>
          <a:p>
            <a:pPr marL="342900" marR="0" lvl="0" indent="-342900" algn="l" defTabSz="1219627" rtl="0" eaLnBrk="1" fontAlgn="auto" latinLnBrk="0" hangingPunct="1">
              <a:lnSpc>
                <a:spcPct val="200000"/>
              </a:lnSpc>
              <a:spcBef>
                <a:spcPts val="0"/>
              </a:spcBef>
              <a:spcAft>
                <a:spcPts val="0"/>
              </a:spcAft>
              <a:buClrTx/>
              <a:buSzTx/>
              <a:buFontTx/>
              <a:buNone/>
              <a:tabLst/>
              <a:defRPr/>
            </a:pPr>
            <a:r>
              <a:rPr lang="en-US" altLang="zh-CN" b="1" kern="100" dirty="0">
                <a:solidFill>
                  <a:srgbClr val="F79646">
                    <a:lumMod val="50000"/>
                  </a:srgbClr>
                </a:solidFill>
                <a:latin typeface="华文细黑" panose="02010600040101010101" pitchFamily="2" charset="-122"/>
                <a:ea typeface="华文细黑" panose="02010600040101010101" pitchFamily="2" charset="-122"/>
                <a:cs typeface="Times New Roman" panose="02020603050405020304" pitchFamily="18" charset="0"/>
              </a:rPr>
              <a:t>                </a:t>
            </a:r>
            <a:r>
              <a:rPr kumimoji="0" lang="en-US" altLang="zh-CN" b="1" i="0" u="none" strike="noStrike" kern="12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mn-cs"/>
              </a:rPr>
              <a:t>《 </a:t>
            </a:r>
            <a:r>
              <a:rPr kumimoji="0" lang="zh-CN" altLang="en-US" b="1" i="0" u="none" strike="noStrike" kern="12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mn-cs"/>
              </a:rPr>
              <a:t>成立长三角开放教育学分银行的通知 </a:t>
            </a:r>
            <a:r>
              <a:rPr kumimoji="0" lang="en-US" altLang="zh-CN" b="1" i="0" u="none" strike="noStrike" kern="12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mn-cs"/>
              </a:rPr>
              <a:t>》</a:t>
            </a:r>
            <a:endParaRPr kumimoji="0" lang="en-US" altLang="zh-CN"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Times New Roman" panose="02020603050405020304" pitchFamily="18" charset="0"/>
            </a:endParaRPr>
          </a:p>
          <a:p>
            <a:pPr marL="342900" marR="0" lvl="0" indent="-342900" algn="l" defTabSz="1219627" rtl="0" eaLnBrk="1" fontAlgn="auto" latinLnBrk="0" hangingPunct="1">
              <a:lnSpc>
                <a:spcPct val="200000"/>
              </a:lnSpc>
              <a:spcBef>
                <a:spcPts val="0"/>
              </a:spcBef>
              <a:spcAft>
                <a:spcPts val="0"/>
              </a:spcAft>
              <a:buClrTx/>
              <a:buSzTx/>
              <a:buFontTx/>
              <a:buNone/>
              <a:tabLst/>
              <a:defRPr/>
            </a:pPr>
            <a:r>
              <a:rPr kumimoji="0" lang="en-US" altLang="zh-CN" sz="2000" b="0"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Times New Roman" panose="02020603050405020304" pitchFamily="18" charset="0"/>
              </a:rPr>
              <a:t>        </a:t>
            </a:r>
          </a:p>
        </p:txBody>
      </p:sp>
    </p:spTree>
    <p:extLst>
      <p:ext uri="{BB962C8B-B14F-4D97-AF65-F5344CB8AC3E}">
        <p14:creationId xmlns:p14="http://schemas.microsoft.com/office/powerpoint/2010/main" val="4174294990"/>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6614" y="1"/>
            <a:ext cx="5184576" cy="6859586"/>
          </a:xfr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223" y="-602654"/>
            <a:ext cx="5113099" cy="7920880"/>
          </a:xfrm>
          <a:prstGeom prst="rect">
            <a:avLst/>
          </a:prstGeom>
        </p:spPr>
      </p:pic>
    </p:spTree>
    <p:extLst>
      <p:ext uri="{BB962C8B-B14F-4D97-AF65-F5344CB8AC3E}">
        <p14:creationId xmlns:p14="http://schemas.microsoft.com/office/powerpoint/2010/main" val="1278493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2148" y="0"/>
            <a:ext cx="4439918" cy="6859588"/>
          </a:xfrm>
        </p:spPr>
      </p:pic>
      <p:pic>
        <p:nvPicPr>
          <p:cNvPr id="5" name="内容占位符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5712" y="0"/>
            <a:ext cx="4422550" cy="6859588"/>
          </a:xfrm>
          <a:prstGeom prst="rect">
            <a:avLst/>
          </a:prstGeom>
        </p:spPr>
      </p:pic>
    </p:spTree>
    <p:extLst>
      <p:ext uri="{BB962C8B-B14F-4D97-AF65-F5344CB8AC3E}">
        <p14:creationId xmlns:p14="http://schemas.microsoft.com/office/powerpoint/2010/main" val="79572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 name="文本框 2"/>
          <p:cNvSpPr txBox="1"/>
          <p:nvPr/>
        </p:nvSpPr>
        <p:spPr>
          <a:xfrm>
            <a:off x="1139654" y="180041"/>
            <a:ext cx="6611736" cy="461665"/>
          </a:xfrm>
          <a:prstGeom prst="rect">
            <a:avLst/>
          </a:prstGeom>
          <a:noFill/>
        </p:spPr>
        <p:txBody>
          <a:bodyPr wrap="square" rtlCol="0">
            <a:spAutoFit/>
          </a:bodyPr>
          <a:lstStyle/>
          <a:p>
            <a:pPr marL="0" marR="0" lvl="0" indent="0" algn="l" defTabSz="1219627" rtl="0" eaLnBrk="1" fontAlgn="auto" latinLnBrk="0" hangingPunct="1">
              <a:lnSpc>
                <a:spcPct val="100000"/>
              </a:lnSpc>
              <a:spcBef>
                <a:spcPts val="0"/>
              </a:spcBef>
              <a:spcAft>
                <a:spcPts val="0"/>
              </a:spcAft>
              <a:buClrTx/>
              <a:buSzTx/>
              <a:buFontTx/>
              <a:buNone/>
              <a:tabLst/>
              <a:defRPr/>
            </a:pPr>
            <a:r>
              <a:rPr kumimoji="0" lang="zh-CN" altLang="en-US" b="1" i="0" u="none" strike="noStrike" kern="1200" cap="none" spc="300" normalizeH="0" baseline="0" noProof="0" dirty="0">
                <a:ln>
                  <a:noFill/>
                </a:ln>
                <a:solidFill>
                  <a:srgbClr val="4F81BD">
                    <a:lumMod val="50000"/>
                  </a:srgbClr>
                </a:solidFill>
                <a:effectLst/>
                <a:uLnTx/>
                <a:uFillTx/>
                <a:latin typeface="微软雅黑" pitchFamily="34" charset="-122"/>
                <a:ea typeface="微软雅黑" pitchFamily="34" charset="-122"/>
                <a:cs typeface="+mn-cs"/>
              </a:rPr>
              <a:t>长三角区域终身教育协同发展的推进举措</a:t>
            </a:r>
          </a:p>
        </p:txBody>
      </p:sp>
      <p:sp>
        <p:nvSpPr>
          <p:cNvPr id="67" name="五边形 66"/>
          <p:cNvSpPr/>
          <p:nvPr/>
        </p:nvSpPr>
        <p:spPr>
          <a:xfrm>
            <a:off x="7967414" y="242279"/>
            <a:ext cx="1872208"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627"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8" name="矩形 67"/>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627"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rPr>
              <a:t>2</a:t>
            </a:r>
            <a:endParaRPr kumimoji="0" lang="zh-CN" altLang="en-US" sz="24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endParaRPr>
          </a:p>
        </p:txBody>
      </p:sp>
      <p:sp>
        <p:nvSpPr>
          <p:cNvPr id="69" name="矩形 68"/>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627"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669900"/>
              </a:solidFill>
              <a:effectLst/>
              <a:uLnTx/>
              <a:uFillTx/>
              <a:latin typeface="Calibri"/>
              <a:ea typeface="宋体" panose="02010600030101010101" pitchFamily="2" charset="-122"/>
              <a:cs typeface="+mn-cs"/>
            </a:endParaRPr>
          </a:p>
        </p:txBody>
      </p:sp>
      <p:sp>
        <p:nvSpPr>
          <p:cNvPr id="2" name="文本框 1">
            <a:extLst>
              <a:ext uri="{FF2B5EF4-FFF2-40B4-BE49-F238E27FC236}">
                <a16:creationId xmlns:a16="http://schemas.microsoft.com/office/drawing/2014/main" id="{383F6A8E-7754-4E5A-AD33-17B51420FB17}"/>
              </a:ext>
            </a:extLst>
          </p:cNvPr>
          <p:cNvSpPr txBox="1"/>
          <p:nvPr/>
        </p:nvSpPr>
        <p:spPr>
          <a:xfrm>
            <a:off x="-1" y="1197546"/>
            <a:ext cx="12190413" cy="6417141"/>
          </a:xfrm>
          <a:prstGeom prst="rect">
            <a:avLst/>
          </a:prstGeom>
          <a:noFill/>
        </p:spPr>
        <p:txBody>
          <a:bodyPr wrap="square" rtlCol="0">
            <a:spAutoFit/>
          </a:bodyPr>
          <a:lstStyle/>
          <a:p>
            <a:pPr marL="342900" marR="0" lvl="0" indent="-342900" algn="l" defTabSz="1219627" rtl="0"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en-US" altLang="zh-CN" sz="2000"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rPr>
              <a:t> </a:t>
            </a:r>
            <a:r>
              <a:rPr kumimoji="0" lang="zh-CN" altLang="zh-CN"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rPr>
              <a:t>加强组织领导</a:t>
            </a:r>
            <a:r>
              <a:rPr kumimoji="0" lang="zh-CN" altLang="en-US"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rPr>
              <a:t>和顶层设计</a:t>
            </a:r>
            <a:r>
              <a:rPr kumimoji="0" lang="zh-CN" altLang="zh-CN"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rPr>
              <a:t>，搭建</a:t>
            </a:r>
            <a:r>
              <a:rPr kumimoji="0" lang="zh-CN" altLang="en-US"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rPr>
              <a:t>跨区域领导、协调、</a:t>
            </a:r>
            <a:r>
              <a:rPr kumimoji="0" lang="zh-CN" altLang="zh-CN"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rPr>
              <a:t>融通</a:t>
            </a:r>
            <a:r>
              <a:rPr kumimoji="0" lang="zh-CN" altLang="en-US"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rPr>
              <a:t>的架构</a:t>
            </a:r>
            <a:r>
              <a:rPr kumimoji="0" lang="zh-CN" altLang="zh-CN"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rPr>
              <a:t>平台</a:t>
            </a:r>
            <a:r>
              <a:rPr kumimoji="0" lang="en-US" altLang="zh-CN"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rPr>
              <a:t> </a:t>
            </a:r>
            <a:r>
              <a:rPr kumimoji="0" lang="zh-CN" altLang="en-US"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rPr>
              <a:t>；</a:t>
            </a:r>
            <a:endParaRPr kumimoji="0" lang="en-US" altLang="zh-CN"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endParaRPr>
          </a:p>
          <a:p>
            <a:pPr marL="342900" marR="0" lvl="0" indent="-342900" algn="l" defTabSz="1219627" rtl="0"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en-US" altLang="zh-CN"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rPr>
              <a:t> </a:t>
            </a:r>
            <a:r>
              <a:rPr lang="zh-CN" altLang="en-US" b="1" kern="100" dirty="0">
                <a:solidFill>
                  <a:srgbClr val="F79646">
                    <a:lumMod val="50000"/>
                  </a:srgbClr>
                </a:solidFill>
                <a:latin typeface="华文细黑" panose="02010600040101010101" pitchFamily="2" charset="-122"/>
                <a:ea typeface="华文细黑" panose="02010600040101010101" pitchFamily="2" charset="-122"/>
                <a:cs typeface="宋体" panose="02010600030101010101" pitchFamily="2" charset="-122"/>
              </a:rPr>
              <a:t>建立</a:t>
            </a:r>
            <a:r>
              <a:rPr kumimoji="0" lang="zh-CN" altLang="zh-CN"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rPr>
              <a:t>制度体系</a:t>
            </a:r>
            <a:r>
              <a:rPr kumimoji="0" lang="zh-CN" altLang="en-US"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rPr>
              <a:t>和运行机制</a:t>
            </a:r>
            <a:r>
              <a:rPr kumimoji="0" lang="zh-CN" altLang="zh-CN"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rPr>
              <a:t>，开展</a:t>
            </a:r>
            <a:r>
              <a:rPr kumimoji="0" lang="zh-CN" altLang="en-US"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rPr>
              <a:t>政策研究、</a:t>
            </a:r>
            <a:r>
              <a:rPr kumimoji="0" lang="zh-CN" altLang="zh-CN"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rPr>
              <a:t>文件</a:t>
            </a:r>
            <a:r>
              <a:rPr kumimoji="0" lang="zh-CN" altLang="en-US"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rPr>
              <a:t>制定</a:t>
            </a:r>
            <a:r>
              <a:rPr lang="zh-CN" altLang="en-US" b="1" kern="100" dirty="0">
                <a:solidFill>
                  <a:srgbClr val="F79646">
                    <a:lumMod val="50000"/>
                  </a:srgbClr>
                </a:solidFill>
                <a:latin typeface="华文细黑" panose="02010600040101010101" pitchFamily="2" charset="-122"/>
                <a:ea typeface="华文细黑" panose="02010600040101010101" pitchFamily="2" charset="-122"/>
                <a:cs typeface="宋体" panose="02010600030101010101" pitchFamily="2" charset="-122"/>
              </a:rPr>
              <a:t>和实施</a:t>
            </a:r>
            <a:r>
              <a:rPr kumimoji="0" lang="zh-CN" altLang="en-US"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rPr>
              <a:t>方案发布 ；</a:t>
            </a:r>
            <a:endParaRPr kumimoji="0" lang="en-US" altLang="zh-CN"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endParaRPr>
          </a:p>
          <a:p>
            <a:pPr marL="342900" marR="0" lvl="0" indent="-342900" algn="l" defTabSz="1219627" rtl="0"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zh-CN" altLang="en-US"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rPr>
              <a:t> </a:t>
            </a:r>
            <a:r>
              <a:rPr kumimoji="0" lang="zh-CN" altLang="en-US" b="1" i="0" u="none" strike="noStrike" kern="100" cap="none" spc="0" normalizeH="0" baseline="0" noProof="0" dirty="0">
                <a:ln>
                  <a:noFill/>
                </a:ln>
                <a:solidFill>
                  <a:srgbClr val="F79646">
                    <a:lumMod val="50000"/>
                  </a:srgbClr>
                </a:solidFill>
                <a:effectLst/>
                <a:uLnTx/>
                <a:uFillTx/>
                <a:latin typeface="微软雅黑" panose="020B0503020204020204" pitchFamily="34" charset="-122"/>
                <a:ea typeface="微软雅黑" panose="020B0503020204020204" pitchFamily="34" charset="-122"/>
                <a:cs typeface="宋体" panose="02010600030101010101" pitchFamily="2" charset="-122"/>
              </a:rPr>
              <a:t>先行形成 ：</a:t>
            </a:r>
            <a:r>
              <a:rPr kumimoji="0" lang="zh-CN" altLang="en-US"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rPr>
              <a:t>以</a:t>
            </a:r>
            <a:r>
              <a:rPr kumimoji="0" lang="zh-CN" altLang="zh-CN"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rPr>
              <a:t>教育主管部门</a:t>
            </a:r>
            <a:r>
              <a:rPr kumimoji="0" lang="zh-CN" altLang="en-US"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rPr>
              <a:t>为核心，以</a:t>
            </a:r>
            <a:r>
              <a:rPr kumimoji="0" lang="zh-CN" altLang="zh-CN"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rPr>
              <a:t>开放大学</a:t>
            </a:r>
            <a:r>
              <a:rPr kumimoji="0" lang="en-US" altLang="zh-CN"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rPr>
              <a:t> </a:t>
            </a:r>
            <a:r>
              <a:rPr kumimoji="0" lang="zh-CN" altLang="zh-CN"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rPr>
              <a:t>、老年大学</a:t>
            </a:r>
            <a:r>
              <a:rPr kumimoji="0" lang="en-US" altLang="zh-CN"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rPr>
              <a:t> </a:t>
            </a:r>
            <a:r>
              <a:rPr kumimoji="0" lang="zh-CN" altLang="zh-CN"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rPr>
              <a:t>、社区教育指导中心</a:t>
            </a:r>
            <a:r>
              <a:rPr kumimoji="0" lang="en-US" altLang="zh-CN"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rPr>
              <a:t> </a:t>
            </a:r>
            <a:r>
              <a:rPr kumimoji="0" lang="zh-CN" altLang="en-US"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rPr>
              <a:t>、</a:t>
            </a:r>
            <a:endParaRPr kumimoji="0" lang="en-US" altLang="zh-CN"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endParaRPr>
          </a:p>
          <a:p>
            <a:pPr marR="0" lvl="0" algn="l" defTabSz="1219627" rtl="0" eaLnBrk="1" fontAlgn="auto" latinLnBrk="0" hangingPunct="1">
              <a:lnSpc>
                <a:spcPct val="200000"/>
              </a:lnSpc>
              <a:spcBef>
                <a:spcPts val="0"/>
              </a:spcBef>
              <a:spcAft>
                <a:spcPts val="0"/>
              </a:spcAft>
              <a:buClrTx/>
              <a:buSzTx/>
              <a:tabLst/>
              <a:defRPr/>
            </a:pPr>
            <a:r>
              <a:rPr kumimoji="0" lang="en-US" altLang="zh-CN"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rPr>
              <a:t>                           </a:t>
            </a:r>
            <a:r>
              <a:rPr kumimoji="0" lang="zh-CN" altLang="en-US"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rPr>
              <a:t>学分银行管理中心等</a:t>
            </a:r>
            <a:r>
              <a:rPr lang="zh-CN" altLang="en-US" b="1" kern="100" dirty="0">
                <a:solidFill>
                  <a:srgbClr val="F79646">
                    <a:lumMod val="50000"/>
                  </a:srgbClr>
                </a:solidFill>
                <a:latin typeface="华文细黑" panose="02010600040101010101" pitchFamily="2" charset="-122"/>
                <a:ea typeface="华文细黑" panose="02010600040101010101" pitchFamily="2" charset="-122"/>
                <a:cs typeface="宋体" panose="02010600030101010101" pitchFamily="2" charset="-122"/>
              </a:rPr>
              <a:t>，作为</a:t>
            </a:r>
            <a:r>
              <a:rPr kumimoji="0" lang="zh-CN" altLang="en-US"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Times New Roman" panose="02020603050405020304" pitchFamily="18" charset="0"/>
              </a:rPr>
              <a:t>工作实施主体的运行体系架构 </a:t>
            </a:r>
            <a:r>
              <a:rPr kumimoji="0" lang="zh-CN" altLang="en-US"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rPr>
              <a:t>。</a:t>
            </a:r>
            <a:endParaRPr kumimoji="0" lang="en-US" altLang="zh-CN" b="1" i="0" u="none" strike="noStrike" kern="100" cap="none" spc="0" normalizeH="0" baseline="0" noProof="0" dirty="0">
              <a:ln>
                <a:noFill/>
              </a:ln>
              <a:solidFill>
                <a:srgbClr val="F79646">
                  <a:lumMod val="50000"/>
                </a:srgbClr>
              </a:solidFill>
              <a:effectLst/>
              <a:uLnTx/>
              <a:uFillTx/>
              <a:latin typeface="华文细黑" panose="02010600040101010101" pitchFamily="2" charset="-122"/>
              <a:ea typeface="华文细黑" panose="02010600040101010101" pitchFamily="2" charset="-122"/>
              <a:cs typeface="宋体" panose="02010600030101010101" pitchFamily="2" charset="-122"/>
            </a:endParaRPr>
          </a:p>
          <a:p>
            <a:pPr marL="0" marR="0" lvl="0" indent="0" algn="l" defTabSz="1219627" rtl="0" eaLnBrk="1" fontAlgn="auto" latinLnBrk="0" hangingPunct="1">
              <a:lnSpc>
                <a:spcPct val="150000"/>
              </a:lnSpc>
              <a:spcBef>
                <a:spcPts val="0"/>
              </a:spcBef>
              <a:spcAft>
                <a:spcPts val="0"/>
              </a:spcAft>
              <a:buClrTx/>
              <a:buSzTx/>
              <a:buFontTx/>
              <a:buNone/>
              <a:tabLst/>
              <a:defRPr/>
            </a:pPr>
            <a:endParaRPr kumimoji="0" lang="en-US" altLang="zh-CN" sz="1800" b="1" i="0" u="none" strike="noStrike" kern="1200" cap="none" spc="0" normalizeH="0" baseline="0" noProof="0" dirty="0">
              <a:ln>
                <a:noFill/>
              </a:ln>
              <a:solidFill>
                <a:prstClr val="black"/>
              </a:solidFill>
              <a:effectLst/>
              <a:uLnTx/>
              <a:uFillTx/>
              <a:latin typeface="华文细黑" panose="02010600040101010101" pitchFamily="2" charset="-122"/>
              <a:ea typeface="华文细黑" panose="02010600040101010101" pitchFamily="2" charset="-122"/>
              <a:cs typeface="+mn-cs"/>
            </a:endParaRPr>
          </a:p>
          <a:p>
            <a:pPr marL="342900" marR="0" lvl="0" indent="-342900" algn="l" defTabSz="1219627"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altLang="zh-CN" sz="2400" b="1" i="0" u="none" strike="noStrike" kern="1200" cap="none" spc="0" normalizeH="0" baseline="0" noProof="0" dirty="0">
              <a:ln>
                <a:noFill/>
              </a:ln>
              <a:solidFill>
                <a:srgbClr val="F79646">
                  <a:lumMod val="50000"/>
                </a:srgbClr>
              </a:solidFill>
              <a:effectLst/>
              <a:uLnTx/>
              <a:uFillTx/>
              <a:latin typeface="黑体" pitchFamily="49" charset="-122"/>
              <a:ea typeface="黑体" pitchFamily="49" charset="-122"/>
              <a:cs typeface="+mn-cs"/>
            </a:endParaRPr>
          </a:p>
          <a:p>
            <a:pPr marL="342900" marR="0" lvl="0" indent="-342900" algn="l" defTabSz="1219627"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altLang="zh-CN" sz="24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342900" marR="0" lvl="0" indent="-342900" algn="l" defTabSz="1219627"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p>
          <a:p>
            <a:pPr marL="342900" marR="0" lvl="0" indent="-342900" algn="l" defTabSz="1219627"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altLang="zh-CN" sz="24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1219627"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1219627"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59489197"/>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 name="文本框 2"/>
          <p:cNvSpPr txBox="1"/>
          <p:nvPr/>
        </p:nvSpPr>
        <p:spPr>
          <a:xfrm>
            <a:off x="1139654" y="180041"/>
            <a:ext cx="6539728" cy="461665"/>
          </a:xfrm>
          <a:prstGeom prst="rect">
            <a:avLst/>
          </a:prstGeom>
          <a:noFill/>
        </p:spPr>
        <p:txBody>
          <a:bodyPr wrap="square" rtlCol="0">
            <a:spAutoFit/>
          </a:bodyPr>
          <a:lstStyle/>
          <a:p>
            <a:pPr marL="0" marR="0" lvl="0" indent="0" algn="l" defTabSz="1219627" rtl="0" eaLnBrk="1" fontAlgn="auto" latinLnBrk="0" hangingPunct="1">
              <a:lnSpc>
                <a:spcPct val="100000"/>
              </a:lnSpc>
              <a:spcBef>
                <a:spcPts val="0"/>
              </a:spcBef>
              <a:spcAft>
                <a:spcPts val="0"/>
              </a:spcAft>
              <a:buClrTx/>
              <a:buSzTx/>
              <a:buFontTx/>
              <a:buNone/>
              <a:tabLst/>
              <a:defRPr/>
            </a:pPr>
            <a:r>
              <a:rPr kumimoji="0" lang="zh-CN" altLang="en-US" b="1" i="0" u="none" strike="noStrike" kern="1200" cap="none" spc="300" normalizeH="0" baseline="0" noProof="0" dirty="0">
                <a:ln>
                  <a:noFill/>
                </a:ln>
                <a:solidFill>
                  <a:schemeClr val="accent1">
                    <a:lumMod val="50000"/>
                  </a:schemeClr>
                </a:solidFill>
                <a:effectLst/>
                <a:uLnTx/>
                <a:uFillTx/>
                <a:latin typeface="微软雅黑" pitchFamily="34" charset="-122"/>
                <a:ea typeface="微软雅黑" pitchFamily="34" charset="-122"/>
                <a:cs typeface="+mn-cs"/>
              </a:rPr>
              <a:t>长三角区域终身教育协同发展的</a:t>
            </a:r>
            <a:r>
              <a:rPr lang="zh-CN" altLang="en-US" b="1" spc="300" dirty="0">
                <a:solidFill>
                  <a:schemeClr val="accent1">
                    <a:lumMod val="50000"/>
                  </a:schemeClr>
                </a:solidFill>
                <a:latin typeface="微软雅黑" pitchFamily="34" charset="-122"/>
                <a:ea typeface="微软雅黑" pitchFamily="34" charset="-122"/>
              </a:rPr>
              <a:t>推进举措</a:t>
            </a:r>
            <a:endParaRPr kumimoji="0" lang="zh-CN" altLang="en-US" b="1" i="0" u="none" strike="noStrike" kern="1200" cap="none" spc="300" normalizeH="0" baseline="0" noProof="0" dirty="0">
              <a:ln>
                <a:noFill/>
              </a:ln>
              <a:solidFill>
                <a:schemeClr val="accent1">
                  <a:lumMod val="50000"/>
                </a:schemeClr>
              </a:solidFill>
              <a:effectLst/>
              <a:uLnTx/>
              <a:uFillTx/>
              <a:latin typeface="微软雅黑" pitchFamily="34" charset="-122"/>
              <a:ea typeface="微软雅黑" pitchFamily="34" charset="-122"/>
              <a:cs typeface="+mn-cs"/>
            </a:endParaRPr>
          </a:p>
        </p:txBody>
      </p:sp>
      <p:sp>
        <p:nvSpPr>
          <p:cNvPr id="67" name="五边形 66"/>
          <p:cNvSpPr/>
          <p:nvPr/>
        </p:nvSpPr>
        <p:spPr>
          <a:xfrm>
            <a:off x="7895406" y="242279"/>
            <a:ext cx="1872208"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FFFF00"/>
                </a:solidFill>
                <a:latin typeface="微软雅黑" panose="020B0503020204020204" pitchFamily="34" charset="-122"/>
                <a:ea typeface="微软雅黑" panose="020B0503020204020204" pitchFamily="34" charset="-122"/>
              </a:rPr>
              <a:t>2</a:t>
            </a:r>
            <a:endParaRPr lang="zh-CN" altLang="en-US" b="1" dirty="0">
              <a:solidFill>
                <a:srgbClr val="FFFF00"/>
              </a:solidFill>
              <a:latin typeface="微软雅黑" panose="020B0503020204020204" pitchFamily="34" charset="-122"/>
              <a:ea typeface="微软雅黑" panose="020B0503020204020204" pitchFamily="34" charset="-122"/>
            </a:endParaRPr>
          </a:p>
        </p:txBody>
      </p:sp>
      <p:sp>
        <p:nvSpPr>
          <p:cNvPr id="69" name="矩形 68"/>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
        <p:nvSpPr>
          <p:cNvPr id="2" name="文本框 1">
            <a:extLst>
              <a:ext uri="{FF2B5EF4-FFF2-40B4-BE49-F238E27FC236}">
                <a16:creationId xmlns:a16="http://schemas.microsoft.com/office/drawing/2014/main" id="{383F6A8E-7754-4E5A-AD33-17B51420FB17}"/>
              </a:ext>
            </a:extLst>
          </p:cNvPr>
          <p:cNvSpPr txBox="1"/>
          <p:nvPr/>
        </p:nvSpPr>
        <p:spPr>
          <a:xfrm>
            <a:off x="-1" y="1197546"/>
            <a:ext cx="12190413" cy="8079135"/>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altLang="zh-CN" b="1" kern="100" dirty="0">
                <a:effectLst/>
                <a:latin typeface="微软雅黑" panose="020B0503020204020204" pitchFamily="34" charset="-122"/>
                <a:ea typeface="微软雅黑" panose="020B0503020204020204" pitchFamily="34" charset="-122"/>
                <a:cs typeface="宋体" panose="02010600030101010101" pitchFamily="2" charset="-122"/>
              </a:rPr>
              <a:t>         </a:t>
            </a:r>
            <a:r>
              <a:rPr lang="en-US" altLang="zh-CN" b="1" kern="100" dirty="0">
                <a:solidFill>
                  <a:schemeClr val="accent6">
                    <a:lumMod val="50000"/>
                  </a:schemeClr>
                </a:solidFill>
                <a:effectLst/>
                <a:latin typeface="微软雅黑" panose="020B0503020204020204" pitchFamily="34" charset="-122"/>
                <a:ea typeface="微软雅黑" panose="020B0503020204020204" pitchFamily="34" charset="-122"/>
                <a:cs typeface="宋体" panose="02010600030101010101" pitchFamily="2" charset="-122"/>
              </a:rPr>
              <a:t>2019</a:t>
            </a:r>
            <a:r>
              <a:rPr lang="zh-CN" altLang="zh-CN" b="1" kern="100" dirty="0">
                <a:solidFill>
                  <a:schemeClr val="accent6">
                    <a:lumMod val="50000"/>
                  </a:schemeClr>
                </a:solidFill>
                <a:effectLst/>
                <a:latin typeface="微软雅黑" panose="020B0503020204020204" pitchFamily="34" charset="-122"/>
                <a:ea typeface="微软雅黑" panose="020B0503020204020204" pitchFamily="34" charset="-122"/>
                <a:cs typeface="宋体" panose="02010600030101010101" pitchFamily="2" charset="-122"/>
              </a:rPr>
              <a:t>年</a:t>
            </a:r>
            <a:r>
              <a:rPr lang="en-US" altLang="zh-CN" b="1" kern="100" dirty="0">
                <a:solidFill>
                  <a:schemeClr val="accent6">
                    <a:lumMod val="50000"/>
                  </a:schemeClr>
                </a:solidFill>
                <a:effectLst/>
                <a:latin typeface="微软雅黑" panose="020B0503020204020204" pitchFamily="34" charset="-122"/>
                <a:ea typeface="微软雅黑" panose="020B0503020204020204" pitchFamily="34" charset="-122"/>
                <a:cs typeface="宋体" panose="02010600030101010101" pitchFamily="2" charset="-122"/>
              </a:rPr>
              <a:t>11</a:t>
            </a:r>
            <a:r>
              <a:rPr lang="zh-CN" altLang="zh-CN" b="1" kern="100" dirty="0">
                <a:solidFill>
                  <a:schemeClr val="accent6">
                    <a:lumMod val="50000"/>
                  </a:schemeClr>
                </a:solidFill>
                <a:effectLst/>
                <a:latin typeface="微软雅黑" panose="020B0503020204020204" pitchFamily="34" charset="-122"/>
                <a:ea typeface="微软雅黑" panose="020B0503020204020204" pitchFamily="34" charset="-122"/>
                <a:cs typeface="宋体" panose="02010600030101010101" pitchFamily="2" charset="-122"/>
              </a:rPr>
              <a:t>月，</a:t>
            </a:r>
            <a:r>
              <a:rPr lang="zh-CN" altLang="en-US" b="1" kern="100" dirty="0">
                <a:solidFill>
                  <a:schemeClr val="accent6">
                    <a:lumMod val="50000"/>
                  </a:schemeClr>
                </a:solidFill>
                <a:effectLst/>
                <a:latin typeface="微软雅黑" panose="020B0503020204020204" pitchFamily="34" charset="-122"/>
                <a:ea typeface="微软雅黑" panose="020B0503020204020204" pitchFamily="34" charset="-122"/>
                <a:cs typeface="宋体" panose="02010600030101010101" pitchFamily="2" charset="-122"/>
              </a:rPr>
              <a:t>三省一市</a:t>
            </a:r>
            <a:r>
              <a:rPr lang="zh-CN" altLang="zh-CN" b="1" kern="100" dirty="0">
                <a:solidFill>
                  <a:schemeClr val="accent6">
                    <a:lumMod val="50000"/>
                  </a:schemeClr>
                </a:solidFill>
                <a:effectLst/>
                <a:latin typeface="微软雅黑" panose="020B0503020204020204" pitchFamily="34" charset="-122"/>
                <a:ea typeface="微软雅黑" panose="020B0503020204020204" pitchFamily="34" charset="-122"/>
                <a:cs typeface="宋体" panose="02010600030101010101" pitchFamily="2" charset="-122"/>
              </a:rPr>
              <a:t>教育</a:t>
            </a:r>
            <a:r>
              <a:rPr lang="zh-CN" altLang="en-US" b="1" kern="100" dirty="0">
                <a:solidFill>
                  <a:schemeClr val="accent6">
                    <a:lumMod val="50000"/>
                  </a:schemeClr>
                </a:solidFill>
                <a:effectLst/>
                <a:latin typeface="微软雅黑" panose="020B0503020204020204" pitchFamily="34" charset="-122"/>
                <a:ea typeface="微软雅黑" panose="020B0503020204020204" pitchFamily="34" charset="-122"/>
                <a:cs typeface="宋体" panose="02010600030101010101" pitchFamily="2" charset="-122"/>
              </a:rPr>
              <a:t>行政部门</a:t>
            </a:r>
            <a:r>
              <a:rPr lang="zh-CN" altLang="zh-CN" b="1" kern="100" dirty="0">
                <a:solidFill>
                  <a:schemeClr val="accent6">
                    <a:lumMod val="50000"/>
                  </a:schemeClr>
                </a:solidFill>
                <a:effectLst/>
                <a:latin typeface="微软雅黑" panose="020B0503020204020204" pitchFamily="34" charset="-122"/>
                <a:ea typeface="微软雅黑" panose="020B0503020204020204" pitchFamily="34" charset="-122"/>
                <a:cs typeface="宋体" panose="02010600030101010101" pitchFamily="2" charset="-122"/>
              </a:rPr>
              <a:t>共同制定</a:t>
            </a:r>
            <a:r>
              <a:rPr lang="en-US" altLang="zh-CN" b="1" kern="100" dirty="0">
                <a:solidFill>
                  <a:schemeClr val="accent6">
                    <a:lumMod val="50000"/>
                  </a:schemeClr>
                </a:solidFill>
                <a:effectLst/>
                <a:latin typeface="微软雅黑" panose="020B0503020204020204" pitchFamily="34" charset="-122"/>
                <a:ea typeface="微软雅黑" panose="020B0503020204020204" pitchFamily="34" charset="-122"/>
                <a:cs typeface="宋体" panose="02010600030101010101" pitchFamily="2" charset="-122"/>
              </a:rPr>
              <a:t> ——</a:t>
            </a:r>
            <a:endParaRPr lang="en-US" altLang="zh-CN" b="1" kern="100" dirty="0">
              <a:solidFill>
                <a:schemeClr val="accent6">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en-US" altLang="zh-CN" sz="2000" kern="100" dirty="0">
                <a:effectLst/>
                <a:latin typeface="Calibri" panose="020F0502020204030204" pitchFamily="34" charset="0"/>
                <a:ea typeface="宋体" panose="02010600030101010101" pitchFamily="2" charset="-122"/>
                <a:cs typeface="宋体" panose="02010600030101010101" pitchFamily="2" charset="-122"/>
              </a:rPr>
              <a:t>                  </a:t>
            </a:r>
            <a:r>
              <a:rPr lang="zh-CN" altLang="zh-CN" sz="2000" b="1" kern="100" dirty="0">
                <a:solidFill>
                  <a:schemeClr val="accent6">
                    <a:lumMod val="50000"/>
                  </a:schemeClr>
                </a:solidFill>
                <a:effectLst/>
                <a:latin typeface="黑体" panose="02010609060101010101" pitchFamily="49" charset="-122"/>
                <a:ea typeface="黑体" panose="02010609060101010101" pitchFamily="49" charset="-122"/>
                <a:cs typeface="宋体" panose="02010600030101010101" pitchFamily="2" charset="-122"/>
              </a:rPr>
              <a:t>《</a:t>
            </a:r>
            <a:r>
              <a:rPr lang="en-US" altLang="zh-CN" sz="2000" b="1" kern="100" dirty="0">
                <a:solidFill>
                  <a:schemeClr val="accent6">
                    <a:lumMod val="50000"/>
                  </a:schemeClr>
                </a:solidFill>
                <a:effectLst/>
                <a:latin typeface="黑体" panose="02010609060101010101" pitchFamily="49" charset="-122"/>
                <a:ea typeface="黑体" panose="02010609060101010101" pitchFamily="49" charset="-122"/>
                <a:cs typeface="宋体" panose="02010600030101010101" pitchFamily="2" charset="-122"/>
              </a:rPr>
              <a:t> </a:t>
            </a:r>
            <a:r>
              <a:rPr lang="zh-CN" altLang="zh-CN" sz="2000" b="1" kern="100" dirty="0">
                <a:solidFill>
                  <a:schemeClr val="accent6">
                    <a:lumMod val="50000"/>
                  </a:schemeClr>
                </a:solidFill>
                <a:effectLst/>
                <a:latin typeface="黑体" panose="02010609060101010101" pitchFamily="49" charset="-122"/>
                <a:ea typeface="黑体" panose="02010609060101010101" pitchFamily="49" charset="-122"/>
                <a:cs typeface="宋体" panose="02010600030101010101" pitchFamily="2" charset="-122"/>
              </a:rPr>
              <a:t>长三角地区社区教育、老年教育协同发展三年行动计划（</a:t>
            </a:r>
            <a:r>
              <a:rPr lang="en-US" altLang="zh-CN" sz="2000" b="1" kern="100" dirty="0">
                <a:solidFill>
                  <a:schemeClr val="accent6">
                    <a:lumMod val="50000"/>
                  </a:schemeClr>
                </a:solidFill>
                <a:effectLst/>
                <a:latin typeface="黑体" panose="02010609060101010101" pitchFamily="49" charset="-122"/>
                <a:ea typeface="黑体" panose="02010609060101010101" pitchFamily="49" charset="-122"/>
                <a:cs typeface="宋体" panose="02010600030101010101" pitchFamily="2" charset="-122"/>
              </a:rPr>
              <a:t>2019-2021</a:t>
            </a:r>
            <a:r>
              <a:rPr lang="zh-CN" altLang="zh-CN" sz="2000" b="1" kern="100" dirty="0">
                <a:solidFill>
                  <a:schemeClr val="accent6">
                    <a:lumMod val="50000"/>
                  </a:schemeClr>
                </a:solidFill>
                <a:effectLst/>
                <a:latin typeface="黑体" panose="02010609060101010101" pitchFamily="49" charset="-122"/>
                <a:ea typeface="黑体" panose="02010609060101010101" pitchFamily="49" charset="-122"/>
                <a:cs typeface="宋体" panose="02010600030101010101" pitchFamily="2" charset="-122"/>
              </a:rPr>
              <a:t>年）》</a:t>
            </a:r>
            <a:endParaRPr lang="zh-CN" altLang="zh-CN" sz="2000" b="1" kern="100" dirty="0">
              <a:solidFill>
                <a:schemeClr val="accent6">
                  <a:lumMod val="50000"/>
                </a:schemeClr>
              </a:solidFill>
              <a:effectLst/>
              <a:latin typeface="黑体" panose="02010609060101010101" pitchFamily="49" charset="-122"/>
              <a:ea typeface="黑体" panose="02010609060101010101" pitchFamily="49" charset="-122"/>
              <a:cs typeface="Times New Roman" panose="02020603050405020304" pitchFamily="18" charset="0"/>
            </a:endParaRPr>
          </a:p>
          <a:p>
            <a:pPr>
              <a:lnSpc>
                <a:spcPct val="150000"/>
              </a:lnSpc>
            </a:pP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                         1.  </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共建长三角市民终身学习体验基地</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 </a:t>
            </a:r>
            <a:r>
              <a:rPr lang="zh-CN" altLang="en-US" sz="1800" kern="100" dirty="0">
                <a:latin typeface="华文细黑" panose="02010600040101010101" pitchFamily="2" charset="-122"/>
                <a:ea typeface="华文细黑" panose="02010600040101010101" pitchFamily="2" charset="-122"/>
                <a:cs typeface="Times New Roman" panose="02020603050405020304" pitchFamily="18" charset="0"/>
              </a:rPr>
              <a:t>；   </a:t>
            </a:r>
            <a:r>
              <a:rPr lang="en-US" altLang="zh-CN" sz="1800" b="1" kern="100" dirty="0">
                <a:latin typeface="华文细黑" panose="02010600040101010101" pitchFamily="2" charset="-122"/>
                <a:ea typeface="华文细黑" panose="02010600040101010101" pitchFamily="2" charset="-122"/>
                <a:cs typeface="Times New Roman" panose="02020603050405020304" pitchFamily="18" charset="0"/>
              </a:rPr>
              <a:t>2. </a:t>
            </a:r>
            <a:r>
              <a:rPr lang="zh-CN" altLang="en-US" sz="1800" b="1" kern="100" dirty="0">
                <a:latin typeface="华文细黑" panose="02010600040101010101" pitchFamily="2" charset="-122"/>
                <a:ea typeface="华文细黑" panose="02010600040101010101" pitchFamily="2" charset="-122"/>
                <a:cs typeface="Times New Roman" panose="02020603050405020304" pitchFamily="18" charset="0"/>
              </a:rPr>
              <a:t>联合研发</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长三角社区教育课程</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 </a:t>
            </a:r>
            <a:r>
              <a:rPr lang="zh-CN" altLang="en-US" sz="1800" b="1" kern="100" dirty="0">
                <a:effectLst/>
                <a:latin typeface="华文细黑" panose="02010600040101010101" pitchFamily="2" charset="-122"/>
                <a:ea typeface="华文细黑" panose="02010600040101010101" pitchFamily="2" charset="-122"/>
                <a:cs typeface="Times New Roman" panose="02020603050405020304" pitchFamily="18" charset="0"/>
              </a:rPr>
              <a:t>；</a:t>
            </a:r>
            <a:endParaRPr lang="en-US" altLang="zh-CN" sz="1800" b="1" kern="100" dirty="0">
              <a:effectLst/>
              <a:latin typeface="华文细黑" panose="02010600040101010101" pitchFamily="2" charset="-122"/>
              <a:ea typeface="华文细黑" panose="02010600040101010101" pitchFamily="2" charset="-122"/>
              <a:cs typeface="Times New Roman" panose="02020603050405020304" pitchFamily="18" charset="0"/>
            </a:endParaRPr>
          </a:p>
          <a:p>
            <a:pPr>
              <a:lnSpc>
                <a:spcPct val="150000"/>
              </a:lnSpc>
            </a:pPr>
            <a:r>
              <a:rPr lang="en-US" altLang="zh-CN" sz="1800" b="1" kern="100" dirty="0">
                <a:latin typeface="华文细黑" panose="02010600040101010101" pitchFamily="2" charset="-122"/>
                <a:ea typeface="华文细黑" panose="02010600040101010101" pitchFamily="2" charset="-122"/>
                <a:cs typeface="Times New Roman" panose="02020603050405020304" pitchFamily="18" charset="0"/>
              </a:rPr>
              <a:t>                         3.  </a:t>
            </a:r>
            <a:r>
              <a:rPr lang="zh-CN" altLang="en-US" sz="1800" b="1" kern="100" dirty="0">
                <a:latin typeface="华文细黑" panose="02010600040101010101" pitchFamily="2" charset="-122"/>
                <a:ea typeface="华文细黑" panose="02010600040101010101" pitchFamily="2" charset="-122"/>
                <a:cs typeface="Times New Roman" panose="02020603050405020304" pitchFamily="18" charset="0"/>
              </a:rPr>
              <a:t>实施</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长三角地区优质资源共享</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 </a:t>
            </a:r>
            <a:r>
              <a:rPr lang="zh-CN" altLang="en-US" sz="1800" b="1" kern="100" dirty="0">
                <a:effectLst/>
                <a:latin typeface="华文细黑" panose="02010600040101010101" pitchFamily="2" charset="-122"/>
                <a:ea typeface="华文细黑" panose="02010600040101010101" pitchFamily="2" charset="-122"/>
                <a:cs typeface="宋体" panose="02010600030101010101" pitchFamily="2" charset="-122"/>
              </a:rPr>
              <a:t>；           </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4. </a:t>
            </a:r>
            <a:r>
              <a:rPr lang="zh-CN" altLang="en-US" sz="1800" b="1" kern="100" dirty="0">
                <a:effectLst/>
                <a:latin typeface="华文细黑" panose="02010600040101010101" pitchFamily="2" charset="-122"/>
                <a:ea typeface="华文细黑" panose="02010600040101010101" pitchFamily="2" charset="-122"/>
                <a:cs typeface="宋体" panose="02010600030101010101" pitchFamily="2" charset="-122"/>
              </a:rPr>
              <a:t>携手</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培育长三角地区终身教育品牌项目</a:t>
            </a:r>
            <a:r>
              <a:rPr lang="zh-CN" altLang="en-US" sz="1800" kern="100" dirty="0">
                <a:latin typeface="华文细黑" panose="02010600040101010101" pitchFamily="2" charset="-122"/>
                <a:ea typeface="华文细黑" panose="02010600040101010101" pitchFamily="2" charset="-122"/>
                <a:cs typeface="Times New Roman" panose="02020603050405020304" pitchFamily="18" charset="0"/>
              </a:rPr>
              <a:t>；</a:t>
            </a:r>
            <a:endParaRPr lang="en-US" altLang="zh-CN" sz="1800" kern="100" dirty="0">
              <a:latin typeface="华文细黑" panose="02010600040101010101" pitchFamily="2" charset="-122"/>
              <a:ea typeface="华文细黑" panose="02010600040101010101" pitchFamily="2" charset="-122"/>
              <a:cs typeface="Times New Roman" panose="02020603050405020304" pitchFamily="18" charset="0"/>
            </a:endParaRPr>
          </a:p>
          <a:p>
            <a:pPr>
              <a:lnSpc>
                <a:spcPct val="150000"/>
              </a:lnSpc>
            </a:pPr>
            <a:r>
              <a:rPr lang="en-US" altLang="zh-CN" sz="1800" kern="100" dirty="0">
                <a:latin typeface="华文细黑" panose="02010600040101010101" pitchFamily="2" charset="-122"/>
                <a:ea typeface="华文细黑" panose="02010600040101010101" pitchFamily="2" charset="-122"/>
                <a:cs typeface="Times New Roman" panose="02020603050405020304" pitchFamily="18" charset="0"/>
              </a:rPr>
              <a:t>                         5.  </a:t>
            </a:r>
            <a:r>
              <a:rPr lang="zh-CN" altLang="en-US" sz="1800" b="1" kern="100" dirty="0">
                <a:latin typeface="华文细黑" panose="02010600040101010101" pitchFamily="2" charset="-122"/>
                <a:ea typeface="华文细黑" panose="02010600040101010101" pitchFamily="2" charset="-122"/>
                <a:cs typeface="Times New Roman" panose="02020603050405020304" pitchFamily="18" charset="0"/>
              </a:rPr>
              <a:t>促进</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长三角地区老年大学机构合作</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 </a:t>
            </a:r>
            <a:r>
              <a:rPr lang="zh-CN" altLang="en-US" sz="1800" b="1" kern="100" dirty="0">
                <a:effectLst/>
                <a:latin typeface="华文细黑" panose="02010600040101010101" pitchFamily="2" charset="-122"/>
                <a:ea typeface="华文细黑" panose="02010600040101010101" pitchFamily="2" charset="-122"/>
                <a:cs typeface="宋体" panose="02010600030101010101" pitchFamily="2" charset="-122"/>
              </a:rPr>
              <a:t>；   </a:t>
            </a:r>
            <a:r>
              <a:rPr lang="en-US" altLang="zh-CN" sz="1800" kern="100" dirty="0">
                <a:latin typeface="华文细黑" panose="02010600040101010101" pitchFamily="2" charset="-122"/>
                <a:ea typeface="华文细黑" panose="02010600040101010101" pitchFamily="2" charset="-122"/>
                <a:cs typeface="Times New Roman" panose="02020603050405020304" pitchFamily="18" charset="0"/>
              </a:rPr>
              <a:t>6. </a:t>
            </a:r>
            <a:r>
              <a:rPr lang="zh-CN"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推动长三角地区学习型乡村建设</a:t>
            </a:r>
            <a:r>
              <a:rPr lang="en-US" altLang="zh-CN" sz="1800" b="1" kern="100" dirty="0">
                <a:effectLst/>
                <a:latin typeface="华文细黑" panose="02010600040101010101" pitchFamily="2" charset="-122"/>
                <a:ea typeface="华文细黑" panose="02010600040101010101" pitchFamily="2" charset="-122"/>
                <a:cs typeface="宋体" panose="02010600030101010101" pitchFamily="2" charset="-122"/>
              </a:rPr>
              <a:t> </a:t>
            </a:r>
            <a:r>
              <a:rPr lang="zh-CN" altLang="en-US" sz="1800" b="1" kern="100" dirty="0">
                <a:effectLst/>
                <a:latin typeface="华文细黑" panose="02010600040101010101" pitchFamily="2" charset="-122"/>
                <a:ea typeface="华文细黑" panose="02010600040101010101" pitchFamily="2" charset="-122"/>
                <a:cs typeface="宋体" panose="02010600030101010101" pitchFamily="2" charset="-122"/>
              </a:rPr>
              <a:t>。</a:t>
            </a:r>
            <a:endParaRPr lang="zh-CN" altLang="zh-CN" sz="1800" kern="100" dirty="0">
              <a:effectLst/>
              <a:latin typeface="华文细黑" panose="02010600040101010101" pitchFamily="2" charset="-122"/>
              <a:ea typeface="华文细黑" panose="02010600040101010101" pitchFamily="2" charset="-122"/>
              <a:cs typeface="Times New Roman" panose="02020603050405020304" pitchFamily="18" charset="0"/>
            </a:endParaRPr>
          </a:p>
          <a:p>
            <a:pPr marL="342900" indent="-342900">
              <a:lnSpc>
                <a:spcPct val="150000"/>
              </a:lnSpc>
              <a:buFont typeface="Wingdings" panose="05000000000000000000" pitchFamily="2" charset="2"/>
              <a:buChar char="Ø"/>
            </a:pPr>
            <a:endParaRPr lang="en-US" altLang="zh-CN" b="1" dirty="0"/>
          </a:p>
          <a:p>
            <a:pPr marL="342900" indent="-342900">
              <a:lnSpc>
                <a:spcPct val="150000"/>
              </a:lnSpc>
              <a:buFont typeface="Wingdings" panose="05000000000000000000" pitchFamily="2" charset="2"/>
              <a:buChar char="Ø"/>
            </a:pPr>
            <a:r>
              <a:rPr lang="zh-CN" altLang="en-US" b="1" dirty="0">
                <a:latin typeface="华文细黑" panose="02010600040101010101" pitchFamily="2" charset="-122"/>
                <a:ea typeface="华文细黑" panose="02010600040101010101" pitchFamily="2" charset="-122"/>
              </a:rPr>
              <a:t>          </a:t>
            </a:r>
            <a:r>
              <a:rPr lang="en-US" altLang="zh-CN" sz="2000" b="1" dirty="0">
                <a:solidFill>
                  <a:schemeClr val="accent6">
                    <a:lumMod val="50000"/>
                  </a:schemeClr>
                </a:solidFill>
                <a:latin typeface="华文细黑" panose="02010600040101010101" pitchFamily="2" charset="-122"/>
                <a:ea typeface="华文细黑" panose="02010600040101010101" pitchFamily="2" charset="-122"/>
              </a:rPr>
              <a:t>《 </a:t>
            </a:r>
            <a:r>
              <a:rPr lang="zh-CN" altLang="en-US" sz="2000" b="1" dirty="0">
                <a:solidFill>
                  <a:schemeClr val="accent6">
                    <a:lumMod val="50000"/>
                  </a:schemeClr>
                </a:solidFill>
                <a:latin typeface="黑体" panose="02010609060101010101" pitchFamily="49" charset="-122"/>
                <a:ea typeface="黑体" panose="02010609060101010101" pitchFamily="49" charset="-122"/>
              </a:rPr>
              <a:t>长三角区域学分银行协作项目计划 </a:t>
            </a:r>
            <a:r>
              <a:rPr lang="en-US" altLang="zh-CN" sz="2000" b="1" dirty="0">
                <a:solidFill>
                  <a:schemeClr val="accent6">
                    <a:lumMod val="50000"/>
                  </a:schemeClr>
                </a:solidFill>
                <a:latin typeface="华文细黑" panose="02010600040101010101" pitchFamily="2" charset="-122"/>
                <a:ea typeface="华文细黑" panose="02010600040101010101" pitchFamily="2" charset="-122"/>
              </a:rPr>
              <a:t>》</a:t>
            </a:r>
            <a:r>
              <a:rPr lang="zh-CN" altLang="en-US" sz="2000" b="1" dirty="0">
                <a:solidFill>
                  <a:schemeClr val="accent6">
                    <a:lumMod val="50000"/>
                  </a:schemeClr>
                </a:solidFill>
                <a:latin typeface="黑体" panose="02010609060101010101" pitchFamily="49" charset="-122"/>
                <a:ea typeface="黑体" panose="02010609060101010101" pitchFamily="49" charset="-122"/>
              </a:rPr>
              <a:t>初步确定 </a:t>
            </a:r>
            <a:r>
              <a:rPr lang="en-US" altLang="zh-CN" sz="2000" b="1" dirty="0">
                <a:solidFill>
                  <a:schemeClr val="accent6">
                    <a:lumMod val="50000"/>
                  </a:schemeClr>
                </a:solidFill>
                <a:latin typeface="黑体" panose="02010609060101010101" pitchFamily="49" charset="-122"/>
                <a:ea typeface="黑体" panose="02010609060101010101" pitchFamily="49" charset="-122"/>
              </a:rPr>
              <a:t>——</a:t>
            </a:r>
          </a:p>
          <a:p>
            <a:pPr>
              <a:lnSpc>
                <a:spcPct val="150000"/>
              </a:lnSpc>
            </a:pPr>
            <a:r>
              <a:rPr lang="zh-CN" altLang="en-US" sz="2000" b="1" dirty="0">
                <a:solidFill>
                  <a:prstClr val="black"/>
                </a:solidFill>
                <a:latin typeface="黑体" pitchFamily="49" charset="-122"/>
                <a:ea typeface="黑体" pitchFamily="49" charset="-122"/>
              </a:rPr>
              <a:t>            </a:t>
            </a:r>
            <a:r>
              <a:rPr lang="zh-CN" altLang="en-US" sz="1800" b="1" dirty="0">
                <a:solidFill>
                  <a:schemeClr val="accent6">
                    <a:lumMod val="50000"/>
                  </a:schemeClr>
                </a:solidFill>
                <a:latin typeface="黑体" panose="02010609060101010101" pitchFamily="49" charset="-122"/>
                <a:ea typeface="黑体" panose="02010609060101010101" pitchFamily="49" charset="-122"/>
              </a:rPr>
              <a:t>实现“ 三个服务 ”：</a:t>
            </a:r>
            <a:endParaRPr lang="en-US" altLang="zh-CN" sz="1800" b="1" dirty="0">
              <a:solidFill>
                <a:schemeClr val="accent6">
                  <a:lumMod val="50000"/>
                </a:schemeClr>
              </a:solidFill>
              <a:latin typeface="黑体" panose="02010609060101010101" pitchFamily="49" charset="-122"/>
              <a:ea typeface="黑体" panose="02010609060101010101" pitchFamily="49" charset="-122"/>
            </a:endParaRPr>
          </a:p>
          <a:p>
            <a:pPr marL="342900" indent="-342900">
              <a:lnSpc>
                <a:spcPct val="150000"/>
              </a:lnSpc>
            </a:pPr>
            <a:r>
              <a:rPr lang="zh-CN" altLang="en-US" sz="1800" b="1" dirty="0">
                <a:solidFill>
                  <a:prstClr val="black"/>
                </a:solidFill>
                <a:latin typeface="华文细黑" panose="02010600040101010101" pitchFamily="2" charset="-122"/>
                <a:ea typeface="华文细黑" panose="02010600040101010101" pitchFamily="2" charset="-122"/>
              </a:rPr>
              <a:t>                          服务 学习者跨地区学习成果的互认互通 ；</a:t>
            </a:r>
            <a:endParaRPr lang="en-US" altLang="zh-CN" sz="1800" b="1" dirty="0">
              <a:solidFill>
                <a:prstClr val="black"/>
              </a:solidFill>
              <a:latin typeface="华文细黑" panose="02010600040101010101" pitchFamily="2" charset="-122"/>
              <a:ea typeface="华文细黑" panose="02010600040101010101" pitchFamily="2" charset="-122"/>
            </a:endParaRPr>
          </a:p>
          <a:p>
            <a:pPr marL="342900" indent="-342900">
              <a:lnSpc>
                <a:spcPct val="150000"/>
              </a:lnSpc>
            </a:pPr>
            <a:r>
              <a:rPr lang="en-US" altLang="zh-CN" sz="1800" b="1" dirty="0">
                <a:solidFill>
                  <a:prstClr val="black"/>
                </a:solidFill>
                <a:latin typeface="华文细黑" panose="02010600040101010101" pitchFamily="2" charset="-122"/>
                <a:ea typeface="华文细黑" panose="02010600040101010101" pitchFamily="2" charset="-122"/>
              </a:rPr>
              <a:t>                          </a:t>
            </a:r>
            <a:r>
              <a:rPr lang="zh-CN" altLang="en-US" sz="1800" b="1" dirty="0">
                <a:solidFill>
                  <a:prstClr val="black"/>
                </a:solidFill>
                <a:latin typeface="华文细黑" panose="02010600040101010101" pitchFamily="2" charset="-122"/>
                <a:ea typeface="华文细黑" panose="02010600040101010101" pitchFamily="2" charset="-122"/>
              </a:rPr>
              <a:t>服务 学习者跨地区流动、选课、培养 ；</a:t>
            </a:r>
            <a:endParaRPr lang="en-US" altLang="zh-CN" sz="1800" b="1" dirty="0">
              <a:solidFill>
                <a:prstClr val="black"/>
              </a:solidFill>
              <a:latin typeface="华文细黑" panose="02010600040101010101" pitchFamily="2" charset="-122"/>
              <a:ea typeface="华文细黑" panose="02010600040101010101" pitchFamily="2" charset="-122"/>
            </a:endParaRPr>
          </a:p>
          <a:p>
            <a:pPr marL="342900" indent="-342900">
              <a:lnSpc>
                <a:spcPct val="150000"/>
              </a:lnSpc>
            </a:pPr>
            <a:r>
              <a:rPr lang="en-US" altLang="zh-CN" sz="1800" b="1" dirty="0">
                <a:solidFill>
                  <a:prstClr val="black"/>
                </a:solidFill>
                <a:latin typeface="华文细黑" panose="02010600040101010101" pitchFamily="2" charset="-122"/>
                <a:ea typeface="华文细黑" panose="02010600040101010101" pitchFamily="2" charset="-122"/>
              </a:rPr>
              <a:t>                          </a:t>
            </a:r>
            <a:r>
              <a:rPr lang="zh-CN" altLang="en-US" sz="1800" b="1" dirty="0">
                <a:solidFill>
                  <a:prstClr val="black"/>
                </a:solidFill>
                <a:latin typeface="华文细黑" panose="02010600040101010101" pitchFamily="2" charset="-122"/>
                <a:ea typeface="华文细黑" panose="02010600040101010101" pitchFamily="2" charset="-122"/>
              </a:rPr>
              <a:t>服务 </a:t>
            </a:r>
            <a:r>
              <a:rPr lang="zh-CN" altLang="en-US" sz="1800" b="1" dirty="0">
                <a:latin typeface="华文细黑" panose="02010600040101010101" pitchFamily="2" charset="-122"/>
                <a:ea typeface="华文细黑" panose="02010600040101010101" pitchFamily="2" charset="-122"/>
              </a:rPr>
              <a:t>终身学习跨区域联动机制和学习型社会建设 。</a:t>
            </a:r>
            <a:r>
              <a:rPr lang="zh-CN" altLang="en-US" sz="1400" b="1" dirty="0">
                <a:latin typeface="华文细黑" panose="02010600040101010101" pitchFamily="2" charset="-122"/>
                <a:ea typeface="华文细黑" panose="02010600040101010101" pitchFamily="2" charset="-122"/>
              </a:rPr>
              <a:t>（架构举例）</a:t>
            </a:r>
            <a:endParaRPr lang="en-US" altLang="zh-CN" sz="1400" b="1" dirty="0">
              <a:latin typeface="华文细黑" panose="02010600040101010101" pitchFamily="2" charset="-122"/>
              <a:ea typeface="华文细黑" panose="02010600040101010101" pitchFamily="2" charset="-122"/>
            </a:endParaRPr>
          </a:p>
          <a:p>
            <a:pPr marL="342900" indent="-342900">
              <a:lnSpc>
                <a:spcPct val="150000"/>
              </a:lnSpc>
              <a:buFont typeface="Wingdings" panose="05000000000000000000" pitchFamily="2" charset="2"/>
              <a:buChar char="Ø"/>
            </a:pPr>
            <a:endParaRPr lang="en-US" altLang="zh-CN" b="1" dirty="0">
              <a:solidFill>
                <a:schemeClr val="accent6">
                  <a:lumMod val="50000"/>
                </a:schemeClr>
              </a:solidFill>
              <a:latin typeface="黑体" pitchFamily="49" charset="-122"/>
              <a:ea typeface="黑体" pitchFamily="49" charset="-122"/>
            </a:endParaRPr>
          </a:p>
          <a:p>
            <a:pPr marL="342900" indent="-342900">
              <a:lnSpc>
                <a:spcPct val="150000"/>
              </a:lnSpc>
              <a:buFont typeface="Wingdings" panose="05000000000000000000" pitchFamily="2" charset="2"/>
              <a:buChar char="Ø"/>
            </a:pPr>
            <a:endParaRPr lang="en-US" altLang="zh-CN" b="1" dirty="0">
              <a:solidFill>
                <a:prstClr val="black"/>
              </a:solidFill>
              <a:ea typeface="宋体" panose="02010600030101010101" pitchFamily="2" charset="-122"/>
            </a:endParaRPr>
          </a:p>
          <a:p>
            <a:pPr marL="342900" indent="-342900">
              <a:lnSpc>
                <a:spcPct val="150000"/>
              </a:lnSpc>
            </a:pPr>
            <a:r>
              <a:rPr lang="en-US" altLang="zh-CN" b="1" dirty="0">
                <a:solidFill>
                  <a:prstClr val="black"/>
                </a:solidFill>
                <a:ea typeface="宋体" panose="02010600030101010101" pitchFamily="2" charset="-122"/>
              </a:rPr>
              <a:t>                </a:t>
            </a:r>
            <a:endParaRPr lang="en-US" altLang="zh-CN" b="1" dirty="0"/>
          </a:p>
          <a:p>
            <a:pPr marL="342900" indent="-342900">
              <a:lnSpc>
                <a:spcPct val="150000"/>
              </a:lnSpc>
              <a:buFont typeface="Wingdings" panose="05000000000000000000" pitchFamily="2" charset="2"/>
              <a:buChar char="Ø"/>
            </a:pPr>
            <a:endParaRPr lang="en-US" altLang="zh-CN" b="1" dirty="0"/>
          </a:p>
          <a:p>
            <a:endParaRPr lang="en-US" altLang="zh-CN" b="1" dirty="0"/>
          </a:p>
          <a:p>
            <a:endParaRPr lang="zh-CN" altLang="en-US" dirty="0"/>
          </a:p>
        </p:txBody>
      </p:sp>
    </p:spTree>
    <p:extLst>
      <p:ext uri="{BB962C8B-B14F-4D97-AF65-F5344CB8AC3E}">
        <p14:creationId xmlns:p14="http://schemas.microsoft.com/office/powerpoint/2010/main" val="2105946459"/>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 name="文本框 2"/>
          <p:cNvSpPr txBox="1"/>
          <p:nvPr/>
        </p:nvSpPr>
        <p:spPr>
          <a:xfrm>
            <a:off x="1068493" y="180041"/>
            <a:ext cx="7533502" cy="892552"/>
          </a:xfrm>
          <a:prstGeom prst="rect">
            <a:avLst/>
          </a:prstGeom>
          <a:noFill/>
        </p:spPr>
        <p:txBody>
          <a:bodyPr wrap="square" rtlCol="0">
            <a:spAutoFit/>
          </a:bodyPr>
          <a:lstStyle/>
          <a:p>
            <a:pPr algn="ctr">
              <a:defRPr/>
            </a:pPr>
            <a:r>
              <a:rPr kumimoji="0" lang="zh-CN" altLang="en-US" b="1" i="0" u="none" strike="noStrike" kern="1200" cap="none" spc="300" normalizeH="0" baseline="0" noProof="0" dirty="0">
                <a:ln>
                  <a:noFill/>
                </a:ln>
                <a:solidFill>
                  <a:schemeClr val="accent1">
                    <a:lumMod val="50000"/>
                  </a:schemeClr>
                </a:solidFill>
                <a:effectLst/>
                <a:uLnTx/>
                <a:uFillTx/>
                <a:latin typeface="微软雅黑" pitchFamily="34" charset="-122"/>
                <a:ea typeface="微软雅黑" pitchFamily="34" charset="-122"/>
                <a:cs typeface="+mn-cs"/>
              </a:rPr>
              <a:t>长三角区域终身教育协同发展的</a:t>
            </a:r>
            <a:r>
              <a:rPr lang="zh-CN" altLang="en-US" b="1" spc="300" dirty="0">
                <a:solidFill>
                  <a:schemeClr val="accent1">
                    <a:lumMod val="50000"/>
                  </a:schemeClr>
                </a:solidFill>
                <a:latin typeface="微软雅黑" pitchFamily="34" charset="-122"/>
                <a:ea typeface="微软雅黑" pitchFamily="34" charset="-122"/>
              </a:rPr>
              <a:t>推进举措</a:t>
            </a:r>
            <a:endParaRPr kumimoji="0" lang="zh-CN" altLang="en-US" b="1" i="0" u="none" strike="noStrike" kern="1200" cap="none" spc="300" normalizeH="0" baseline="0" noProof="0" dirty="0">
              <a:ln>
                <a:noFill/>
              </a:ln>
              <a:solidFill>
                <a:schemeClr val="accent1">
                  <a:lumMod val="50000"/>
                </a:schemeClr>
              </a:solidFill>
              <a:effectLst/>
              <a:uLnTx/>
              <a:uFillTx/>
              <a:latin typeface="微软雅黑" pitchFamily="34" charset="-122"/>
              <a:ea typeface="微软雅黑" pitchFamily="34" charset="-122"/>
              <a:cs typeface="+mn-cs"/>
            </a:endParaRPr>
          </a:p>
          <a:p>
            <a:pPr marL="0" marR="0" lvl="0" indent="0" algn="ctr" defTabSz="1219627"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srgbClr val="005DA2"/>
              </a:solidFill>
              <a:effectLst/>
              <a:uLnTx/>
              <a:uFillTx/>
              <a:latin typeface="微软雅黑" pitchFamily="34" charset="-122"/>
              <a:ea typeface="微软雅黑" pitchFamily="34" charset="-122"/>
              <a:cs typeface="+mn-cs"/>
            </a:endParaRPr>
          </a:p>
        </p:txBody>
      </p:sp>
      <p:sp>
        <p:nvSpPr>
          <p:cNvPr id="67" name="五边形 66"/>
          <p:cNvSpPr/>
          <p:nvPr/>
        </p:nvSpPr>
        <p:spPr>
          <a:xfrm>
            <a:off x="8739489" y="251916"/>
            <a:ext cx="1316156"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627"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8" name="矩形 67"/>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627"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669900"/>
              </a:solidFill>
              <a:effectLst/>
              <a:uLnTx/>
              <a:uFillTx/>
              <a:latin typeface="Calibri"/>
              <a:ea typeface="宋体" panose="02010600030101010101" pitchFamily="2" charset="-122"/>
              <a:cs typeface="+mn-cs"/>
            </a:endParaRPr>
          </a:p>
        </p:txBody>
      </p:sp>
      <p:sp>
        <p:nvSpPr>
          <p:cNvPr id="69" name="矩形 68"/>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627"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669900"/>
              </a:solidFill>
              <a:effectLst/>
              <a:uLnTx/>
              <a:uFillTx/>
              <a:latin typeface="Calibri"/>
              <a:ea typeface="宋体" panose="02010600030101010101" pitchFamily="2" charset="-122"/>
              <a:cs typeface="+mn-cs"/>
            </a:endParaRPr>
          </a:p>
        </p:txBody>
      </p:sp>
      <p:sp>
        <p:nvSpPr>
          <p:cNvPr id="8" name="矩形 7">
            <a:extLst>
              <a:ext uri="{FF2B5EF4-FFF2-40B4-BE49-F238E27FC236}">
                <a16:creationId xmlns:a16="http://schemas.microsoft.com/office/drawing/2014/main" id="{5A1BE8E7-30EE-4025-910F-FF7BF5F4FAF6}"/>
              </a:ext>
            </a:extLst>
          </p:cNvPr>
          <p:cNvSpPr/>
          <p:nvPr/>
        </p:nvSpPr>
        <p:spPr>
          <a:xfrm>
            <a:off x="334567" y="1131971"/>
            <a:ext cx="4589858" cy="650664"/>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1219627" rtl="0" eaLnBrk="1" fontAlgn="auto" latinLnBrk="0" hangingPunct="1">
              <a:lnSpc>
                <a:spcPct val="100000"/>
              </a:lnSpc>
              <a:spcBef>
                <a:spcPts val="0"/>
              </a:spcBef>
              <a:spcAft>
                <a:spcPts val="0"/>
              </a:spcAft>
              <a:buClrTx/>
              <a:buSzTx/>
              <a:buFontTx/>
              <a:buNone/>
              <a:tabLst/>
              <a:defRPr/>
            </a:pPr>
            <a:r>
              <a:rPr lang="zh-CN" altLang="en-US" dirty="0">
                <a:solidFill>
                  <a:prstClr val="white"/>
                </a:solidFill>
                <a:latin typeface="华文琥珀" panose="02010800040101010101" pitchFamily="2" charset="-122"/>
                <a:ea typeface="华文琥珀" panose="02010800040101010101" pitchFamily="2" charset="-122"/>
              </a:rPr>
              <a:t>学分银行</a:t>
            </a:r>
            <a:r>
              <a:rPr kumimoji="0" lang="zh-CN" altLang="en-US" sz="2400" b="0" i="0" u="none" strike="noStrike" kern="1200" cap="none" spc="0" normalizeH="0" baseline="0" noProof="0" dirty="0">
                <a:ln>
                  <a:noFill/>
                </a:ln>
                <a:solidFill>
                  <a:prstClr val="white"/>
                </a:solidFill>
                <a:effectLst/>
                <a:uLnTx/>
                <a:uFillTx/>
                <a:latin typeface="华文琥珀" panose="02010800040101010101" pitchFamily="2" charset="-122"/>
                <a:ea typeface="华文琥珀" panose="02010800040101010101" pitchFamily="2" charset="-122"/>
              </a:rPr>
              <a:t>协同管理  组织架构</a:t>
            </a:r>
          </a:p>
        </p:txBody>
      </p:sp>
      <p:sp>
        <p:nvSpPr>
          <p:cNvPr id="15" name="矩形 1">
            <a:extLst>
              <a:ext uri="{FF2B5EF4-FFF2-40B4-BE49-F238E27FC236}">
                <a16:creationId xmlns:a16="http://schemas.microsoft.com/office/drawing/2014/main" id="{A745362A-D7AF-4713-A5ED-D29F1237EDE2}"/>
              </a:ext>
            </a:extLst>
          </p:cNvPr>
          <p:cNvSpPr>
            <a:spLocks noChangeArrowheads="1"/>
          </p:cNvSpPr>
          <p:nvPr/>
        </p:nvSpPr>
        <p:spPr bwMode="auto">
          <a:xfrm>
            <a:off x="6915869" y="1826287"/>
            <a:ext cx="1686126" cy="841633"/>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zh-CN" sz="15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长三角学分银行管理委员会</a:t>
            </a:r>
          </a:p>
        </p:txBody>
      </p:sp>
      <p:sp>
        <p:nvSpPr>
          <p:cNvPr id="21" name="矩形 2">
            <a:extLst>
              <a:ext uri="{FF2B5EF4-FFF2-40B4-BE49-F238E27FC236}">
                <a16:creationId xmlns:a16="http://schemas.microsoft.com/office/drawing/2014/main" id="{9A47DCE6-F1E8-4C2A-B306-6216FB3CD21D}"/>
              </a:ext>
            </a:extLst>
          </p:cNvPr>
          <p:cNvSpPr>
            <a:spLocks noChangeArrowheads="1"/>
          </p:cNvSpPr>
          <p:nvPr/>
        </p:nvSpPr>
        <p:spPr bwMode="auto">
          <a:xfrm>
            <a:off x="7001368" y="4584979"/>
            <a:ext cx="1686126" cy="789031"/>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zh-CN" sz="15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长三角学分银行管理中心</a:t>
            </a:r>
          </a:p>
        </p:txBody>
      </p:sp>
      <p:sp>
        <p:nvSpPr>
          <p:cNvPr id="22" name="矩形 3">
            <a:extLst>
              <a:ext uri="{FF2B5EF4-FFF2-40B4-BE49-F238E27FC236}">
                <a16:creationId xmlns:a16="http://schemas.microsoft.com/office/drawing/2014/main" id="{8C16E4F0-AE4B-4CE6-8347-D0B72109DC92}"/>
              </a:ext>
            </a:extLst>
          </p:cNvPr>
          <p:cNvSpPr>
            <a:spLocks noChangeArrowheads="1"/>
          </p:cNvSpPr>
          <p:nvPr/>
        </p:nvSpPr>
        <p:spPr bwMode="auto">
          <a:xfrm>
            <a:off x="6961943" y="3347692"/>
            <a:ext cx="1686126" cy="802182"/>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zh-CN" sz="15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管理委员会</a:t>
            </a:r>
            <a:endParaRPr kumimoji="0" lang="en-US" altLang="zh-CN" sz="15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zh-CN" sz="15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办公室</a:t>
            </a:r>
          </a:p>
        </p:txBody>
      </p:sp>
      <p:sp>
        <p:nvSpPr>
          <p:cNvPr id="23" name="矩形 4">
            <a:extLst>
              <a:ext uri="{FF2B5EF4-FFF2-40B4-BE49-F238E27FC236}">
                <a16:creationId xmlns:a16="http://schemas.microsoft.com/office/drawing/2014/main" id="{92B45097-50C3-4DA8-AF3A-FB2BCB2DCACE}"/>
              </a:ext>
            </a:extLst>
          </p:cNvPr>
          <p:cNvSpPr>
            <a:spLocks noChangeArrowheads="1"/>
          </p:cNvSpPr>
          <p:nvPr/>
        </p:nvSpPr>
        <p:spPr bwMode="auto">
          <a:xfrm>
            <a:off x="7001368" y="5939980"/>
            <a:ext cx="1686126" cy="802182"/>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zh-CN" sz="15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长三角学分银行</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zh-CN" sz="15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秘书处</a:t>
            </a:r>
            <a:r>
              <a:rPr kumimoji="0" lang="zh-CN" altLang="en-US" sz="14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（上海）</a:t>
            </a:r>
            <a:endParaRPr kumimoji="0" lang="zh-CN" altLang="zh-CN" sz="14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
        <p:nvSpPr>
          <p:cNvPr id="24" name="矩形 9">
            <a:extLst>
              <a:ext uri="{FF2B5EF4-FFF2-40B4-BE49-F238E27FC236}">
                <a16:creationId xmlns:a16="http://schemas.microsoft.com/office/drawing/2014/main" id="{5CDEB95C-0DAF-4E5F-BE93-408B4C9AB89A}"/>
              </a:ext>
            </a:extLst>
          </p:cNvPr>
          <p:cNvSpPr>
            <a:spLocks noChangeArrowheads="1"/>
          </p:cNvSpPr>
          <p:nvPr/>
        </p:nvSpPr>
        <p:spPr bwMode="auto">
          <a:xfrm flipH="1">
            <a:off x="3277774" y="2781722"/>
            <a:ext cx="1646651" cy="854784"/>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zh-CN" sz="15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长三角学分银行专家委员会</a:t>
            </a:r>
          </a:p>
        </p:txBody>
      </p:sp>
      <p:sp>
        <p:nvSpPr>
          <p:cNvPr id="25" name="矩形 10">
            <a:extLst>
              <a:ext uri="{FF2B5EF4-FFF2-40B4-BE49-F238E27FC236}">
                <a16:creationId xmlns:a16="http://schemas.microsoft.com/office/drawing/2014/main" id="{97DF4176-99EF-455B-881F-7B9F9995B1DA}"/>
              </a:ext>
            </a:extLst>
          </p:cNvPr>
          <p:cNvSpPr>
            <a:spLocks noChangeArrowheads="1"/>
          </p:cNvSpPr>
          <p:nvPr/>
        </p:nvSpPr>
        <p:spPr bwMode="auto">
          <a:xfrm flipH="1">
            <a:off x="3299386" y="4654690"/>
            <a:ext cx="1669208" cy="789031"/>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zh-CN" sz="15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长三角学分银行若干专家工作组</a:t>
            </a:r>
          </a:p>
        </p:txBody>
      </p:sp>
      <p:cxnSp>
        <p:nvCxnSpPr>
          <p:cNvPr id="31" name="直接连接符 30">
            <a:extLst>
              <a:ext uri="{FF2B5EF4-FFF2-40B4-BE49-F238E27FC236}">
                <a16:creationId xmlns:a16="http://schemas.microsoft.com/office/drawing/2014/main" id="{1BF82704-B4F1-4613-9A40-93BF4E9ED1A0}"/>
              </a:ext>
            </a:extLst>
          </p:cNvPr>
          <p:cNvCxnSpPr>
            <a:cxnSpLocks/>
          </p:cNvCxnSpPr>
          <p:nvPr/>
        </p:nvCxnSpPr>
        <p:spPr>
          <a:xfrm flipH="1" flipV="1">
            <a:off x="4933621" y="3065706"/>
            <a:ext cx="2889777" cy="106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14379FBC-BFC1-493E-9BBE-BC36B4E75CF3}"/>
              </a:ext>
            </a:extLst>
          </p:cNvPr>
          <p:cNvCxnSpPr>
            <a:cxnSpLocks/>
          </p:cNvCxnSpPr>
          <p:nvPr/>
        </p:nvCxnSpPr>
        <p:spPr>
          <a:xfrm flipH="1">
            <a:off x="4078981" y="3645818"/>
            <a:ext cx="1" cy="113084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0812A145-5CD3-4352-A0DD-F0D9C37A8B83}"/>
              </a:ext>
            </a:extLst>
          </p:cNvPr>
          <p:cNvCxnSpPr>
            <a:cxnSpLocks/>
          </p:cNvCxnSpPr>
          <p:nvPr/>
        </p:nvCxnSpPr>
        <p:spPr>
          <a:xfrm flipH="1">
            <a:off x="7823397" y="5357021"/>
            <a:ext cx="1" cy="58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CFB27440-4822-467A-A6FC-A45B138E1A95}"/>
              </a:ext>
            </a:extLst>
          </p:cNvPr>
          <p:cNvCxnSpPr>
            <a:cxnSpLocks/>
          </p:cNvCxnSpPr>
          <p:nvPr/>
        </p:nvCxnSpPr>
        <p:spPr>
          <a:xfrm flipH="1">
            <a:off x="7823397" y="2637706"/>
            <a:ext cx="1" cy="76187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Rectangle 34">
            <a:extLst>
              <a:ext uri="{FF2B5EF4-FFF2-40B4-BE49-F238E27FC236}">
                <a16:creationId xmlns:a16="http://schemas.microsoft.com/office/drawing/2014/main" id="{B8118577-64A0-4495-90F0-A528DE6E1DCC}"/>
              </a:ext>
            </a:extLst>
          </p:cNvPr>
          <p:cNvSpPr>
            <a:spLocks noChangeArrowheads="1"/>
          </p:cNvSpPr>
          <p:nvPr/>
        </p:nvSpPr>
        <p:spPr bwMode="auto">
          <a:xfrm>
            <a:off x="152400" y="15240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1219627"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Rectangle 36">
            <a:extLst>
              <a:ext uri="{FF2B5EF4-FFF2-40B4-BE49-F238E27FC236}">
                <a16:creationId xmlns:a16="http://schemas.microsoft.com/office/drawing/2014/main" id="{07121389-1954-461C-BA1C-3C6B7C675EAC}"/>
              </a:ext>
            </a:extLst>
          </p:cNvPr>
          <p:cNvSpPr>
            <a:spLocks noChangeArrowheads="1"/>
          </p:cNvSpPr>
          <p:nvPr/>
        </p:nvSpPr>
        <p:spPr bwMode="auto">
          <a:xfrm>
            <a:off x="152400" y="163324"/>
            <a:ext cx="64312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defRPr/>
            </a:pPr>
            <a:r>
              <a:rPr kumimoji="0" lang="en-US" altLang="zh-CN"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a:t>
            </a:r>
          </a:p>
          <a:p>
            <a:pPr marL="0" marR="0" lvl="0" indent="266700" algn="l" defTabSz="914400" rtl="0" eaLnBrk="0" fontAlgn="base" latinLnBrk="0" hangingPunct="0">
              <a:lnSpc>
                <a:spcPct val="100000"/>
              </a:lnSpc>
              <a:spcBef>
                <a:spcPct val="0"/>
              </a:spcBef>
              <a:spcAft>
                <a:spcPct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7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a:p>
            <a:pPr marL="0" marR="0" lvl="0" indent="266700" algn="l" defTabSz="914400" rtl="0" eaLnBrk="0" fontAlgn="base" latinLnBrk="0" hangingPunct="0">
              <a:lnSpc>
                <a:spcPct val="100000"/>
              </a:lnSpc>
              <a:spcBef>
                <a:spcPct val="0"/>
              </a:spcBef>
              <a:spcAft>
                <a:spcPct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9" name="Rectangle 42">
            <a:extLst>
              <a:ext uri="{FF2B5EF4-FFF2-40B4-BE49-F238E27FC236}">
                <a16:creationId xmlns:a16="http://schemas.microsoft.com/office/drawing/2014/main" id="{5283916C-EF88-481F-A1DA-348B2C670F9C}"/>
              </a:ext>
            </a:extLst>
          </p:cNvPr>
          <p:cNvSpPr>
            <a:spLocks noChangeArrowheads="1"/>
          </p:cNvSpPr>
          <p:nvPr/>
        </p:nvSpPr>
        <p:spPr bwMode="auto">
          <a:xfrm>
            <a:off x="152400" y="60960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1219627"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cxnSp>
        <p:nvCxnSpPr>
          <p:cNvPr id="45" name="直接连接符 44">
            <a:extLst>
              <a:ext uri="{FF2B5EF4-FFF2-40B4-BE49-F238E27FC236}">
                <a16:creationId xmlns:a16="http://schemas.microsoft.com/office/drawing/2014/main" id="{70464EED-C7F7-4DF9-B359-C90458108B32}"/>
              </a:ext>
            </a:extLst>
          </p:cNvPr>
          <p:cNvCxnSpPr>
            <a:cxnSpLocks/>
          </p:cNvCxnSpPr>
          <p:nvPr/>
        </p:nvCxnSpPr>
        <p:spPr>
          <a:xfrm>
            <a:off x="7823398" y="4149874"/>
            <a:ext cx="0" cy="43510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7A436C8E-EF6C-4705-BE2E-2EF20C98213D}"/>
              </a:ext>
            </a:extLst>
          </p:cNvPr>
          <p:cNvCxnSpPr>
            <a:cxnSpLocks/>
          </p:cNvCxnSpPr>
          <p:nvPr/>
        </p:nvCxnSpPr>
        <p:spPr>
          <a:xfrm flipH="1">
            <a:off x="4924425" y="4972940"/>
            <a:ext cx="2284229"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005744"/>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 name="文本框 2"/>
          <p:cNvSpPr txBox="1"/>
          <p:nvPr/>
        </p:nvSpPr>
        <p:spPr>
          <a:xfrm>
            <a:off x="1068493" y="180041"/>
            <a:ext cx="8123057" cy="954107"/>
          </a:xfrm>
          <a:prstGeom prst="rect">
            <a:avLst/>
          </a:prstGeom>
          <a:noFill/>
        </p:spPr>
        <p:txBody>
          <a:bodyPr wrap="square" rtlCol="0">
            <a:spAutoFit/>
          </a:bodyPr>
          <a:lstStyle/>
          <a:p>
            <a:pPr algn="ctr">
              <a:defRPr/>
            </a:pPr>
            <a:r>
              <a:rPr kumimoji="0" lang="zh-CN" altLang="en-US" sz="2800" b="1" i="0" u="none" strike="noStrike" kern="1200" cap="none" spc="300" normalizeH="0" baseline="0" noProof="0" dirty="0">
                <a:ln>
                  <a:noFill/>
                </a:ln>
                <a:solidFill>
                  <a:schemeClr val="accent1">
                    <a:lumMod val="50000"/>
                  </a:schemeClr>
                </a:solidFill>
                <a:effectLst/>
                <a:uLnTx/>
                <a:uFillTx/>
                <a:latin typeface="微软雅黑" pitchFamily="34" charset="-122"/>
                <a:ea typeface="微软雅黑" pitchFamily="34" charset="-122"/>
                <a:cs typeface="+mn-cs"/>
              </a:rPr>
              <a:t>长三角区域终身教育协同发展的</a:t>
            </a:r>
            <a:r>
              <a:rPr lang="zh-CN" altLang="en-US" sz="2800" b="1" spc="300" dirty="0">
                <a:solidFill>
                  <a:schemeClr val="accent1">
                    <a:lumMod val="50000"/>
                  </a:schemeClr>
                </a:solidFill>
                <a:latin typeface="微软雅黑" pitchFamily="34" charset="-122"/>
                <a:ea typeface="微软雅黑" pitchFamily="34" charset="-122"/>
              </a:rPr>
              <a:t>推进举措</a:t>
            </a:r>
            <a:endParaRPr kumimoji="0" lang="zh-CN" altLang="en-US" sz="2800" b="1" i="0" u="none" strike="noStrike" kern="1200" cap="none" spc="300" normalizeH="0" baseline="0" noProof="0" dirty="0">
              <a:ln>
                <a:noFill/>
              </a:ln>
              <a:solidFill>
                <a:schemeClr val="accent1">
                  <a:lumMod val="50000"/>
                </a:schemeClr>
              </a:solidFill>
              <a:effectLst/>
              <a:uLnTx/>
              <a:uFillTx/>
              <a:latin typeface="微软雅黑" pitchFamily="34" charset="-122"/>
              <a:ea typeface="微软雅黑" pitchFamily="34" charset="-122"/>
              <a:cs typeface="+mn-cs"/>
            </a:endParaRPr>
          </a:p>
          <a:p>
            <a:pPr marL="0" marR="0" lvl="0" indent="0" algn="ctr" defTabSz="1219627"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srgbClr val="005DA2"/>
              </a:solidFill>
              <a:effectLst/>
              <a:uLnTx/>
              <a:uFillTx/>
              <a:latin typeface="微软雅黑" pitchFamily="34" charset="-122"/>
              <a:ea typeface="微软雅黑" pitchFamily="34" charset="-122"/>
              <a:cs typeface="+mn-cs"/>
            </a:endParaRPr>
          </a:p>
        </p:txBody>
      </p:sp>
      <p:sp>
        <p:nvSpPr>
          <p:cNvPr id="67" name="五边形 66"/>
          <p:cNvSpPr/>
          <p:nvPr/>
        </p:nvSpPr>
        <p:spPr>
          <a:xfrm>
            <a:off x="9335566" y="251916"/>
            <a:ext cx="2592288"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627"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8" name="矩形 67"/>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627"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rPr>
              <a:t>2</a:t>
            </a:r>
            <a:endParaRPr kumimoji="0" lang="zh-CN" altLang="en-US" sz="24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endParaRPr>
          </a:p>
        </p:txBody>
      </p:sp>
      <p:sp>
        <p:nvSpPr>
          <p:cNvPr id="69" name="矩形 68"/>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627"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669900"/>
              </a:solidFill>
              <a:effectLst/>
              <a:uLnTx/>
              <a:uFillTx/>
              <a:latin typeface="Calibri"/>
              <a:ea typeface="宋体" panose="02010600030101010101" pitchFamily="2" charset="-122"/>
              <a:cs typeface="+mn-cs"/>
            </a:endParaRPr>
          </a:p>
        </p:txBody>
      </p:sp>
      <p:sp>
        <p:nvSpPr>
          <p:cNvPr id="9" name="文本框 8">
            <a:extLst>
              <a:ext uri="{FF2B5EF4-FFF2-40B4-BE49-F238E27FC236}">
                <a16:creationId xmlns:a16="http://schemas.microsoft.com/office/drawing/2014/main" id="{F4FD0283-0535-4D14-AD39-693EC3F8B6C0}"/>
              </a:ext>
            </a:extLst>
          </p:cNvPr>
          <p:cNvSpPr txBox="1"/>
          <p:nvPr/>
        </p:nvSpPr>
        <p:spPr>
          <a:xfrm>
            <a:off x="622598" y="1845618"/>
            <a:ext cx="10945216" cy="2933495"/>
          </a:xfrm>
          <a:prstGeom prst="rect">
            <a:avLst/>
          </a:prstGeom>
          <a:noFill/>
        </p:spPr>
        <p:txBody>
          <a:bodyPr wrap="square">
            <a:spAutoFit/>
          </a:bodyPr>
          <a:lstStyle/>
          <a:p>
            <a:pPr marL="0" marR="0" lvl="0" indent="0" algn="just" defTabSz="1219627" rtl="0" eaLnBrk="1" fontAlgn="auto" latinLnBrk="0" hangingPunct="1">
              <a:lnSpc>
                <a:spcPct val="2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   会商和轮值制度 </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p>
          <a:p>
            <a:pPr marL="0" marR="0" lvl="0" indent="0" algn="just" defTabSz="1219627" rtl="0" eaLnBrk="1" fontAlgn="auto" latinLnBrk="0" hangingPunct="1">
              <a:lnSpc>
                <a:spcPct val="200000"/>
              </a:lnSpc>
              <a:spcBef>
                <a:spcPts val="0"/>
              </a:spcBef>
              <a:spcAft>
                <a:spcPts val="0"/>
              </a:spcAft>
              <a:buClrTx/>
              <a:buSzTx/>
              <a:buFontTx/>
              <a:buNone/>
              <a:tabLst/>
              <a:defRPr/>
            </a:pPr>
            <a:r>
              <a:rPr kumimoji="0" lang="zh-CN" altLang="en-US" sz="2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zh-CN" altLang="en-US" b="1" i="0" u="none" strike="noStrike" kern="1200" cap="none" spc="0" normalizeH="0" baseline="0" noProof="0" dirty="0">
                <a:ln>
                  <a:noFill/>
                </a:ln>
                <a:solidFill>
                  <a:prstClr val="black"/>
                </a:solidFill>
                <a:effectLst/>
                <a:uLnTx/>
                <a:uFillTx/>
                <a:latin typeface="华文细黑" panose="02010600040101010101" pitchFamily="2" charset="-122"/>
                <a:ea typeface="华文细黑" panose="02010600040101010101" pitchFamily="2" charset="-122"/>
                <a:cs typeface="+mn-cs"/>
              </a:rPr>
              <a:t>管理委员会及其办公室、管理中心，实施定期会商和主任轮值工作</a:t>
            </a:r>
            <a:r>
              <a:rPr lang="zh-CN" altLang="en-US" b="1" dirty="0">
                <a:solidFill>
                  <a:prstClr val="black"/>
                </a:solidFill>
                <a:latin typeface="华文细黑" panose="02010600040101010101" pitchFamily="2" charset="-122"/>
                <a:ea typeface="华文细黑" panose="02010600040101010101" pitchFamily="2" charset="-122"/>
              </a:rPr>
              <a:t>制度</a:t>
            </a:r>
            <a:r>
              <a:rPr kumimoji="0" lang="zh-CN" altLang="en-US" b="1" i="0" u="none" strike="noStrike" kern="1200" cap="none" spc="0" normalizeH="0" baseline="0" noProof="0" dirty="0">
                <a:ln>
                  <a:noFill/>
                </a:ln>
                <a:solidFill>
                  <a:prstClr val="black"/>
                </a:solidFill>
                <a:effectLst/>
                <a:uLnTx/>
                <a:uFillTx/>
                <a:latin typeface="华文细黑" panose="02010600040101010101" pitchFamily="2" charset="-122"/>
                <a:ea typeface="华文细黑" panose="02010600040101010101" pitchFamily="2" charset="-122"/>
                <a:cs typeface="+mn-cs"/>
              </a:rPr>
              <a:t> ；</a:t>
            </a:r>
            <a:endParaRPr kumimoji="0" lang="en-US" altLang="zh-CN" b="1" i="0" u="none" strike="noStrike" kern="1200" cap="none" spc="0" normalizeH="0" baseline="0" noProof="0" dirty="0">
              <a:ln>
                <a:noFill/>
              </a:ln>
              <a:solidFill>
                <a:prstClr val="black"/>
              </a:solidFill>
              <a:effectLst/>
              <a:uLnTx/>
              <a:uFillTx/>
              <a:latin typeface="华文细黑" panose="02010600040101010101" pitchFamily="2" charset="-122"/>
              <a:ea typeface="华文细黑" panose="02010600040101010101" pitchFamily="2" charset="-122"/>
              <a:cs typeface="+mn-cs"/>
            </a:endParaRPr>
          </a:p>
          <a:p>
            <a:pPr marL="0" marR="0" lvl="0" indent="0" algn="just" defTabSz="1219627" rtl="0" eaLnBrk="1" fontAlgn="auto" latinLnBrk="0" hangingPunct="1">
              <a:lnSpc>
                <a:spcPct val="200000"/>
              </a:lnSpc>
              <a:spcBef>
                <a:spcPts val="0"/>
              </a:spcBef>
              <a:spcAft>
                <a:spcPts val="0"/>
              </a:spcAft>
              <a:buClrTx/>
              <a:buSzTx/>
              <a:buFontTx/>
              <a:buNone/>
              <a:tabLst/>
              <a:defRPr/>
            </a:pPr>
            <a:r>
              <a:rPr kumimoji="0" lang="zh-CN" altLang="en-US" b="1" i="0" u="none" strike="noStrike" kern="1200" cap="none" spc="0" normalizeH="0" baseline="0" noProof="0" dirty="0">
                <a:ln>
                  <a:noFill/>
                </a:ln>
                <a:solidFill>
                  <a:prstClr val="black"/>
                </a:solidFill>
                <a:effectLst/>
                <a:uLnTx/>
                <a:uFillTx/>
                <a:latin typeface="华文细黑" panose="02010600040101010101" pitchFamily="2" charset="-122"/>
                <a:ea typeface="华文细黑" panose="02010600040101010101" pitchFamily="2" charset="-122"/>
                <a:cs typeface="+mn-cs"/>
              </a:rPr>
              <a:t>    管理委员会 </a:t>
            </a:r>
            <a:r>
              <a:rPr kumimoji="0" lang="zh-CN" altLang="en-US"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mn-cs"/>
              </a:rPr>
              <a:t>每年</a:t>
            </a:r>
            <a:r>
              <a:rPr kumimoji="0" lang="zh-CN" altLang="en-US" b="1" i="0" u="none" strike="noStrike" kern="1200" cap="none" spc="0" normalizeH="0" baseline="0" noProof="0" dirty="0">
                <a:ln>
                  <a:noFill/>
                </a:ln>
                <a:solidFill>
                  <a:prstClr val="black"/>
                </a:solidFill>
                <a:effectLst/>
                <a:uLnTx/>
                <a:uFillTx/>
                <a:latin typeface="华文细黑" panose="02010600040101010101" pitchFamily="2" charset="-122"/>
                <a:ea typeface="华文细黑" panose="02010600040101010101" pitchFamily="2" charset="-122"/>
                <a:cs typeface="+mn-cs"/>
              </a:rPr>
              <a:t>召开一次全体会议 ；</a:t>
            </a:r>
            <a:r>
              <a:rPr kumimoji="0" lang="en-US" altLang="zh-CN" b="1" i="0" u="none" strike="noStrike" kern="1200" cap="none" spc="0" normalizeH="0" baseline="0" noProof="0" dirty="0">
                <a:ln>
                  <a:noFill/>
                </a:ln>
                <a:solidFill>
                  <a:prstClr val="black"/>
                </a:solidFill>
                <a:effectLst/>
                <a:uLnTx/>
                <a:uFillTx/>
                <a:latin typeface="华文细黑" panose="02010600040101010101" pitchFamily="2" charset="-122"/>
                <a:ea typeface="华文细黑" panose="02010600040101010101" pitchFamily="2" charset="-122"/>
                <a:cs typeface="+mn-cs"/>
              </a:rPr>
              <a:t> </a:t>
            </a:r>
            <a:r>
              <a:rPr kumimoji="0" lang="zh-CN" altLang="en-US" b="1" i="0" u="none" strike="noStrike" kern="1200" cap="none" spc="0" normalizeH="0" baseline="0" noProof="0" dirty="0">
                <a:ln>
                  <a:noFill/>
                </a:ln>
                <a:solidFill>
                  <a:prstClr val="black"/>
                </a:solidFill>
                <a:effectLst/>
                <a:uLnTx/>
                <a:uFillTx/>
                <a:latin typeface="华文细黑" panose="02010600040101010101" pitchFamily="2" charset="-122"/>
                <a:ea typeface="华文细黑" panose="02010600040101010101" pitchFamily="2" charset="-122"/>
                <a:cs typeface="+mn-cs"/>
              </a:rPr>
              <a:t>管理中心 </a:t>
            </a:r>
            <a:r>
              <a:rPr kumimoji="0" lang="zh-CN" altLang="en-US"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mn-cs"/>
              </a:rPr>
              <a:t>每半年</a:t>
            </a:r>
            <a:r>
              <a:rPr kumimoji="0" lang="zh-CN" altLang="en-US" b="1" i="0" u="none" strike="noStrike" kern="1200" cap="none" spc="0" normalizeH="0" baseline="0" noProof="0" dirty="0">
                <a:ln>
                  <a:noFill/>
                </a:ln>
                <a:solidFill>
                  <a:prstClr val="black"/>
                </a:solidFill>
                <a:effectLst/>
                <a:uLnTx/>
                <a:uFillTx/>
                <a:latin typeface="华文细黑" panose="02010600040101010101" pitchFamily="2" charset="-122"/>
                <a:ea typeface="华文细黑" panose="02010600040101010101" pitchFamily="2" charset="-122"/>
                <a:cs typeface="+mn-cs"/>
              </a:rPr>
              <a:t>召开一次工作会议 ；</a:t>
            </a:r>
            <a:endParaRPr kumimoji="0" lang="en-US" altLang="zh-CN" b="1" i="0" u="none" strike="noStrike" kern="1200" cap="none" spc="0" normalizeH="0" baseline="0" noProof="0" dirty="0">
              <a:ln>
                <a:noFill/>
              </a:ln>
              <a:solidFill>
                <a:prstClr val="black"/>
              </a:solidFill>
              <a:effectLst/>
              <a:uLnTx/>
              <a:uFillTx/>
              <a:latin typeface="华文细黑" panose="02010600040101010101" pitchFamily="2" charset="-122"/>
              <a:ea typeface="华文细黑" panose="02010600040101010101" pitchFamily="2" charset="-122"/>
              <a:cs typeface="+mn-cs"/>
            </a:endParaRPr>
          </a:p>
          <a:p>
            <a:pPr marL="0" marR="0" lvl="0" indent="0" algn="just" defTabSz="1219627" rtl="0" eaLnBrk="1" fontAlgn="auto" latinLnBrk="0" hangingPunct="1">
              <a:lnSpc>
                <a:spcPct val="200000"/>
              </a:lnSpc>
              <a:spcBef>
                <a:spcPts val="0"/>
              </a:spcBef>
              <a:spcAft>
                <a:spcPts val="0"/>
              </a:spcAft>
              <a:buClrTx/>
              <a:buSzTx/>
              <a:buFontTx/>
              <a:buNone/>
              <a:tabLst/>
              <a:defRPr/>
            </a:pPr>
            <a:r>
              <a:rPr kumimoji="0" lang="en-US" altLang="zh-CN" b="1" i="0" u="none" strike="noStrike" kern="1200" cap="none" spc="0" normalizeH="0" baseline="0" noProof="0" dirty="0">
                <a:ln>
                  <a:noFill/>
                </a:ln>
                <a:solidFill>
                  <a:prstClr val="black"/>
                </a:solidFill>
                <a:effectLst/>
                <a:uLnTx/>
                <a:uFillTx/>
                <a:latin typeface="华文细黑" panose="02010600040101010101" pitchFamily="2" charset="-122"/>
                <a:ea typeface="华文细黑" panose="02010600040101010101" pitchFamily="2" charset="-122"/>
                <a:cs typeface="+mn-cs"/>
              </a:rPr>
              <a:t>    </a:t>
            </a:r>
            <a:r>
              <a:rPr kumimoji="0" lang="zh-CN" altLang="en-US" b="1" i="0" u="none" strike="noStrike" kern="1200" cap="none" spc="0" normalizeH="0" baseline="0" noProof="0" dirty="0">
                <a:ln>
                  <a:noFill/>
                </a:ln>
                <a:solidFill>
                  <a:prstClr val="black"/>
                </a:solidFill>
                <a:effectLst/>
                <a:uLnTx/>
                <a:uFillTx/>
                <a:latin typeface="华文细黑" panose="02010600040101010101" pitchFamily="2" charset="-122"/>
                <a:ea typeface="华文细黑" panose="02010600040101010101" pitchFamily="2" charset="-122"/>
                <a:cs typeface="+mn-cs"/>
              </a:rPr>
              <a:t>会议由当年轮值地区主任负责召集 。</a:t>
            </a:r>
            <a:endParaRPr kumimoji="0" lang="en-US" altLang="zh-CN" b="1" i="0" u="none" strike="noStrike" kern="1200" cap="none" spc="0" normalizeH="0" baseline="0" noProof="0" dirty="0">
              <a:ln>
                <a:noFill/>
              </a:ln>
              <a:solidFill>
                <a:prstClr val="black"/>
              </a:solidFill>
              <a:effectLst/>
              <a:uLnTx/>
              <a:uFillTx/>
              <a:latin typeface="华文细黑" panose="02010600040101010101" pitchFamily="2" charset="-122"/>
              <a:ea typeface="华文细黑" panose="02010600040101010101" pitchFamily="2" charset="-122"/>
              <a:cs typeface="+mn-cs"/>
            </a:endParaRPr>
          </a:p>
        </p:txBody>
      </p:sp>
    </p:spTree>
    <p:extLst>
      <p:ext uri="{BB962C8B-B14F-4D97-AF65-F5344CB8AC3E}">
        <p14:creationId xmlns:p14="http://schemas.microsoft.com/office/powerpoint/2010/main" val="3600913041"/>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4"/>
  <p:tag name="ISPRING_PRESENTATION_TITLE" val="9999"/>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3149</TotalTime>
  <Words>2034</Words>
  <Application>Microsoft Office PowerPoint</Application>
  <PresentationFormat>自定义</PresentationFormat>
  <Paragraphs>237</Paragraphs>
  <Slides>26</Slides>
  <Notes>20</Notes>
  <HiddenSlides>0</HiddenSlides>
  <MMClips>0</MMClips>
  <ScaleCrop>false</ScaleCrop>
  <HeadingPairs>
    <vt:vector size="6" baseType="variant">
      <vt:variant>
        <vt:lpstr>已用的字体</vt:lpstr>
      </vt:variant>
      <vt:variant>
        <vt:i4>11</vt:i4>
      </vt:variant>
      <vt:variant>
        <vt:lpstr>主题</vt:lpstr>
      </vt:variant>
      <vt:variant>
        <vt:i4>10</vt:i4>
      </vt:variant>
      <vt:variant>
        <vt:lpstr>幻灯片标题</vt:lpstr>
      </vt:variant>
      <vt:variant>
        <vt:i4>26</vt:i4>
      </vt:variant>
    </vt:vector>
  </HeadingPairs>
  <TitlesOfParts>
    <vt:vector size="47" baseType="lpstr">
      <vt:lpstr>等线 Light</vt:lpstr>
      <vt:lpstr>Impact</vt:lpstr>
      <vt:lpstr>黑体</vt:lpstr>
      <vt:lpstr>华文琥珀</vt:lpstr>
      <vt:lpstr>Wingdings</vt:lpstr>
      <vt:lpstr>华文细黑</vt:lpstr>
      <vt:lpstr>Arial</vt:lpstr>
      <vt:lpstr>等线</vt:lpstr>
      <vt:lpstr>宋体</vt:lpstr>
      <vt:lpstr>Calibri</vt:lpstr>
      <vt:lpstr>微软雅黑</vt:lpstr>
      <vt:lpstr>Office 主题​​</vt:lpstr>
      <vt:lpstr>3_Office 主题​​</vt:lpstr>
      <vt:lpstr>1_Office 主题​​</vt:lpstr>
      <vt:lpstr>2_Office 主题​​</vt:lpstr>
      <vt:lpstr>Office 主题</vt:lpstr>
      <vt:lpstr>1_Office 主题</vt:lpstr>
      <vt:lpstr>2_Office 主题</vt:lpstr>
      <vt:lpstr>3_Office 主题</vt:lpstr>
      <vt:lpstr>4_Office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tukuppt</dc:subject>
  <dc:creator>admin</dc:creator>
  <cp:keywords>tukuppt</cp:keywords>
  <cp:lastModifiedBy>use001</cp:lastModifiedBy>
  <cp:revision>169</cp:revision>
  <dcterms:created xsi:type="dcterms:W3CDTF">2014-08-23T07:50:08Z</dcterms:created>
  <dcterms:modified xsi:type="dcterms:W3CDTF">2021-04-14T02:40:02Z</dcterms:modified>
</cp:coreProperties>
</file>